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92" r:id="rId4"/>
    <p:sldId id="293" r:id="rId5"/>
    <p:sldId id="296" r:id="rId6"/>
    <p:sldId id="294" r:id="rId7"/>
    <p:sldId id="295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 clause in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914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Alias and arithmetic  in select clause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NULLs in databases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Distinct Clause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Limit clause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Case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Sorting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14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62000" y="76200"/>
            <a:ext cx="51816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1.  Alias and arithmetic  in select clause 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914400"/>
            <a:ext cx="49529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 Clause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Selecting columns/ rows from table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&gt;Select * </a:t>
            </a:r>
          </a:p>
          <a:p>
            <a:pPr lvl="2"/>
            <a:r>
              <a:rPr lang="en-US" dirty="0" smtClean="0"/>
              <a:t>        from table;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&gt;Select col1, col2</a:t>
            </a:r>
          </a:p>
          <a:p>
            <a:pPr lvl="2"/>
            <a:r>
              <a:rPr lang="en-US" dirty="0" smtClean="0"/>
              <a:t>        From table;</a:t>
            </a:r>
          </a:p>
          <a:p>
            <a:pPr lvl="2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 selection of all rows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Arithmetic operators in select clause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*,+, /, -, div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Defining Column Alias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&gt;Select ename,sal+1000 as </a:t>
            </a:r>
            <a:r>
              <a:rPr lang="en-US" dirty="0" err="1" smtClean="0"/>
              <a:t>inc_sal</a:t>
            </a:r>
            <a:endParaRPr lang="en-US" dirty="0" smtClean="0"/>
          </a:p>
          <a:p>
            <a:pPr lvl="2"/>
            <a:r>
              <a:rPr lang="en-US" dirty="0" smtClean="0"/>
              <a:t>     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&gt;Select ename,sal+1000 as “total </a:t>
            </a:r>
            <a:r>
              <a:rPr lang="en-US" dirty="0" err="1" smtClean="0"/>
              <a:t>sal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600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Displaying table </a:t>
            </a:r>
            <a:r>
              <a:rPr lang="en-US" b="1" dirty="0" smtClean="0"/>
              <a:t>structure</a:t>
            </a:r>
          </a:p>
          <a:p>
            <a:pPr lvl="2"/>
            <a:r>
              <a:rPr lang="en-US" dirty="0" err="1" smtClean="0"/>
              <a:t>Sql</a:t>
            </a:r>
            <a:r>
              <a:rPr lang="en-US" dirty="0" smtClean="0"/>
              <a:t>&gt;describe </a:t>
            </a:r>
            <a:r>
              <a:rPr lang="en-US" dirty="0" err="1" smtClean="0"/>
              <a:t>table_name</a:t>
            </a:r>
            <a:r>
              <a:rPr lang="en-US" dirty="0" smtClean="0"/>
              <a:t>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4" y="115888"/>
            <a:ext cx="62261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r>
              <a:rPr lang="en-US" sz="2400" dirty="0" smtClean="0">
                <a:solidFill>
                  <a:srgbClr val="FFFFFF"/>
                </a:solidFill>
              </a:rPr>
              <a:t>. NULLs in databases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19200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 Defining </a:t>
            </a:r>
            <a:r>
              <a:rPr lang="en-US" b="1" dirty="0"/>
              <a:t>a Null Value   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Null Values in Arithmetic </a:t>
            </a:r>
            <a:r>
              <a:rPr lang="en-US" b="1" dirty="0" smtClean="0"/>
              <a:t>Expression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Sql</a:t>
            </a:r>
            <a:r>
              <a:rPr lang="en-US" dirty="0" smtClean="0"/>
              <a:t>&gt;select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sal+com</a:t>
            </a:r>
            <a:r>
              <a:rPr lang="en-US" dirty="0" smtClean="0"/>
              <a:t> as “</a:t>
            </a:r>
            <a:r>
              <a:rPr lang="en-US" dirty="0" err="1" smtClean="0"/>
              <a:t>Tot_sal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 Inserting null values in the tables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       SQL&gt;INSERT </a:t>
            </a:r>
            <a:r>
              <a:rPr lang="en-US" dirty="0"/>
              <a:t>INTO student</a:t>
            </a:r>
            <a:br>
              <a:rPr lang="en-US" dirty="0"/>
            </a:br>
            <a:r>
              <a:rPr lang="en-US" dirty="0"/>
              <a:t>          VALUES (12,'Sumit','Sing','DAC',null,null);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29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 flipH="1">
            <a:off x="5257800" y="6248400"/>
            <a:ext cx="1066800" cy="51941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4" y="115888"/>
            <a:ext cx="62261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3. Distinct Clause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0155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Duplicate </a:t>
            </a:r>
            <a:r>
              <a:rPr lang="en-US" b="1" dirty="0" smtClean="0"/>
              <a:t>Rows in database and how to handle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sql</a:t>
            </a:r>
            <a:r>
              <a:rPr lang="en-US" dirty="0" smtClean="0"/>
              <a:t>&gt;SELECT</a:t>
            </a:r>
            <a:r>
              <a:rPr lang="en-US" dirty="0"/>
              <a:t>  DISTINCT </a:t>
            </a:r>
            <a:r>
              <a:rPr lang="en-US" dirty="0" err="1"/>
              <a:t>column_list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        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sql</a:t>
            </a:r>
            <a:r>
              <a:rPr lang="en-US" dirty="0" smtClean="0"/>
              <a:t>&gt;SELECT </a:t>
            </a:r>
            <a:r>
              <a:rPr lang="en-US" dirty="0"/>
              <a:t>DISTINCT </a:t>
            </a:r>
            <a:r>
              <a:rPr lang="en-US" dirty="0" err="1"/>
              <a:t>deptno</a:t>
            </a:r>
            <a:r>
              <a:rPr lang="en-US" dirty="0"/>
              <a:t>, job</a:t>
            </a:r>
            <a:br>
              <a:rPr lang="en-US" dirty="0"/>
            </a:br>
            <a:r>
              <a:rPr lang="en-US" dirty="0" smtClean="0"/>
              <a:t>         FROM </a:t>
            </a:r>
            <a:r>
              <a:rPr lang="en-US" dirty="0" err="1"/>
              <a:t>emp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here distinct combination of </a:t>
            </a:r>
            <a:r>
              <a:rPr lang="en-US" dirty="0" err="1" smtClean="0"/>
              <a:t>deptno</a:t>
            </a:r>
            <a:r>
              <a:rPr lang="en-US" dirty="0" smtClean="0"/>
              <a:t> and job will be considered.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4" y="115888"/>
            <a:ext cx="62261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4. Case Statement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41679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Concept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Syntax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CASE </a:t>
            </a:r>
            <a:br>
              <a:rPr lang="en-US" dirty="0"/>
            </a:br>
            <a:r>
              <a:rPr lang="en-US" dirty="0" smtClean="0"/>
              <a:t>     WHEN </a:t>
            </a:r>
            <a:r>
              <a:rPr lang="en-US" dirty="0" err="1"/>
              <a:t>search_condition</a:t>
            </a:r>
            <a:r>
              <a:rPr lang="en-US" dirty="0"/>
              <a:t> THEN </a:t>
            </a:r>
            <a:r>
              <a:rPr lang="en-US" dirty="0" err="1"/>
              <a:t>statement_list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     [</a:t>
            </a:r>
            <a:r>
              <a:rPr lang="en-US" dirty="0"/>
              <a:t>WHEN </a:t>
            </a:r>
            <a:r>
              <a:rPr lang="en-US" dirty="0" err="1"/>
              <a:t>search_condition</a:t>
            </a:r>
            <a:r>
              <a:rPr lang="en-US" dirty="0"/>
              <a:t> THEN </a:t>
            </a:r>
            <a:r>
              <a:rPr lang="en-US" dirty="0" err="1"/>
              <a:t>statement_list</a:t>
            </a:r>
            <a:r>
              <a:rPr lang="en-US" dirty="0"/>
              <a:t>] </a:t>
            </a:r>
            <a:br>
              <a:rPr lang="en-US" dirty="0"/>
            </a:br>
            <a:r>
              <a:rPr lang="en-US" dirty="0" smtClean="0"/>
              <a:t>      ...</a:t>
            </a:r>
            <a:r>
              <a:rPr lang="en-US" dirty="0"/>
              <a:t>    </a:t>
            </a:r>
            <a:br>
              <a:rPr lang="en-US" dirty="0"/>
            </a:br>
            <a:r>
              <a:rPr lang="en-US" dirty="0" smtClean="0"/>
              <a:t>     [</a:t>
            </a:r>
            <a:r>
              <a:rPr lang="en-US" dirty="0"/>
              <a:t>ELSE </a:t>
            </a:r>
            <a:r>
              <a:rPr lang="en-US" dirty="0" err="1"/>
              <a:t>statement_list</a:t>
            </a:r>
            <a:r>
              <a:rPr lang="en-US" dirty="0"/>
              <a:t>] </a:t>
            </a:r>
            <a:br>
              <a:rPr lang="en-US" dirty="0"/>
            </a:br>
            <a:r>
              <a:rPr lang="en-US" dirty="0"/>
              <a:t>END  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Example</a:t>
            </a:r>
          </a:p>
          <a:p>
            <a:r>
              <a:rPr lang="en-US" b="1" dirty="0" smtClean="0"/>
              <a:t>     </a:t>
            </a:r>
            <a:r>
              <a:rPr lang="en-US" dirty="0" err="1" smtClean="0"/>
              <a:t>Sql</a:t>
            </a:r>
            <a:r>
              <a:rPr lang="en-US" dirty="0" smtClean="0"/>
              <a:t>&gt;SELECT </a:t>
            </a:r>
            <a:r>
              <a:rPr lang="en-US" dirty="0" err="1"/>
              <a:t>vname,price</a:t>
            </a:r>
            <a:r>
              <a:rPr lang="en-US" dirty="0"/>
              <a:t>, </a:t>
            </a:r>
            <a:r>
              <a:rPr lang="en-US" dirty="0" err="1"/>
              <a:t>milage</a:t>
            </a:r>
            <a:r>
              <a:rPr lang="en-US" dirty="0"/>
              <a:t> ,CASE</a:t>
            </a:r>
            <a:br>
              <a:rPr lang="en-US" dirty="0"/>
            </a:br>
            <a:r>
              <a:rPr lang="en-US" dirty="0"/>
              <a:t>                                                           WHEN </a:t>
            </a:r>
            <a:r>
              <a:rPr lang="en-US" dirty="0" err="1"/>
              <a:t>milage</a:t>
            </a:r>
            <a:r>
              <a:rPr lang="en-US" dirty="0"/>
              <a:t>&gt;50 THEN 'Excellent' </a:t>
            </a:r>
            <a:br>
              <a:rPr lang="en-US" dirty="0"/>
            </a:br>
            <a:r>
              <a:rPr lang="en-US" dirty="0"/>
              <a:t>                                                           WHEN </a:t>
            </a:r>
            <a:r>
              <a:rPr lang="en-US" dirty="0" err="1"/>
              <a:t>milage</a:t>
            </a:r>
            <a:r>
              <a:rPr lang="en-US" dirty="0"/>
              <a:t>&gt;30 and price&lt;=50 THEN 'Economical'</a:t>
            </a:r>
            <a:br>
              <a:rPr lang="en-US" dirty="0"/>
            </a:br>
            <a:r>
              <a:rPr lang="en-US" dirty="0"/>
              <a:t>                                                            ELSE 'Very Low'</a:t>
            </a:r>
            <a:br>
              <a:rPr lang="en-US" dirty="0"/>
            </a:br>
            <a:r>
              <a:rPr lang="en-US" dirty="0"/>
              <a:t>                                                     END   "comment"    </a:t>
            </a:r>
            <a:br>
              <a:rPr lang="en-US" dirty="0"/>
            </a:br>
            <a:r>
              <a:rPr lang="en-US" dirty="0" smtClean="0"/>
              <a:t>             FROM </a:t>
            </a:r>
            <a:r>
              <a:rPr lang="en-US" dirty="0"/>
              <a:t>vehicle;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4" y="115888"/>
            <a:ext cx="62261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4. Sorting Data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824" y="1066800"/>
            <a:ext cx="53117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Concept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Syntax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SELECT</a:t>
            </a:r>
            <a:r>
              <a:rPr lang="en-US" b="1" dirty="0" smtClean="0"/>
              <a:t> </a:t>
            </a:r>
            <a:r>
              <a:rPr lang="en-US" b="1" dirty="0" err="1"/>
              <a:t>c</a:t>
            </a:r>
            <a:r>
              <a:rPr lang="en-US" dirty="0" err="1"/>
              <a:t>olumn_name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 smtClean="0"/>
              <a:t>      FROM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[</a:t>
            </a:r>
            <a:r>
              <a:rPr lang="en-US" dirty="0"/>
              <a:t>WHERE condition</a:t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b="1" dirty="0"/>
              <a:t> </a:t>
            </a:r>
            <a:r>
              <a:rPr lang="en-US" dirty="0"/>
              <a:t>GROUP BY </a:t>
            </a:r>
            <a:r>
              <a:rPr lang="en-US" dirty="0" err="1"/>
              <a:t>column_name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     HAVING </a:t>
            </a:r>
            <a:r>
              <a:rPr lang="en-US" dirty="0"/>
              <a:t>condition on aggregate function</a:t>
            </a:r>
            <a:br>
              <a:rPr lang="en-US" dirty="0"/>
            </a:br>
            <a:r>
              <a:rPr lang="en-US" b="1" dirty="0"/>
              <a:t> </a:t>
            </a:r>
            <a:r>
              <a:rPr lang="en-US" b="1" dirty="0" smtClean="0"/>
              <a:t>    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column_name</a:t>
            </a:r>
            <a:r>
              <a:rPr lang="en-US" dirty="0"/>
              <a:t> </a:t>
            </a:r>
            <a:r>
              <a:rPr lang="en-US" b="1" dirty="0"/>
              <a:t> </a:t>
            </a:r>
            <a:r>
              <a:rPr lang="en-US" dirty="0"/>
              <a:t>ASC / DESC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Example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sql</a:t>
            </a:r>
            <a:r>
              <a:rPr lang="en-US" dirty="0" smtClean="0"/>
              <a:t>&gt;SELECT</a:t>
            </a:r>
            <a:r>
              <a:rPr lang="en-US" dirty="0"/>
              <a:t> 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             FROM </a:t>
            </a:r>
            <a:r>
              <a:rPr lang="en-US" dirty="0" err="1"/>
              <a:t>emp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             ORDER </a:t>
            </a:r>
            <a:r>
              <a:rPr lang="en-US" dirty="0"/>
              <a:t>BY </a:t>
            </a:r>
            <a:r>
              <a:rPr lang="en-US" dirty="0" err="1"/>
              <a:t>sal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sql</a:t>
            </a:r>
            <a:r>
              <a:rPr lang="en-US" dirty="0" smtClean="0"/>
              <a:t>&gt;SELECT</a:t>
            </a:r>
            <a:r>
              <a:rPr lang="en-US" dirty="0"/>
              <a:t> 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             FROM </a:t>
            </a:r>
            <a:r>
              <a:rPr lang="en-US" dirty="0" err="1"/>
              <a:t>emp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             ORDER </a:t>
            </a:r>
            <a:r>
              <a:rPr lang="en-US" dirty="0"/>
              <a:t>BY </a:t>
            </a:r>
            <a:r>
              <a:rPr lang="en-US" dirty="0" err="1"/>
              <a:t>sal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, </a:t>
            </a:r>
            <a:r>
              <a:rPr lang="en-US" dirty="0" err="1"/>
              <a:t>deptno</a:t>
            </a:r>
            <a:r>
              <a:rPr lang="en-US" dirty="0"/>
              <a:t> ;</a:t>
            </a:r>
            <a:br>
              <a:rPr lang="en-US" dirty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66</TotalTime>
  <Words>142</Words>
  <Application>Microsoft Office PowerPoint</Application>
  <PresentationFormat>On-screen Show (4:3)</PresentationFormat>
  <Paragraphs>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object-technologies-template</vt:lpstr>
      <vt:lpstr>Select clause in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964</cp:revision>
  <dcterms:created xsi:type="dcterms:W3CDTF">2011-08-02T13:33:00Z</dcterms:created>
  <dcterms:modified xsi:type="dcterms:W3CDTF">2024-08-24T08:55:59Z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1033-12.2.0.17545</vt:lpwstr>
  </property>
  <property fmtid="{D5CDD505-2E9C-101B-9397-08002B2CF9AE}" pid="3" name="ICV">
    <vt:lpwstr>D08BA5AFA3A1475D9F598A532228C20E_12</vt:lpwstr>
  </property>
</Properties>
</file>