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7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Clause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delete clause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Using delete clause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+mn-ea"/>
              </a:rPr>
              <a:t>S</a:t>
            </a:r>
            <a:r>
              <a:rPr lang="en-US" sz="2400" dirty="0" smtClean="0">
                <a:sym typeface="+mn-ea"/>
              </a:rPr>
              <a:t>ummary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264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delete clause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88392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</a:t>
            </a:r>
            <a:r>
              <a:rPr lang="en-US" dirty="0"/>
              <a:t>size increases and at the end utilization of disk space </a:t>
            </a:r>
            <a:r>
              <a:rPr lang="en-US" dirty="0" smtClean="0"/>
              <a:t>increases by irrelevant data.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Unwanted </a:t>
            </a:r>
            <a:r>
              <a:rPr lang="en-US" dirty="0"/>
              <a:t>data in table will increase the time for data retrieval.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</a:t>
            </a:r>
            <a:r>
              <a:rPr lang="en-US" dirty="0"/>
              <a:t>clause in RDBMS will delete the rows from the table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clause is used to remove one or more rows from a table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dirty="0"/>
              <a:t>DELETE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/>
              <a:t>WHERE </a:t>
            </a:r>
            <a:r>
              <a:rPr lang="en-US" dirty="0"/>
              <a:t>condition];  </a:t>
            </a:r>
            <a:endParaRPr lang="en-US" dirty="0" smtClean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default without where clause delete will delete all the records from the table.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22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Using </a:t>
            </a:r>
            <a:r>
              <a:rPr lang="en-US" dirty="0">
                <a:solidFill>
                  <a:schemeClr val="bg1"/>
                </a:solidFill>
                <a:sym typeface="+mn-ea"/>
              </a:rPr>
              <a:t>delete clause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990600"/>
            <a:ext cx="891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is a DML statement </a:t>
            </a:r>
            <a:r>
              <a:rPr lang="en-US" dirty="0" smtClean="0"/>
              <a:t> </a:t>
            </a:r>
            <a:br>
              <a:rPr lang="en-US" dirty="0"/>
            </a:br>
            <a:r>
              <a:rPr lang="en-US" dirty="0">
                <a:solidFill>
                  <a:srgbClr val="CC9900"/>
                </a:solidFill>
              </a:rPr>
              <a:t>DELETE</a:t>
            </a:r>
            <a:br>
              <a:rPr lang="en-US" dirty="0"/>
            </a:br>
            <a:r>
              <a:rPr lang="en-US" dirty="0">
                <a:solidFill>
                  <a:srgbClr val="CC9900"/>
                </a:solidFill>
              </a:rPr>
              <a:t>FROM</a:t>
            </a:r>
            <a:r>
              <a:rPr lang="en-US" dirty="0"/>
              <a:t> students</a:t>
            </a:r>
            <a:br>
              <a:rPr lang="en-US" dirty="0"/>
            </a:br>
            <a:r>
              <a:rPr lang="en-US" dirty="0">
                <a:solidFill>
                  <a:srgbClr val="CC9900"/>
                </a:solidFill>
              </a:rPr>
              <a:t>WHERE </a:t>
            </a:r>
            <a:r>
              <a:rPr lang="en-US" dirty="0" err="1"/>
              <a:t>FirstName</a:t>
            </a:r>
            <a:r>
              <a:rPr lang="en-US" dirty="0"/>
              <a:t> = '</a:t>
            </a:r>
            <a:r>
              <a:rPr lang="en-US" dirty="0" err="1"/>
              <a:t>Jhon</a:t>
            </a:r>
            <a:r>
              <a:rPr lang="en-US" dirty="0"/>
              <a:t>';   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MySQL, if </a:t>
            </a:r>
            <a:r>
              <a:rPr lang="en-US" dirty="0" err="1"/>
              <a:t>autocommit</a:t>
            </a:r>
            <a:r>
              <a:rPr lang="en-US" dirty="0"/>
              <a:t> is not set, then all deleted row can be rolled back.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13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delete clause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Using delete clause</a:t>
            </a: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Summary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0</TotalTime>
  <Words>731</Words>
  <Application>WPS Presentation</Application>
  <PresentationFormat>On-screen Show (4:3)</PresentationFormat>
  <Paragraphs>37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object-technologies-template</vt:lpstr>
      <vt:lpstr>Delete Clause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Dhanashree Rangole</cp:lastModifiedBy>
  <cp:revision>933</cp:revision>
  <dcterms:created xsi:type="dcterms:W3CDTF">2011-08-02T13:33:00Z</dcterms:created>
  <dcterms:modified xsi:type="dcterms:W3CDTF">2024-09-25T10:51:55Z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B6E7C44EECA94211A8399181E1F21174_12</vt:lpwstr>
  </property>
</Properties>
</file>