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6" r:id="rId7"/>
    <p:sldId id="287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GIF"/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Clause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Update Clause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Using Update Clause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"/>
            <a:ext cx="2763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Update Clause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90678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Data </a:t>
            </a:r>
            <a:r>
              <a:rPr lang="en-US" dirty="0"/>
              <a:t>stored in the </a:t>
            </a:r>
            <a:r>
              <a:rPr lang="en-US" dirty="0" smtClean="0"/>
              <a:t>tables is permeant data.  </a:t>
            </a:r>
            <a:endParaRPr lang="en-US" dirty="0" smtClean="0"/>
          </a:p>
          <a:p>
            <a:pPr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 make change in an existing data update cause is used.</a:t>
            </a:r>
            <a:endParaRPr lang="en-US" dirty="0" smtClean="0"/>
          </a:p>
          <a:p>
            <a:pPr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Syntax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	 UPDATE </a:t>
            </a:r>
            <a:r>
              <a:rPr lang="en-US" dirty="0" err="1" smtClean="0"/>
              <a:t>column_name</a:t>
            </a:r>
            <a:endParaRPr lang="en-US" dirty="0" smtClean="0"/>
          </a:p>
          <a:p>
            <a:r>
              <a:rPr lang="en-US" dirty="0" smtClean="0"/>
              <a:t>  	 SET column1 </a:t>
            </a:r>
            <a:r>
              <a:rPr lang="en-US" dirty="0"/>
              <a:t>= value1, column2 = value2, ...</a:t>
            </a:r>
            <a:br>
              <a:rPr lang="en-US" dirty="0"/>
            </a:br>
            <a:r>
              <a:rPr lang="en-US" dirty="0" smtClean="0"/>
              <a:t>	[ </a:t>
            </a:r>
            <a:r>
              <a:rPr lang="en-US" b="1" dirty="0">
                <a:solidFill>
                  <a:srgbClr val="CC9900"/>
                </a:solidFill>
              </a:rPr>
              <a:t>WHERE</a:t>
            </a:r>
            <a:r>
              <a:rPr lang="en-US" dirty="0"/>
              <a:t> condition ];</a:t>
            </a:r>
            <a:br>
              <a:rPr lang="en-US" dirty="0"/>
            </a:br>
            <a:br>
              <a:rPr lang="en-US" dirty="0"/>
            </a:br>
            <a:r>
              <a:rPr lang="en-US" dirty="0" smtClean="0"/>
              <a:t>              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53" y="152400"/>
            <a:ext cx="2342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2. Using </a:t>
            </a:r>
            <a:r>
              <a:rPr lang="en-US" dirty="0">
                <a:solidFill>
                  <a:schemeClr val="bg1"/>
                </a:solidFill>
                <a:sym typeface="+mn-ea"/>
              </a:rPr>
              <a:t>Update Clause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754" y="990600"/>
            <a:ext cx="8994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autocommit</a:t>
            </a:r>
            <a:r>
              <a:rPr lang="en-US" dirty="0" smtClean="0"/>
              <a:t> is set to 1 (</a:t>
            </a:r>
            <a:r>
              <a:rPr lang="en-US" dirty="0" err="1" smtClean="0"/>
              <a:t>i.e</a:t>
            </a:r>
            <a:r>
              <a:rPr lang="en-US" dirty="0" smtClean="0"/>
              <a:t> on) then changes made by update clause will be permanent in the table.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  <a:endParaRPr lang="en-US" dirty="0" smtClean="0"/>
          </a:p>
          <a:p>
            <a:r>
              <a:rPr lang="en-US" dirty="0" smtClean="0">
                <a:solidFill>
                  <a:srgbClr val="CC9900"/>
                </a:solidFill>
              </a:rPr>
              <a:t>	UPDATE </a:t>
            </a:r>
            <a:r>
              <a:rPr lang="en-US" dirty="0" smtClean="0"/>
              <a:t>Customer</a:t>
            </a:r>
            <a:endParaRPr lang="en-US" dirty="0" smtClean="0"/>
          </a:p>
          <a:p>
            <a:r>
              <a:rPr lang="en-US" dirty="0" smtClean="0">
                <a:solidFill>
                  <a:srgbClr val="CC9900"/>
                </a:solidFill>
              </a:rPr>
              <a:t>	SET</a:t>
            </a:r>
            <a:r>
              <a:rPr lang="en-US" dirty="0" smtClean="0"/>
              <a:t> </a:t>
            </a:r>
            <a:r>
              <a:rPr lang="en-US" dirty="0" err="1"/>
              <a:t>ContactName</a:t>
            </a:r>
            <a:r>
              <a:rPr lang="en-US" dirty="0"/>
              <a:t> = 'Alfred </a:t>
            </a:r>
            <a:r>
              <a:rPr lang="en-US" dirty="0" err="1"/>
              <a:t>Schmidt</a:t>
            </a:r>
            <a:r>
              <a:rPr lang="en-US" dirty="0" err="1" smtClean="0"/>
              <a:t>',City</a:t>
            </a:r>
            <a:r>
              <a:rPr lang="en-US" dirty="0"/>
              <a:t>= 'Frankfurt'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CC990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/>
              <a:t>cudtid</a:t>
            </a:r>
            <a:r>
              <a:rPr lang="en-US" dirty="0"/>
              <a:t>=120</a:t>
            </a:r>
            <a:r>
              <a:rPr lang="en-US" dirty="0" smtClean="0"/>
              <a:t>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130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3. Summary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Update Clause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Using Update Clause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0</TotalTime>
  <Words>576</Words>
  <Application>WPS Presentation</Application>
  <PresentationFormat>On-screen Show (4:3)</PresentationFormat>
  <Paragraphs>32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>Arial Unicode MS</vt:lpstr>
      <vt:lpstr>object-technologies-template</vt:lpstr>
      <vt:lpstr>Update Clause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Dhanashree Rangole</cp:lastModifiedBy>
  <cp:revision>937</cp:revision>
  <dcterms:created xsi:type="dcterms:W3CDTF">2011-08-02T13:33:00Z</dcterms:created>
  <dcterms:modified xsi:type="dcterms:W3CDTF">2024-09-25T10:49:41Z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103E8BC4C4874DD282FE45A4FA89F87D_12</vt:lpwstr>
  </property>
</Properties>
</file>