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84" r:id="rId3"/>
    <p:sldId id="285" r:id="rId4"/>
    <p:sldId id="286" r:id="rId5"/>
    <p:sldId id="287" r:id="rId6"/>
    <p:sldId id="288" r:id="rId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54"/>
    <a:srgbClr val="FAFCFA"/>
    <a:srgbClr val="FFE38B"/>
    <a:srgbClr val="4766FF"/>
    <a:srgbClr val="001FBC"/>
    <a:srgbClr val="3366CC"/>
    <a:srgbClr val="DDDDDD"/>
    <a:srgbClr val="37589E"/>
    <a:srgbClr val="233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9" autoAdjust="0"/>
    <p:restoredTop sz="90088" autoAdjust="0"/>
  </p:normalViewPr>
  <p:slideViewPr>
    <p:cSldViewPr>
      <p:cViewPr varScale="1">
        <p:scale>
          <a:sx n="111" d="100"/>
          <a:sy n="111" d="100"/>
        </p:scale>
        <p:origin x="114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D79CB-BE06-48E2-AFF4-F834DD9FE4CA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77CB-D9EE-4DA6-BB9C-94149A959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8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277CB-D9EE-4DA6-BB9C-94149A9590B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6BF5F57-F95E-435C-A7D5-E57A8098C99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6297"/>
            <a:ext cx="7772400" cy="1470025"/>
          </a:xfrm>
        </p:spPr>
        <p:txBody>
          <a:bodyPr/>
          <a:lstStyle>
            <a:lvl1pPr>
              <a:defRPr b="1" cap="none" spc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37522"/>
            <a:ext cx="9144000" cy="720000"/>
          </a:xfrm>
          <a:prstGeom prst="rect">
            <a:avLst/>
          </a:prstGeom>
          <a:gradFill flip="none" rotWithShape="1">
            <a:gsLst>
              <a:gs pos="0">
                <a:srgbClr val="233865"/>
              </a:gs>
              <a:gs pos="50000">
                <a:srgbClr val="37589E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www.object.co.in</a:t>
            </a:r>
            <a:endParaRPr lang="en-US" sz="12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66501"/>
            <a:ext cx="9144000" cy="27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63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44014" y="1506112"/>
            <a:ext cx="2655972" cy="1137070"/>
          </a:xfrm>
          <a:prstGeom prst="rect">
            <a:avLst/>
          </a:prstGeom>
          <a:ln w="3175">
            <a:solidFill>
              <a:srgbClr val="DDDDDD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8640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B247DEE-32BC-4F65-A3C1-8E57DB1D8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3"/>
              </a:buBlip>
              <a:defRPr sz="2000"/>
            </a:lvl2pPr>
            <a:lvl3pPr>
              <a:buSzPct val="65000"/>
              <a:buFontTx/>
              <a:buBlip>
                <a:blip r:embed="rId4"/>
              </a:buBlip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6" name="Freeform 18"/>
          <p:cNvSpPr>
            <a:spLocks noEditPoints="1"/>
          </p:cNvSpPr>
          <p:nvPr userDrawn="1"/>
        </p:nvSpPr>
        <p:spPr bwMode="auto">
          <a:xfrm>
            <a:off x="457200" y="762000"/>
            <a:ext cx="8686800" cy="6096000"/>
          </a:xfrm>
          <a:custGeom>
            <a:avLst/>
            <a:gdLst/>
            <a:ahLst/>
            <a:cxnLst>
              <a:cxn ang="0">
                <a:pos x="1175" y="3132"/>
              </a:cxn>
              <a:cxn ang="0">
                <a:pos x="1084" y="2903"/>
              </a:cxn>
              <a:cxn ang="0">
                <a:pos x="1062" y="2638"/>
              </a:cxn>
              <a:cxn ang="0">
                <a:pos x="1109" y="2346"/>
              </a:cxn>
              <a:cxn ang="0">
                <a:pos x="1221" y="2046"/>
              </a:cxn>
              <a:cxn ang="0">
                <a:pos x="1398" y="1747"/>
              </a:cxn>
              <a:cxn ang="0">
                <a:pos x="1633" y="1466"/>
              </a:cxn>
              <a:cxn ang="0">
                <a:pos x="1902" y="1239"/>
              </a:cxn>
              <a:cxn ang="0">
                <a:pos x="2183" y="1072"/>
              </a:cxn>
              <a:cxn ang="0">
                <a:pos x="2467" y="973"/>
              </a:cxn>
              <a:cxn ang="0">
                <a:pos x="2738" y="943"/>
              </a:cxn>
              <a:cxn ang="0">
                <a:pos x="2982" y="986"/>
              </a:cxn>
              <a:cxn ang="0">
                <a:pos x="3190" y="1106"/>
              </a:cxn>
              <a:cxn ang="0">
                <a:pos x="3339" y="1295"/>
              </a:cxn>
              <a:cxn ang="0">
                <a:pos x="3415" y="1532"/>
              </a:cxn>
              <a:cxn ang="0">
                <a:pos x="3423" y="1803"/>
              </a:cxn>
              <a:cxn ang="0">
                <a:pos x="3364" y="2097"/>
              </a:cxn>
              <a:cxn ang="0">
                <a:pos x="3238" y="2399"/>
              </a:cxn>
              <a:cxn ang="0">
                <a:pos x="3049" y="2695"/>
              </a:cxn>
              <a:cxn ang="0">
                <a:pos x="2804" y="2968"/>
              </a:cxn>
              <a:cxn ang="0">
                <a:pos x="2533" y="3184"/>
              </a:cxn>
              <a:cxn ang="0">
                <a:pos x="2249" y="3337"/>
              </a:cxn>
              <a:cxn ang="0">
                <a:pos x="1968" y="3423"/>
              </a:cxn>
              <a:cxn ang="0">
                <a:pos x="1701" y="3439"/>
              </a:cxn>
              <a:cxn ang="0">
                <a:pos x="1462" y="3380"/>
              </a:cxn>
              <a:cxn ang="0">
                <a:pos x="342" y="3896"/>
              </a:cxn>
              <a:cxn ang="0">
                <a:pos x="701" y="4173"/>
              </a:cxn>
              <a:cxn ang="0">
                <a:pos x="1142" y="4320"/>
              </a:cxn>
              <a:cxn ang="0">
                <a:pos x="1643" y="4339"/>
              </a:cxn>
              <a:cxn ang="0">
                <a:pos x="2177" y="4234"/>
              </a:cxn>
              <a:cxn ang="0">
                <a:pos x="2721" y="4010"/>
              </a:cxn>
              <a:cxn ang="0">
                <a:pos x="3250" y="3667"/>
              </a:cxn>
              <a:cxn ang="0">
                <a:pos x="3730" y="3220"/>
              </a:cxn>
              <a:cxn ang="0">
                <a:pos x="4104" y="2723"/>
              </a:cxn>
              <a:cxn ang="0">
                <a:pos x="4361" y="2203"/>
              </a:cxn>
              <a:cxn ang="0">
                <a:pos x="4496" y="1686"/>
              </a:cxn>
              <a:cxn ang="0">
                <a:pos x="4504" y="1195"/>
              </a:cxn>
              <a:cxn ang="0">
                <a:pos x="4376" y="752"/>
              </a:cxn>
              <a:cxn ang="0">
                <a:pos x="4110" y="384"/>
              </a:cxn>
              <a:cxn ang="0">
                <a:pos x="3733" y="134"/>
              </a:cxn>
              <a:cxn ang="0">
                <a:pos x="3278" y="14"/>
              </a:cxn>
              <a:cxn ang="0">
                <a:pos x="2769" y="19"/>
              </a:cxn>
              <a:cxn ang="0">
                <a:pos x="2230" y="147"/>
              </a:cxn>
              <a:cxn ang="0">
                <a:pos x="1688" y="396"/>
              </a:cxn>
              <a:cxn ang="0">
                <a:pos x="1164" y="762"/>
              </a:cxn>
              <a:cxn ang="0">
                <a:pos x="703" y="1223"/>
              </a:cxn>
              <a:cxn ang="0">
                <a:pos x="351" y="1727"/>
              </a:cxn>
              <a:cxn ang="0">
                <a:pos x="118" y="2247"/>
              </a:cxn>
              <a:cxn ang="0">
                <a:pos x="8" y="2762"/>
              </a:cxn>
              <a:cxn ang="0">
                <a:pos x="28" y="3245"/>
              </a:cxn>
              <a:cxn ang="0">
                <a:pos x="182" y="3675"/>
              </a:cxn>
            </a:cxnLst>
            <a:rect l="0" t="0" r="r" b="b"/>
            <a:pathLst>
              <a:path w="4516" h="4346">
                <a:moveTo>
                  <a:pt x="1300" y="3278"/>
                </a:moveTo>
                <a:lnTo>
                  <a:pt x="1264" y="3244"/>
                </a:lnTo>
                <a:lnTo>
                  <a:pt x="1232" y="3209"/>
                </a:lnTo>
                <a:lnTo>
                  <a:pt x="1202" y="3171"/>
                </a:lnTo>
                <a:lnTo>
                  <a:pt x="1175" y="3132"/>
                </a:lnTo>
                <a:lnTo>
                  <a:pt x="1151" y="3090"/>
                </a:lnTo>
                <a:lnTo>
                  <a:pt x="1130" y="3046"/>
                </a:lnTo>
                <a:lnTo>
                  <a:pt x="1113" y="3000"/>
                </a:lnTo>
                <a:lnTo>
                  <a:pt x="1097" y="2952"/>
                </a:lnTo>
                <a:lnTo>
                  <a:pt x="1084" y="2903"/>
                </a:lnTo>
                <a:lnTo>
                  <a:pt x="1074" y="2853"/>
                </a:lnTo>
                <a:lnTo>
                  <a:pt x="1068" y="2801"/>
                </a:lnTo>
                <a:lnTo>
                  <a:pt x="1063" y="2747"/>
                </a:lnTo>
                <a:lnTo>
                  <a:pt x="1061" y="2693"/>
                </a:lnTo>
                <a:lnTo>
                  <a:pt x="1062" y="2638"/>
                </a:lnTo>
                <a:lnTo>
                  <a:pt x="1067" y="2580"/>
                </a:lnTo>
                <a:lnTo>
                  <a:pt x="1073" y="2523"/>
                </a:lnTo>
                <a:lnTo>
                  <a:pt x="1082" y="2465"/>
                </a:lnTo>
                <a:lnTo>
                  <a:pt x="1095" y="2406"/>
                </a:lnTo>
                <a:lnTo>
                  <a:pt x="1109" y="2346"/>
                </a:lnTo>
                <a:lnTo>
                  <a:pt x="1126" y="2287"/>
                </a:lnTo>
                <a:lnTo>
                  <a:pt x="1146" y="2227"/>
                </a:lnTo>
                <a:lnTo>
                  <a:pt x="1169" y="2167"/>
                </a:lnTo>
                <a:lnTo>
                  <a:pt x="1193" y="2106"/>
                </a:lnTo>
                <a:lnTo>
                  <a:pt x="1221" y="2046"/>
                </a:lnTo>
                <a:lnTo>
                  <a:pt x="1252" y="1985"/>
                </a:lnTo>
                <a:lnTo>
                  <a:pt x="1284" y="1926"/>
                </a:lnTo>
                <a:lnTo>
                  <a:pt x="1320" y="1865"/>
                </a:lnTo>
                <a:lnTo>
                  <a:pt x="1357" y="1805"/>
                </a:lnTo>
                <a:lnTo>
                  <a:pt x="1398" y="1747"/>
                </a:lnTo>
                <a:lnTo>
                  <a:pt x="1440" y="1689"/>
                </a:lnTo>
                <a:lnTo>
                  <a:pt x="1486" y="1631"/>
                </a:lnTo>
                <a:lnTo>
                  <a:pt x="1533" y="1575"/>
                </a:lnTo>
                <a:lnTo>
                  <a:pt x="1583" y="1519"/>
                </a:lnTo>
                <a:lnTo>
                  <a:pt x="1633" y="1466"/>
                </a:lnTo>
                <a:lnTo>
                  <a:pt x="1686" y="1416"/>
                </a:lnTo>
                <a:lnTo>
                  <a:pt x="1738" y="1368"/>
                </a:lnTo>
                <a:lnTo>
                  <a:pt x="1792" y="1322"/>
                </a:lnTo>
                <a:lnTo>
                  <a:pt x="1847" y="1279"/>
                </a:lnTo>
                <a:lnTo>
                  <a:pt x="1902" y="1239"/>
                </a:lnTo>
                <a:lnTo>
                  <a:pt x="1958" y="1200"/>
                </a:lnTo>
                <a:lnTo>
                  <a:pt x="2014" y="1164"/>
                </a:lnTo>
                <a:lnTo>
                  <a:pt x="2070" y="1131"/>
                </a:lnTo>
                <a:lnTo>
                  <a:pt x="2127" y="1101"/>
                </a:lnTo>
                <a:lnTo>
                  <a:pt x="2183" y="1072"/>
                </a:lnTo>
                <a:lnTo>
                  <a:pt x="2241" y="1047"/>
                </a:lnTo>
                <a:lnTo>
                  <a:pt x="2297" y="1024"/>
                </a:lnTo>
                <a:lnTo>
                  <a:pt x="2354" y="1005"/>
                </a:lnTo>
                <a:lnTo>
                  <a:pt x="2410" y="987"/>
                </a:lnTo>
                <a:lnTo>
                  <a:pt x="2467" y="973"/>
                </a:lnTo>
                <a:lnTo>
                  <a:pt x="2522" y="961"/>
                </a:lnTo>
                <a:lnTo>
                  <a:pt x="2577" y="952"/>
                </a:lnTo>
                <a:lnTo>
                  <a:pt x="2631" y="946"/>
                </a:lnTo>
                <a:lnTo>
                  <a:pt x="2684" y="943"/>
                </a:lnTo>
                <a:lnTo>
                  <a:pt x="2738" y="943"/>
                </a:lnTo>
                <a:lnTo>
                  <a:pt x="2789" y="945"/>
                </a:lnTo>
                <a:lnTo>
                  <a:pt x="2839" y="951"/>
                </a:lnTo>
                <a:lnTo>
                  <a:pt x="2888" y="960"/>
                </a:lnTo>
                <a:lnTo>
                  <a:pt x="2936" y="971"/>
                </a:lnTo>
                <a:lnTo>
                  <a:pt x="2982" y="986"/>
                </a:lnTo>
                <a:lnTo>
                  <a:pt x="3027" y="1004"/>
                </a:lnTo>
                <a:lnTo>
                  <a:pt x="3071" y="1024"/>
                </a:lnTo>
                <a:lnTo>
                  <a:pt x="3113" y="1048"/>
                </a:lnTo>
                <a:lnTo>
                  <a:pt x="3153" y="1076"/>
                </a:lnTo>
                <a:lnTo>
                  <a:pt x="3190" y="1106"/>
                </a:lnTo>
                <a:lnTo>
                  <a:pt x="3226" y="1139"/>
                </a:lnTo>
                <a:lnTo>
                  <a:pt x="3258" y="1175"/>
                </a:lnTo>
                <a:lnTo>
                  <a:pt x="3288" y="1212"/>
                </a:lnTo>
                <a:lnTo>
                  <a:pt x="3315" y="1252"/>
                </a:lnTo>
                <a:lnTo>
                  <a:pt x="3339" y="1295"/>
                </a:lnTo>
                <a:lnTo>
                  <a:pt x="3360" y="1339"/>
                </a:lnTo>
                <a:lnTo>
                  <a:pt x="3377" y="1385"/>
                </a:lnTo>
                <a:lnTo>
                  <a:pt x="3393" y="1432"/>
                </a:lnTo>
                <a:lnTo>
                  <a:pt x="3406" y="1481"/>
                </a:lnTo>
                <a:lnTo>
                  <a:pt x="3415" y="1532"/>
                </a:lnTo>
                <a:lnTo>
                  <a:pt x="3422" y="1583"/>
                </a:lnTo>
                <a:lnTo>
                  <a:pt x="3427" y="1636"/>
                </a:lnTo>
                <a:lnTo>
                  <a:pt x="3429" y="1692"/>
                </a:lnTo>
                <a:lnTo>
                  <a:pt x="3427" y="1747"/>
                </a:lnTo>
                <a:lnTo>
                  <a:pt x="3423" y="1803"/>
                </a:lnTo>
                <a:lnTo>
                  <a:pt x="3416" y="1861"/>
                </a:lnTo>
                <a:lnTo>
                  <a:pt x="3408" y="1919"/>
                </a:lnTo>
                <a:lnTo>
                  <a:pt x="3395" y="1978"/>
                </a:lnTo>
                <a:lnTo>
                  <a:pt x="3381" y="2037"/>
                </a:lnTo>
                <a:lnTo>
                  <a:pt x="3364" y="2097"/>
                </a:lnTo>
                <a:lnTo>
                  <a:pt x="3344" y="2157"/>
                </a:lnTo>
                <a:lnTo>
                  <a:pt x="3321" y="2218"/>
                </a:lnTo>
                <a:lnTo>
                  <a:pt x="3296" y="2277"/>
                </a:lnTo>
                <a:lnTo>
                  <a:pt x="3269" y="2338"/>
                </a:lnTo>
                <a:lnTo>
                  <a:pt x="3238" y="2399"/>
                </a:lnTo>
                <a:lnTo>
                  <a:pt x="3206" y="2459"/>
                </a:lnTo>
                <a:lnTo>
                  <a:pt x="3170" y="2519"/>
                </a:lnTo>
                <a:lnTo>
                  <a:pt x="3133" y="2578"/>
                </a:lnTo>
                <a:lnTo>
                  <a:pt x="3092" y="2638"/>
                </a:lnTo>
                <a:lnTo>
                  <a:pt x="3049" y="2695"/>
                </a:lnTo>
                <a:lnTo>
                  <a:pt x="3004" y="2753"/>
                </a:lnTo>
                <a:lnTo>
                  <a:pt x="2956" y="2810"/>
                </a:lnTo>
                <a:lnTo>
                  <a:pt x="2907" y="2864"/>
                </a:lnTo>
                <a:lnTo>
                  <a:pt x="2856" y="2918"/>
                </a:lnTo>
                <a:lnTo>
                  <a:pt x="2804" y="2968"/>
                </a:lnTo>
                <a:lnTo>
                  <a:pt x="2751" y="3016"/>
                </a:lnTo>
                <a:lnTo>
                  <a:pt x="2698" y="3062"/>
                </a:lnTo>
                <a:lnTo>
                  <a:pt x="2643" y="3104"/>
                </a:lnTo>
                <a:lnTo>
                  <a:pt x="2588" y="3145"/>
                </a:lnTo>
                <a:lnTo>
                  <a:pt x="2533" y="3184"/>
                </a:lnTo>
                <a:lnTo>
                  <a:pt x="2476" y="3219"/>
                </a:lnTo>
                <a:lnTo>
                  <a:pt x="2420" y="3253"/>
                </a:lnTo>
                <a:lnTo>
                  <a:pt x="2363" y="3283"/>
                </a:lnTo>
                <a:lnTo>
                  <a:pt x="2307" y="3311"/>
                </a:lnTo>
                <a:lnTo>
                  <a:pt x="2249" y="3337"/>
                </a:lnTo>
                <a:lnTo>
                  <a:pt x="2193" y="3359"/>
                </a:lnTo>
                <a:lnTo>
                  <a:pt x="2136" y="3379"/>
                </a:lnTo>
                <a:lnTo>
                  <a:pt x="2080" y="3397"/>
                </a:lnTo>
                <a:lnTo>
                  <a:pt x="2023" y="3411"/>
                </a:lnTo>
                <a:lnTo>
                  <a:pt x="1968" y="3423"/>
                </a:lnTo>
                <a:lnTo>
                  <a:pt x="1913" y="3432"/>
                </a:lnTo>
                <a:lnTo>
                  <a:pt x="1859" y="3438"/>
                </a:lnTo>
                <a:lnTo>
                  <a:pt x="1805" y="3441"/>
                </a:lnTo>
                <a:lnTo>
                  <a:pt x="1753" y="3442"/>
                </a:lnTo>
                <a:lnTo>
                  <a:pt x="1701" y="3439"/>
                </a:lnTo>
                <a:lnTo>
                  <a:pt x="1651" y="3433"/>
                </a:lnTo>
                <a:lnTo>
                  <a:pt x="1602" y="3425"/>
                </a:lnTo>
                <a:lnTo>
                  <a:pt x="1554" y="3413"/>
                </a:lnTo>
                <a:lnTo>
                  <a:pt x="1507" y="3398"/>
                </a:lnTo>
                <a:lnTo>
                  <a:pt x="1462" y="3380"/>
                </a:lnTo>
                <a:lnTo>
                  <a:pt x="1419" y="3359"/>
                </a:lnTo>
                <a:lnTo>
                  <a:pt x="1377" y="3335"/>
                </a:lnTo>
                <a:lnTo>
                  <a:pt x="1337" y="3308"/>
                </a:lnTo>
                <a:lnTo>
                  <a:pt x="1300" y="3278"/>
                </a:lnTo>
                <a:close/>
                <a:moveTo>
                  <a:pt x="342" y="3896"/>
                </a:moveTo>
                <a:lnTo>
                  <a:pt x="406" y="3962"/>
                </a:lnTo>
                <a:lnTo>
                  <a:pt x="474" y="4023"/>
                </a:lnTo>
                <a:lnTo>
                  <a:pt x="546" y="4079"/>
                </a:lnTo>
                <a:lnTo>
                  <a:pt x="621" y="4128"/>
                </a:lnTo>
                <a:lnTo>
                  <a:pt x="701" y="4173"/>
                </a:lnTo>
                <a:lnTo>
                  <a:pt x="783" y="4212"/>
                </a:lnTo>
                <a:lnTo>
                  <a:pt x="869" y="4247"/>
                </a:lnTo>
                <a:lnTo>
                  <a:pt x="957" y="4276"/>
                </a:lnTo>
                <a:lnTo>
                  <a:pt x="1049" y="4300"/>
                </a:lnTo>
                <a:lnTo>
                  <a:pt x="1142" y="4320"/>
                </a:lnTo>
                <a:lnTo>
                  <a:pt x="1238" y="4333"/>
                </a:lnTo>
                <a:lnTo>
                  <a:pt x="1336" y="4343"/>
                </a:lnTo>
                <a:lnTo>
                  <a:pt x="1437" y="4346"/>
                </a:lnTo>
                <a:lnTo>
                  <a:pt x="1539" y="4345"/>
                </a:lnTo>
                <a:lnTo>
                  <a:pt x="1643" y="4339"/>
                </a:lnTo>
                <a:lnTo>
                  <a:pt x="1747" y="4328"/>
                </a:lnTo>
                <a:lnTo>
                  <a:pt x="1854" y="4313"/>
                </a:lnTo>
                <a:lnTo>
                  <a:pt x="1961" y="4292"/>
                </a:lnTo>
                <a:lnTo>
                  <a:pt x="2068" y="4266"/>
                </a:lnTo>
                <a:lnTo>
                  <a:pt x="2177" y="4234"/>
                </a:lnTo>
                <a:lnTo>
                  <a:pt x="2286" y="4200"/>
                </a:lnTo>
                <a:lnTo>
                  <a:pt x="2395" y="4159"/>
                </a:lnTo>
                <a:lnTo>
                  <a:pt x="2503" y="4114"/>
                </a:lnTo>
                <a:lnTo>
                  <a:pt x="2612" y="4064"/>
                </a:lnTo>
                <a:lnTo>
                  <a:pt x="2721" y="4010"/>
                </a:lnTo>
                <a:lnTo>
                  <a:pt x="2829" y="3950"/>
                </a:lnTo>
                <a:lnTo>
                  <a:pt x="2936" y="3887"/>
                </a:lnTo>
                <a:lnTo>
                  <a:pt x="3042" y="3818"/>
                </a:lnTo>
                <a:lnTo>
                  <a:pt x="3146" y="3745"/>
                </a:lnTo>
                <a:lnTo>
                  <a:pt x="3250" y="3667"/>
                </a:lnTo>
                <a:lnTo>
                  <a:pt x="3352" y="3585"/>
                </a:lnTo>
                <a:lnTo>
                  <a:pt x="3452" y="3497"/>
                </a:lnTo>
                <a:lnTo>
                  <a:pt x="3549" y="3407"/>
                </a:lnTo>
                <a:lnTo>
                  <a:pt x="3642" y="3314"/>
                </a:lnTo>
                <a:lnTo>
                  <a:pt x="3730" y="3220"/>
                </a:lnTo>
                <a:lnTo>
                  <a:pt x="3815" y="3123"/>
                </a:lnTo>
                <a:lnTo>
                  <a:pt x="3894" y="3025"/>
                </a:lnTo>
                <a:lnTo>
                  <a:pt x="3968" y="2926"/>
                </a:lnTo>
                <a:lnTo>
                  <a:pt x="4038" y="2825"/>
                </a:lnTo>
                <a:lnTo>
                  <a:pt x="4104" y="2723"/>
                </a:lnTo>
                <a:lnTo>
                  <a:pt x="4165" y="2620"/>
                </a:lnTo>
                <a:lnTo>
                  <a:pt x="4221" y="2517"/>
                </a:lnTo>
                <a:lnTo>
                  <a:pt x="4273" y="2412"/>
                </a:lnTo>
                <a:lnTo>
                  <a:pt x="4320" y="2308"/>
                </a:lnTo>
                <a:lnTo>
                  <a:pt x="4361" y="2203"/>
                </a:lnTo>
                <a:lnTo>
                  <a:pt x="4398" y="2099"/>
                </a:lnTo>
                <a:lnTo>
                  <a:pt x="4430" y="1996"/>
                </a:lnTo>
                <a:lnTo>
                  <a:pt x="4458" y="1891"/>
                </a:lnTo>
                <a:lnTo>
                  <a:pt x="4480" y="1789"/>
                </a:lnTo>
                <a:lnTo>
                  <a:pt x="4496" y="1686"/>
                </a:lnTo>
                <a:lnTo>
                  <a:pt x="4508" y="1585"/>
                </a:lnTo>
                <a:lnTo>
                  <a:pt x="4515" y="1485"/>
                </a:lnTo>
                <a:lnTo>
                  <a:pt x="4516" y="1387"/>
                </a:lnTo>
                <a:lnTo>
                  <a:pt x="4512" y="1290"/>
                </a:lnTo>
                <a:lnTo>
                  <a:pt x="4504" y="1195"/>
                </a:lnTo>
                <a:lnTo>
                  <a:pt x="4489" y="1102"/>
                </a:lnTo>
                <a:lnTo>
                  <a:pt x="4469" y="1010"/>
                </a:lnTo>
                <a:lnTo>
                  <a:pt x="4443" y="921"/>
                </a:lnTo>
                <a:lnTo>
                  <a:pt x="4413" y="835"/>
                </a:lnTo>
                <a:lnTo>
                  <a:pt x="4376" y="752"/>
                </a:lnTo>
                <a:lnTo>
                  <a:pt x="4334" y="672"/>
                </a:lnTo>
                <a:lnTo>
                  <a:pt x="4287" y="594"/>
                </a:lnTo>
                <a:lnTo>
                  <a:pt x="4234" y="521"/>
                </a:lnTo>
                <a:lnTo>
                  <a:pt x="4174" y="450"/>
                </a:lnTo>
                <a:lnTo>
                  <a:pt x="4110" y="384"/>
                </a:lnTo>
                <a:lnTo>
                  <a:pt x="4042" y="324"/>
                </a:lnTo>
                <a:lnTo>
                  <a:pt x="3970" y="268"/>
                </a:lnTo>
                <a:lnTo>
                  <a:pt x="3895" y="218"/>
                </a:lnTo>
                <a:lnTo>
                  <a:pt x="3816" y="173"/>
                </a:lnTo>
                <a:lnTo>
                  <a:pt x="3733" y="134"/>
                </a:lnTo>
                <a:lnTo>
                  <a:pt x="3647" y="99"/>
                </a:lnTo>
                <a:lnTo>
                  <a:pt x="3559" y="70"/>
                </a:lnTo>
                <a:lnTo>
                  <a:pt x="3467" y="46"/>
                </a:lnTo>
                <a:lnTo>
                  <a:pt x="3374" y="27"/>
                </a:lnTo>
                <a:lnTo>
                  <a:pt x="3278" y="14"/>
                </a:lnTo>
                <a:lnTo>
                  <a:pt x="3180" y="4"/>
                </a:lnTo>
                <a:lnTo>
                  <a:pt x="3079" y="0"/>
                </a:lnTo>
                <a:lnTo>
                  <a:pt x="2977" y="1"/>
                </a:lnTo>
                <a:lnTo>
                  <a:pt x="2873" y="7"/>
                </a:lnTo>
                <a:lnTo>
                  <a:pt x="2769" y="19"/>
                </a:lnTo>
                <a:lnTo>
                  <a:pt x="2663" y="35"/>
                </a:lnTo>
                <a:lnTo>
                  <a:pt x="2556" y="55"/>
                </a:lnTo>
                <a:lnTo>
                  <a:pt x="2448" y="82"/>
                </a:lnTo>
                <a:lnTo>
                  <a:pt x="2339" y="112"/>
                </a:lnTo>
                <a:lnTo>
                  <a:pt x="2230" y="147"/>
                </a:lnTo>
                <a:lnTo>
                  <a:pt x="2122" y="188"/>
                </a:lnTo>
                <a:lnTo>
                  <a:pt x="2013" y="233"/>
                </a:lnTo>
                <a:lnTo>
                  <a:pt x="1904" y="283"/>
                </a:lnTo>
                <a:lnTo>
                  <a:pt x="1795" y="337"/>
                </a:lnTo>
                <a:lnTo>
                  <a:pt x="1688" y="396"/>
                </a:lnTo>
                <a:lnTo>
                  <a:pt x="1581" y="461"/>
                </a:lnTo>
                <a:lnTo>
                  <a:pt x="1474" y="528"/>
                </a:lnTo>
                <a:lnTo>
                  <a:pt x="1370" y="602"/>
                </a:lnTo>
                <a:lnTo>
                  <a:pt x="1266" y="680"/>
                </a:lnTo>
                <a:lnTo>
                  <a:pt x="1164" y="762"/>
                </a:lnTo>
                <a:lnTo>
                  <a:pt x="1065" y="849"/>
                </a:lnTo>
                <a:lnTo>
                  <a:pt x="967" y="940"/>
                </a:lnTo>
                <a:lnTo>
                  <a:pt x="874" y="1032"/>
                </a:lnTo>
                <a:lnTo>
                  <a:pt x="786" y="1127"/>
                </a:lnTo>
                <a:lnTo>
                  <a:pt x="703" y="1223"/>
                </a:lnTo>
                <a:lnTo>
                  <a:pt x="623" y="1321"/>
                </a:lnTo>
                <a:lnTo>
                  <a:pt x="548" y="1421"/>
                </a:lnTo>
                <a:lnTo>
                  <a:pt x="478" y="1521"/>
                </a:lnTo>
                <a:lnTo>
                  <a:pt x="412" y="1624"/>
                </a:lnTo>
                <a:lnTo>
                  <a:pt x="351" y="1727"/>
                </a:lnTo>
                <a:lnTo>
                  <a:pt x="295" y="1831"/>
                </a:lnTo>
                <a:lnTo>
                  <a:pt x="244" y="1934"/>
                </a:lnTo>
                <a:lnTo>
                  <a:pt x="197" y="2038"/>
                </a:lnTo>
                <a:lnTo>
                  <a:pt x="155" y="2143"/>
                </a:lnTo>
                <a:lnTo>
                  <a:pt x="118" y="2247"/>
                </a:lnTo>
                <a:lnTo>
                  <a:pt x="86" y="2352"/>
                </a:lnTo>
                <a:lnTo>
                  <a:pt x="59" y="2455"/>
                </a:lnTo>
                <a:lnTo>
                  <a:pt x="37" y="2558"/>
                </a:lnTo>
                <a:lnTo>
                  <a:pt x="20" y="2661"/>
                </a:lnTo>
                <a:lnTo>
                  <a:pt x="8" y="2762"/>
                </a:lnTo>
                <a:lnTo>
                  <a:pt x="2" y="2862"/>
                </a:lnTo>
                <a:lnTo>
                  <a:pt x="0" y="2960"/>
                </a:lnTo>
                <a:lnTo>
                  <a:pt x="4" y="3057"/>
                </a:lnTo>
                <a:lnTo>
                  <a:pt x="14" y="3153"/>
                </a:lnTo>
                <a:lnTo>
                  <a:pt x="28" y="3245"/>
                </a:lnTo>
                <a:lnTo>
                  <a:pt x="48" y="3336"/>
                </a:lnTo>
                <a:lnTo>
                  <a:pt x="73" y="3425"/>
                </a:lnTo>
                <a:lnTo>
                  <a:pt x="104" y="3512"/>
                </a:lnTo>
                <a:lnTo>
                  <a:pt x="140" y="3594"/>
                </a:lnTo>
                <a:lnTo>
                  <a:pt x="182" y="3675"/>
                </a:lnTo>
                <a:lnTo>
                  <a:pt x="230" y="3752"/>
                </a:lnTo>
                <a:lnTo>
                  <a:pt x="283" y="3826"/>
                </a:lnTo>
                <a:lnTo>
                  <a:pt x="342" y="3896"/>
                </a:lnTo>
                <a:close/>
              </a:path>
            </a:pathLst>
          </a:custGeom>
          <a:solidFill>
            <a:srgbClr val="FAFCFA">
              <a:alpha val="35000"/>
            </a:srgbClr>
          </a:solidFill>
          <a:ln w="9525">
            <a:noFill/>
            <a:round/>
          </a:ln>
          <a:effectLst>
            <a:outerShdw blurRad="50800" dist="88900" dir="2700000" algn="tl" rotWithShape="0">
              <a:prstClr val="black">
                <a:alpha val="4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000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1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0" name="Slide Number Placeholder 5"/>
          <p:cNvSpPr txBox="1"/>
          <p:nvPr userDrawn="1"/>
        </p:nvSpPr>
        <p:spPr>
          <a:xfrm>
            <a:off x="6864138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3BC7EB-769F-4D8F-B8CF-718FD71F14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15272" y="6359023"/>
            <a:ext cx="1277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www.object.co.in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2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8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www.object.co.in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443720" y="74608"/>
            <a:ext cx="1554480" cy="548640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7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8ADE-4089-450A-B6C3-97A5247EB803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Restricting records(filtering records)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250825" y="115888"/>
            <a:ext cx="4941888" cy="477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Agenda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9144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WHERE Clause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Operators</a:t>
            </a:r>
            <a:endParaRPr lang="en-US" sz="2400" dirty="0" smtClean="0"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Regular Expressions</a:t>
            </a:r>
            <a:endParaRPr lang="en-US" sz="2400" dirty="0" smtClean="0"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Summary</a:t>
            </a:r>
            <a:endParaRPr lang="en-US" sz="2400" dirty="0" smtClean="0">
              <a:sym typeface="+mn-ea"/>
            </a:endParaRPr>
          </a:p>
          <a:p>
            <a:endParaRPr lang="en-US" sz="2400" dirty="0"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1524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WHERE Clause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29607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Syntax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SELECT </a:t>
            </a:r>
            <a:r>
              <a:rPr lang="en-US" dirty="0"/>
              <a:t>*</a:t>
            </a:r>
            <a:br>
              <a:rPr lang="en-US" dirty="0"/>
            </a:br>
            <a:r>
              <a:rPr lang="en-US" dirty="0" smtClean="0"/>
              <a:t>      FROM </a:t>
            </a:r>
            <a:r>
              <a:rPr lang="en-US" dirty="0"/>
              <a:t>table</a:t>
            </a:r>
            <a:br>
              <a:rPr lang="en-US" dirty="0"/>
            </a:br>
            <a:r>
              <a:rPr lang="en-US" dirty="0" smtClean="0"/>
              <a:t>      [</a:t>
            </a:r>
            <a:r>
              <a:rPr lang="en-US" dirty="0"/>
              <a:t>WHERE</a:t>
            </a:r>
            <a:r>
              <a:rPr lang="en-US" dirty="0"/>
              <a:t> condition(s)]   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</a:p>
          <a:p>
            <a:r>
              <a:rPr lang="en-US" dirty="0" smtClean="0"/>
              <a:t>           SELECT </a:t>
            </a:r>
            <a:r>
              <a:rPr lang="en-US" dirty="0"/>
              <a:t>*</a:t>
            </a:r>
            <a:br>
              <a:rPr lang="en-US" dirty="0"/>
            </a:br>
            <a:r>
              <a:rPr lang="en-US" dirty="0" smtClean="0"/>
              <a:t>           FROM </a:t>
            </a:r>
            <a:r>
              <a:rPr lang="en-US" dirty="0" err="1" smtClean="0"/>
              <a:t>emp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WHERE </a:t>
            </a:r>
            <a:r>
              <a:rPr lang="en-US" dirty="0" err="1" smtClean="0"/>
              <a:t>deptno</a:t>
            </a:r>
            <a:r>
              <a:rPr lang="en-US" dirty="0" smtClean="0"/>
              <a:t>=20; 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2942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52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+mn-ea"/>
              </a:rPr>
              <a:t>2. Operators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6934200" cy="36933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285" y="914400"/>
            <a:ext cx="4419600" cy="5791200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Comparison </a:t>
            </a:r>
            <a:r>
              <a:rPr lang="en-US" sz="2000" b="1" dirty="0" smtClean="0"/>
              <a:t>Operators</a:t>
            </a:r>
          </a:p>
          <a:p>
            <a:pPr marL="0" indent="0">
              <a:buNone/>
            </a:pPr>
            <a:r>
              <a:rPr lang="en-US" sz="2000" dirty="0" smtClean="0"/>
              <a:t>             =, &gt;, &lt;, &lt;&gt;, !=, &gt;=, &lt;=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/>
              <a:t>Logical Operators</a:t>
            </a:r>
            <a:r>
              <a:rPr lang="en-US" b="1" dirty="0"/>
              <a:t>  </a:t>
            </a:r>
            <a:endParaRPr lang="en-US" b="1" dirty="0" smtClean="0"/>
          </a:p>
          <a:p>
            <a:pPr marL="400050" lvl="1" indent="0">
              <a:buNone/>
            </a:pPr>
            <a:r>
              <a:rPr lang="en-US" sz="1200" b="1" dirty="0" smtClean="0"/>
              <a:t>         </a:t>
            </a:r>
            <a:r>
              <a:rPr lang="en-US" sz="1600" dirty="0" smtClean="0"/>
              <a:t>AND, OR, NOT</a:t>
            </a:r>
          </a:p>
          <a:p>
            <a:pPr marL="400050" lvl="1" indent="0">
              <a:buNone/>
            </a:pPr>
            <a:endParaRPr lang="en-US" sz="1600" dirty="0" smtClean="0"/>
          </a:p>
          <a:p>
            <a:pPr marL="400050" lvl="1" indent="0">
              <a:buNone/>
            </a:pPr>
            <a:endParaRPr lang="en-US" sz="16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BETWEEN..AND </a:t>
            </a:r>
            <a:r>
              <a:rPr lang="en-US" sz="2000" b="1" dirty="0" smtClean="0"/>
              <a:t>Operator</a:t>
            </a:r>
          </a:p>
          <a:p>
            <a:pPr marL="0" lvl="1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</a:t>
            </a:r>
            <a:r>
              <a:rPr lang="en-US" sz="2000" dirty="0" err="1" smtClean="0"/>
              <a:t>sql</a:t>
            </a:r>
            <a:r>
              <a:rPr lang="en-US" sz="2000" dirty="0" smtClean="0"/>
              <a:t>&gt;</a:t>
            </a:r>
            <a:r>
              <a:rPr lang="en-US" sz="1600" dirty="0" smtClean="0"/>
              <a:t>SELECT</a:t>
            </a:r>
            <a:r>
              <a:rPr lang="en-US" sz="1600" dirty="0"/>
              <a:t> column list</a:t>
            </a:r>
            <a:br>
              <a:rPr lang="en-US" sz="1600" dirty="0"/>
            </a:br>
            <a:r>
              <a:rPr lang="en-US" sz="1600" dirty="0" smtClean="0"/>
              <a:t>                 FROM</a:t>
            </a:r>
            <a:r>
              <a:rPr lang="en-US" sz="1600" dirty="0"/>
              <a:t> </a:t>
            </a:r>
            <a:r>
              <a:rPr lang="en-US" sz="1600" dirty="0"/>
              <a:t> </a:t>
            </a:r>
            <a:r>
              <a:rPr lang="en-US" sz="1600" dirty="0" err="1"/>
              <a:t>table_name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                 WHERE </a:t>
            </a:r>
            <a:r>
              <a:rPr lang="en-US" sz="1600" dirty="0" err="1"/>
              <a:t>column_name</a:t>
            </a:r>
            <a:r>
              <a:rPr lang="en-US" sz="1600" dirty="0"/>
              <a:t> </a:t>
            </a:r>
            <a:endParaRPr lang="en-US" sz="1600" dirty="0" smtClean="0"/>
          </a:p>
          <a:p>
            <a:pPr marL="0" lvl="1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</a:t>
            </a:r>
            <a:r>
              <a:rPr lang="en-US" sz="1600" dirty="0"/>
              <a:t> </a:t>
            </a:r>
            <a:r>
              <a:rPr lang="en-US" sz="1600" dirty="0"/>
              <a:t>BETWEEN</a:t>
            </a:r>
            <a:r>
              <a:rPr lang="en-US" sz="1600" dirty="0"/>
              <a:t> </a:t>
            </a:r>
            <a:r>
              <a:rPr lang="en-US" sz="1600" dirty="0" err="1"/>
              <a:t>small_value</a:t>
            </a:r>
            <a:r>
              <a:rPr lang="en-US" sz="1600" dirty="0"/>
              <a:t> </a:t>
            </a:r>
            <a:r>
              <a:rPr lang="en-US" sz="1600" dirty="0"/>
              <a:t>and</a:t>
            </a:r>
            <a:r>
              <a:rPr lang="en-US" sz="1600" dirty="0"/>
              <a:t> </a:t>
            </a:r>
            <a:r>
              <a:rPr lang="en-US" sz="1600" dirty="0" err="1"/>
              <a:t>bigger_value</a:t>
            </a:r>
            <a:r>
              <a:rPr lang="en-US" sz="1600" dirty="0" smtClean="0"/>
              <a:t>;</a:t>
            </a:r>
          </a:p>
          <a:p>
            <a:pPr marL="0" lvl="1" indent="0">
              <a:buNone/>
            </a:pPr>
            <a:endParaRPr lang="en-US" sz="16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 </a:t>
            </a:r>
            <a:r>
              <a:rPr lang="en-US" sz="2000" b="1" dirty="0" smtClean="0"/>
              <a:t>Operator</a:t>
            </a:r>
          </a:p>
          <a:p>
            <a:pPr marL="0" lvl="1" indent="0">
              <a:buNone/>
            </a:pPr>
            <a:r>
              <a:rPr lang="en-US" sz="1600" dirty="0" smtClean="0"/>
              <a:t>       </a:t>
            </a:r>
            <a:r>
              <a:rPr lang="en-US" sz="1600" dirty="0" err="1" smtClean="0"/>
              <a:t>sql</a:t>
            </a:r>
            <a:r>
              <a:rPr lang="en-US" sz="1600" dirty="0" smtClean="0"/>
              <a:t>&gt;</a:t>
            </a:r>
            <a:r>
              <a:rPr lang="en-US" sz="1700" dirty="0" smtClean="0"/>
              <a:t>SELECT</a:t>
            </a:r>
            <a:r>
              <a:rPr lang="en-US" sz="1600" b="1" dirty="0"/>
              <a:t> </a:t>
            </a:r>
            <a:r>
              <a:rPr lang="en-US" sz="1600" dirty="0" smtClean="0"/>
              <a:t>column list    </a:t>
            </a:r>
          </a:p>
          <a:p>
            <a:pPr marL="0" lvl="1" indent="0">
              <a:buNone/>
            </a:pPr>
            <a:r>
              <a:rPr lang="en-US" sz="1600" dirty="0" smtClean="0"/>
              <a:t>              FROM</a:t>
            </a:r>
            <a:r>
              <a:rPr lang="en-US" sz="1600" b="1" dirty="0"/>
              <a:t> </a:t>
            </a:r>
            <a:r>
              <a:rPr lang="en-US" sz="1600" dirty="0"/>
              <a:t> </a:t>
            </a:r>
            <a:r>
              <a:rPr lang="en-US" sz="1600" dirty="0" err="1" smtClean="0"/>
              <a:t>tble_name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              WHERE</a:t>
            </a:r>
            <a:r>
              <a:rPr lang="en-US" dirty="0"/>
              <a:t> </a:t>
            </a:r>
            <a:r>
              <a:rPr lang="en-US" sz="1700" dirty="0" err="1" smtClean="0"/>
              <a:t>column_name</a:t>
            </a:r>
            <a:r>
              <a:rPr lang="en-US" sz="1700" dirty="0" smtClean="0"/>
              <a:t> </a:t>
            </a:r>
            <a:r>
              <a:rPr lang="en-US" sz="1600" dirty="0" smtClean="0"/>
              <a:t>IN (values);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  <a:p>
            <a:pPr marL="800100" lvl="2" indent="0">
              <a:buNone/>
            </a:pPr>
            <a:endParaRPr lang="en-US" sz="1200" dirty="0"/>
          </a:p>
          <a:p>
            <a:pPr marL="800100" lvl="2" indent="0">
              <a:buNone/>
            </a:pPr>
            <a:endParaRPr lang="en-US" sz="12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914400"/>
            <a:ext cx="4267200" cy="5791200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/>
              <a:t>LIKE Operator</a:t>
            </a:r>
            <a:endParaRPr lang="en-US" sz="2000" b="1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pattern matching and wildcard searches</a:t>
            </a:r>
            <a:r>
              <a:rPr lang="en-US" sz="1200" dirty="0"/>
              <a:t> in a SELECT </a:t>
            </a:r>
            <a:r>
              <a:rPr lang="en-US" sz="1200" dirty="0" smtClean="0"/>
              <a:t>query.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% and _(underscore) is used.</a:t>
            </a:r>
          </a:p>
          <a:p>
            <a:pPr marL="400050" lvl="1" indent="0">
              <a:buNone/>
            </a:pPr>
            <a:r>
              <a:rPr lang="en-US" sz="1400" dirty="0" err="1" smtClean="0"/>
              <a:t>Sql</a:t>
            </a:r>
            <a:r>
              <a:rPr lang="en-US" sz="1400" dirty="0" smtClean="0"/>
              <a:t>&gt;</a:t>
            </a:r>
            <a:r>
              <a:rPr lang="en-US" sz="1400" dirty="0"/>
              <a:t>SELECT</a:t>
            </a:r>
            <a:r>
              <a:rPr lang="en-US" sz="1400" dirty="0"/>
              <a:t>   </a:t>
            </a:r>
            <a:r>
              <a:rPr lang="en-US" sz="1400" dirty="0" err="1" smtClean="0"/>
              <a:t>column_list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        FROM</a:t>
            </a:r>
            <a:r>
              <a:rPr lang="en-US" sz="1400" dirty="0"/>
              <a:t>  </a:t>
            </a:r>
            <a:r>
              <a:rPr lang="en-US" sz="1400" dirty="0"/>
              <a:t>  </a:t>
            </a:r>
            <a:r>
              <a:rPr lang="en-US" sz="1400" dirty="0" err="1"/>
              <a:t>table_name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        WHERE</a:t>
            </a:r>
            <a:r>
              <a:rPr lang="en-US" sz="1400" dirty="0"/>
              <a:t>  </a:t>
            </a:r>
            <a:r>
              <a:rPr lang="en-US" sz="1400" dirty="0" err="1" smtClean="0"/>
              <a:t>column_name</a:t>
            </a:r>
            <a:r>
              <a:rPr lang="en-US" sz="1400" dirty="0" smtClean="0"/>
              <a:t>  </a:t>
            </a:r>
            <a:r>
              <a:rPr lang="en-US" sz="1400" dirty="0"/>
              <a:t>LIKE  </a:t>
            </a:r>
            <a:r>
              <a:rPr lang="en-US" sz="1400" dirty="0" smtClean="0"/>
              <a:t>‘pattern’;</a:t>
            </a:r>
          </a:p>
          <a:p>
            <a:pPr marL="400050" lvl="1" indent="0">
              <a:buNone/>
            </a:pPr>
            <a:endParaRPr lang="en-US" sz="14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IS Operator</a:t>
            </a:r>
          </a:p>
          <a:p>
            <a:pPr marL="571500" lvl="2" indent="-171450"/>
            <a:r>
              <a:rPr lang="en-US" sz="1400" dirty="0"/>
              <a:t>NULL values cannot be tested using equality </a:t>
            </a:r>
            <a:r>
              <a:rPr lang="en-US" sz="1400" dirty="0" smtClean="0"/>
              <a:t>operator.</a:t>
            </a:r>
          </a:p>
          <a:p>
            <a:pPr marL="0" lvl="1" indent="0">
              <a:buNone/>
            </a:pPr>
            <a:r>
              <a:rPr lang="en-US" sz="1400" dirty="0" smtClean="0"/>
              <a:t>          </a:t>
            </a:r>
            <a:r>
              <a:rPr lang="en-US" sz="1400" dirty="0" err="1" smtClean="0"/>
              <a:t>sql</a:t>
            </a:r>
            <a:r>
              <a:rPr lang="en-US" sz="1400" dirty="0" smtClean="0"/>
              <a:t>&gt;SELECT</a:t>
            </a:r>
            <a:r>
              <a:rPr lang="en-US" sz="1400" dirty="0"/>
              <a:t> </a:t>
            </a:r>
            <a:r>
              <a:rPr lang="en-US" sz="1400" dirty="0"/>
              <a:t>  </a:t>
            </a:r>
            <a:r>
              <a:rPr lang="en-US" sz="1400" dirty="0" err="1" smtClean="0"/>
              <a:t>column_list</a:t>
            </a:r>
            <a:endParaRPr lang="en-US" sz="1400" dirty="0" smtClean="0"/>
          </a:p>
          <a:p>
            <a:pPr marL="0" lvl="1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FROM</a:t>
            </a:r>
            <a:r>
              <a:rPr lang="en-US" sz="1400" dirty="0"/>
              <a:t>  </a:t>
            </a:r>
            <a:r>
              <a:rPr lang="en-US" sz="1400" dirty="0" err="1" smtClean="0"/>
              <a:t>table_name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                 WHERE</a:t>
            </a:r>
            <a:r>
              <a:rPr lang="en-US" sz="1400" dirty="0"/>
              <a:t> </a:t>
            </a:r>
            <a:r>
              <a:rPr lang="en-US" sz="1400" dirty="0" err="1" smtClean="0"/>
              <a:t>column_list</a:t>
            </a:r>
            <a:r>
              <a:rPr lang="en-US" sz="1400" dirty="0"/>
              <a:t>  </a:t>
            </a:r>
            <a:r>
              <a:rPr lang="en-US" sz="1400" dirty="0" smtClean="0"/>
              <a:t>IS  </a:t>
            </a:r>
            <a:r>
              <a:rPr lang="en-US" sz="1400" dirty="0"/>
              <a:t>NULL</a:t>
            </a:r>
            <a:r>
              <a:rPr lang="en-US" sz="1400" dirty="0" smtClean="0"/>
              <a:t>;</a:t>
            </a:r>
          </a:p>
          <a:p>
            <a:pPr marL="0" lvl="1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</a:t>
            </a:r>
          </a:p>
          <a:p>
            <a:pPr marL="0" lvl="1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</a:t>
            </a:r>
            <a:r>
              <a:rPr lang="en-US" sz="1400" dirty="0"/>
              <a:t> </a:t>
            </a:r>
            <a:r>
              <a:rPr lang="en-US" sz="1400" dirty="0" err="1"/>
              <a:t>sql</a:t>
            </a:r>
            <a:r>
              <a:rPr lang="en-US" sz="1400" dirty="0"/>
              <a:t>&gt;SELECT   </a:t>
            </a:r>
            <a:r>
              <a:rPr lang="en-US" sz="1400" dirty="0" err="1"/>
              <a:t>column_list</a:t>
            </a:r>
            <a:endParaRPr lang="en-US" sz="1400" dirty="0"/>
          </a:p>
          <a:p>
            <a:pPr marL="0" lvl="1" indent="0">
              <a:buNone/>
            </a:pPr>
            <a:r>
              <a:rPr lang="en-US" sz="1400" dirty="0"/>
              <a:t>                 FROM  </a:t>
            </a:r>
            <a:r>
              <a:rPr lang="en-US" sz="1400" dirty="0" err="1"/>
              <a:t>table_name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         WHERE </a:t>
            </a:r>
            <a:r>
              <a:rPr lang="en-US" sz="1400" dirty="0" err="1"/>
              <a:t>column_list</a:t>
            </a:r>
            <a:r>
              <a:rPr lang="en-US" sz="1400" dirty="0"/>
              <a:t>  </a:t>
            </a:r>
            <a:r>
              <a:rPr lang="en-US" sz="1400" dirty="0" smtClean="0"/>
              <a:t>IS NOT  </a:t>
            </a:r>
            <a:r>
              <a:rPr lang="en-US" sz="1400" dirty="0"/>
              <a:t>NULL;</a:t>
            </a:r>
            <a:endParaRPr lang="en-US" sz="14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00050" lvl="1" indent="0">
              <a:buNone/>
            </a:pP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 </a:t>
            </a:r>
            <a:endParaRPr lang="en-US" sz="1400" dirty="0" smtClean="0"/>
          </a:p>
          <a:p>
            <a:pPr marL="400050" lvl="1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8910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226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+mn-ea"/>
              </a:rPr>
              <a:t>3</a:t>
            </a:r>
            <a:r>
              <a:rPr lang="en-US" dirty="0" smtClean="0">
                <a:solidFill>
                  <a:schemeClr val="bg1"/>
                </a:solidFill>
                <a:sym typeface="+mn-ea"/>
              </a:rPr>
              <a:t>. Regular </a:t>
            </a:r>
            <a:r>
              <a:rPr lang="en-US" dirty="0">
                <a:solidFill>
                  <a:schemeClr val="bg1"/>
                </a:solidFill>
                <a:sym typeface="+mn-ea"/>
              </a:rPr>
              <a:t>Expressions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914400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REGEXP is an operator used while performing  pattern matches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supports </a:t>
            </a:r>
            <a:r>
              <a:rPr lang="en-US" dirty="0" smtClean="0"/>
              <a:t>metacharacters </a:t>
            </a:r>
            <a:r>
              <a:rPr lang="en-US" dirty="0"/>
              <a:t>which allow more flexibility and control while performing pattern matching. </a:t>
            </a:r>
          </a:p>
        </p:txBody>
      </p:sp>
    </p:spTree>
    <p:extLst>
      <p:ext uri="{BB962C8B-B14F-4D97-AF65-F5344CB8AC3E}">
        <p14:creationId xmlns:p14="http://schemas.microsoft.com/office/powerpoint/2010/main" val="390412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52400"/>
            <a:ext cx="1304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+mn-ea"/>
              </a:rPr>
              <a:t>4. Summary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066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WHERE Clause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+mn-ea"/>
              </a:rPr>
              <a:t>Operators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+mn-ea"/>
              </a:rPr>
              <a:t>Regular </a:t>
            </a:r>
            <a:r>
              <a:rPr lang="en-US" dirty="0" smtClean="0">
                <a:sym typeface="+mn-ea"/>
              </a:rPr>
              <a:t>Expressions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45888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18.MVC"/>
</p:tagLst>
</file>

<file path=ppt/theme/theme1.xml><?xml version="1.0" encoding="utf-8"?>
<a:theme xmlns:a="http://schemas.openxmlformats.org/drawingml/2006/main" name="object-technologies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object-technologies-template</Template>
  <TotalTime>119</TotalTime>
  <Words>71</Words>
  <Application>Microsoft Office PowerPoint</Application>
  <PresentationFormat>On-screen Show (4:3)</PresentationFormat>
  <Paragraphs>51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object-technologies-template</vt:lpstr>
      <vt:lpstr>Restricting records(filtering records)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2.CSharp Basics- Ppt</dc:title>
  <dc:creator>AB</dc:creator>
  <cp:lastModifiedBy>admin</cp:lastModifiedBy>
  <cp:revision>945</cp:revision>
  <dcterms:created xsi:type="dcterms:W3CDTF">2011-08-02T13:33:00Z</dcterms:created>
  <dcterms:modified xsi:type="dcterms:W3CDTF">2024-08-26T06:59:29Z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