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84" r:id="rId3"/>
    <p:sldId id="285" r:id="rId4"/>
    <p:sldId id="286" r:id="rId5"/>
    <p:sldId id="287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Grouping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Grouping Data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Using Group by Clause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2006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Grouping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838200"/>
            <a:ext cx="899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processed in grouped.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library gives us certain functions to process this grouped data.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functions are called as group functions or aggregate functions. 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49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259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   Using Group by clause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common grouping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Min()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Max()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Avg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Sum()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Count()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13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3.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Grouping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Using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3038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55</TotalTime>
  <Words>73</Words>
  <Application>Microsoft Office PowerPoint</Application>
  <PresentationFormat>On-screen Show (4:3)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object-technologies-template</vt:lpstr>
      <vt:lpstr>Grouping Data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931</cp:revision>
  <dcterms:created xsi:type="dcterms:W3CDTF">2011-08-02T13:33:00Z</dcterms:created>
  <dcterms:modified xsi:type="dcterms:W3CDTF">2024-08-27T11:09:15Z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