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285" r:id="rId4"/>
    <p:sldId id="286" r:id="rId5"/>
    <p:sldId id="287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0088" autoAdjust="0"/>
  </p:normalViewPr>
  <p:slideViewPr>
    <p:cSldViewPr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Partition By Clause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Partition By Clause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</a:p>
          <a:p>
            <a:endParaRPr lang="en-US" sz="2400" dirty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2400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Partition By Clause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655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 of Group By </a:t>
            </a:r>
            <a:r>
              <a:rPr lang="en-US" dirty="0" smtClean="0"/>
              <a:t>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Partition concept.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of aggregate functions.</a:t>
            </a:r>
            <a:r>
              <a:rPr lang="en-US" dirty="0"/>
              <a:t> 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3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2025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2.   Implementation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75085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Over() Function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Over() Function on un-partitioned </a:t>
            </a:r>
            <a:r>
              <a:rPr lang="en-US" dirty="0" smtClean="0"/>
              <a:t>data</a:t>
            </a:r>
          </a:p>
          <a:p>
            <a:r>
              <a:rPr lang="en-US" dirty="0"/>
              <a:t> </a:t>
            </a:r>
            <a:r>
              <a:rPr lang="en-US" dirty="0" smtClean="0"/>
              <a:t>             select </a:t>
            </a:r>
            <a:r>
              <a:rPr lang="en-US" dirty="0" err="1" smtClean="0"/>
              <a:t>empno,ename,deptno,avg</a:t>
            </a:r>
            <a:r>
              <a:rPr lang="en-US" dirty="0" smtClean="0"/>
              <a:t>(</a:t>
            </a:r>
            <a:r>
              <a:rPr lang="en-US" dirty="0" err="1" smtClean="0"/>
              <a:t>sal</a:t>
            </a:r>
            <a:r>
              <a:rPr lang="en-US" dirty="0" smtClean="0"/>
              <a:t>) over()</a:t>
            </a:r>
          </a:p>
          <a:p>
            <a:r>
              <a:rPr lang="en-US" dirty="0"/>
              <a:t> </a:t>
            </a:r>
            <a:r>
              <a:rPr lang="en-US" dirty="0" smtClean="0"/>
              <a:t>            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Over() Function on partitioned </a:t>
            </a:r>
            <a:r>
              <a:rPr lang="en-US" dirty="0" smtClean="0"/>
              <a:t>data</a:t>
            </a:r>
          </a:p>
          <a:p>
            <a:r>
              <a:rPr lang="en-US" dirty="0"/>
              <a:t>              </a:t>
            </a:r>
            <a:r>
              <a:rPr lang="en-US" dirty="0" smtClean="0"/>
              <a:t>select </a:t>
            </a:r>
            <a:r>
              <a:rPr lang="en-US" dirty="0" err="1"/>
              <a:t>empno,ename,deptno,avg</a:t>
            </a:r>
            <a:r>
              <a:rPr lang="en-US" dirty="0"/>
              <a:t>(</a:t>
            </a:r>
            <a:r>
              <a:rPr lang="en-US" dirty="0" err="1"/>
              <a:t>sal</a:t>
            </a:r>
            <a:r>
              <a:rPr lang="en-US" dirty="0" smtClean="0"/>
              <a:t>) over(partition by </a:t>
            </a:r>
            <a:r>
              <a:rPr lang="en-US" dirty="0" err="1" smtClean="0"/>
              <a:t>deptno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      from </a:t>
            </a:r>
            <a:r>
              <a:rPr lang="en-US" dirty="0" err="1"/>
              <a:t>emp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</a:t>
            </a:r>
            <a:r>
              <a:rPr lang="en-US" dirty="0" smtClean="0"/>
              <a:t>ultiple functions and Over</a:t>
            </a:r>
            <a:r>
              <a:rPr lang="en-US" dirty="0"/>
              <a:t>() </a:t>
            </a:r>
            <a:r>
              <a:rPr lang="en-US" dirty="0" smtClean="0"/>
              <a:t>clause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/>
              <a:t>select </a:t>
            </a:r>
            <a:r>
              <a:rPr lang="en-US" dirty="0" err="1"/>
              <a:t>empno,ename,deptno</a:t>
            </a:r>
            <a:r>
              <a:rPr lang="en-US" dirty="0" smtClean="0"/>
              <a:t>,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sal</a:t>
            </a:r>
            <a:r>
              <a:rPr lang="en-US" dirty="0"/>
              <a:t>) over(partition by </a:t>
            </a:r>
            <a:r>
              <a:rPr lang="en-US" dirty="0" err="1"/>
              <a:t>deptno</a:t>
            </a:r>
            <a:r>
              <a:rPr lang="en-US" dirty="0" smtClean="0"/>
              <a:t>),</a:t>
            </a:r>
          </a:p>
          <a:p>
            <a:r>
              <a:rPr lang="en-US" dirty="0"/>
              <a:t> </a:t>
            </a:r>
            <a:r>
              <a:rPr lang="en-US" dirty="0" smtClean="0"/>
              <a:t>             min(</a:t>
            </a:r>
            <a:r>
              <a:rPr lang="en-US" dirty="0" err="1" smtClean="0"/>
              <a:t>sal</a:t>
            </a:r>
            <a:r>
              <a:rPr lang="en-US" dirty="0" smtClean="0"/>
              <a:t>) </a:t>
            </a:r>
            <a:r>
              <a:rPr lang="en-US" dirty="0"/>
              <a:t>over(partition by </a:t>
            </a:r>
            <a:r>
              <a:rPr lang="en-US" dirty="0" err="1"/>
              <a:t>deptno</a:t>
            </a:r>
            <a:r>
              <a:rPr lang="en-US" dirty="0" smtClean="0"/>
              <a:t>), max(</a:t>
            </a:r>
            <a:r>
              <a:rPr lang="en-US" dirty="0" err="1" smtClean="0"/>
              <a:t>sal</a:t>
            </a:r>
            <a:r>
              <a:rPr lang="en-US" dirty="0" smtClean="0"/>
              <a:t>) </a:t>
            </a:r>
            <a:r>
              <a:rPr lang="en-US" dirty="0"/>
              <a:t>over(partition by </a:t>
            </a:r>
            <a:r>
              <a:rPr lang="en-US" dirty="0" err="1"/>
              <a:t>deptno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      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234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3.  Summary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016" y="106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Partition By Clause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+mn-ea"/>
              </a:rPr>
              <a:t>Implementation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46574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28</TotalTime>
  <Words>109</Words>
  <Application>Microsoft Office PowerPoint</Application>
  <PresentationFormat>On-screen Show (4:3)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object-technologies-template</vt:lpstr>
      <vt:lpstr>Partition By Clause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935</cp:revision>
  <dcterms:created xsi:type="dcterms:W3CDTF">2011-08-02T13:33:00Z</dcterms:created>
  <dcterms:modified xsi:type="dcterms:W3CDTF">2024-08-27T11:54:47Z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1033-12.2.0.17545</vt:lpwstr>
  </property>
  <property fmtid="{D5CDD505-2E9C-101B-9397-08002B2CF9AE}" pid="3" name="ICV">
    <vt:lpwstr>EFCDC6504E28462DBF1E0CB89A56D2C3_12</vt:lpwstr>
  </property>
</Properties>
</file>