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5" r:id="rId4"/>
    <p:sldId id="286" r:id="rId5"/>
    <p:sldId id="287" r:id="rId6"/>
    <p:sldId id="288" r:id="rId7"/>
    <p:sldId id="290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Normalization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 Data Redundancy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 Entity Relationship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 Normalization forms 1NF, 2NF, 3NF, BCNF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</a:p>
          <a:p>
            <a:endParaRPr lang="en-US" sz="2400" dirty="0" smtClean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"/>
            <a:ext cx="2798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Normalization Concept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2567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normalization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of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2059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</a:t>
            </a:r>
            <a:r>
              <a:rPr lang="en-US" dirty="0">
                <a:solidFill>
                  <a:schemeClr val="bg1"/>
                </a:solidFill>
                <a:sym typeface="+mn-ea"/>
              </a:rPr>
              <a:t>Data Redundancy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8991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What is Redundancy </a:t>
            </a:r>
          </a:p>
          <a:p>
            <a:pPr lvl="1"/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Advantages of data redundancy  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Alternative data backup </a:t>
            </a:r>
            <a:r>
              <a:rPr lang="en-US" sz="1400" dirty="0" smtClean="0"/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data </a:t>
            </a:r>
            <a:r>
              <a:rPr lang="en-US" sz="1400" dirty="0" smtClean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Faster data access and updates</a:t>
            </a:r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Disadvantages of  data redundancy 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Possible data inconsistency  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in data </a:t>
            </a:r>
            <a:r>
              <a:rPr lang="en-US" sz="1400" dirty="0" smtClean="0"/>
              <a:t>corruption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in database </a:t>
            </a:r>
            <a:r>
              <a:rPr lang="en-US" sz="1400" dirty="0" smtClean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in </a:t>
            </a:r>
            <a:r>
              <a:rPr lang="en-US" sz="1400" dirty="0" smtClean="0"/>
              <a:t>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Reducing data redundancy 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Master </a:t>
            </a:r>
            <a:r>
              <a:rPr lang="en-US" sz="14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 normalization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7131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68" y="152400"/>
            <a:ext cx="298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3. Entity </a:t>
            </a:r>
            <a:r>
              <a:rPr lang="en-US" dirty="0">
                <a:solidFill>
                  <a:schemeClr val="bg1"/>
                </a:solidFill>
                <a:sym typeface="+mn-ea"/>
              </a:rPr>
              <a:t>Relationship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modelling---E-R </a:t>
            </a:r>
            <a:r>
              <a:rPr lang="en-US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Conceptual</a:t>
            </a:r>
            <a:r>
              <a:rPr lang="en-US" dirty="0"/>
              <a:t>, logical model , physical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Normalization </a:t>
            </a:r>
            <a:r>
              <a:rPr lang="en-US" dirty="0"/>
              <a:t>and ERD(Entity </a:t>
            </a:r>
            <a:r>
              <a:rPr lang="en-US" dirty="0" smtClean="0"/>
              <a:t>relationship </a:t>
            </a:r>
            <a:r>
              <a:rPr lang="en-US" dirty="0" smtClean="0"/>
              <a:t>diagram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50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4.  Normalization </a:t>
            </a:r>
            <a:r>
              <a:rPr lang="en-US" dirty="0">
                <a:solidFill>
                  <a:schemeClr val="bg1"/>
                </a:solidFill>
                <a:sym typeface="+mn-ea"/>
              </a:rPr>
              <a:t>forms 1NF, 2NF, 3NF,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BCNF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7496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 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1NF</a:t>
            </a:r>
          </a:p>
          <a:p>
            <a:pPr lvl="2"/>
            <a:r>
              <a:rPr lang="en-US" dirty="0" smtClean="0"/>
              <a:t>-Table </a:t>
            </a:r>
            <a:r>
              <a:rPr lang="en-US" dirty="0"/>
              <a:t>should not contain multiple values.   </a:t>
            </a:r>
            <a:endParaRPr lang="en-US" dirty="0" smtClean="0"/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2NF</a:t>
            </a:r>
          </a:p>
          <a:p>
            <a:pPr lvl="1"/>
            <a:r>
              <a:rPr lang="en-US" dirty="0" smtClean="0"/>
              <a:t>        -Table </a:t>
            </a:r>
            <a:r>
              <a:rPr lang="en-US" dirty="0"/>
              <a:t>should be in 1NF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    -</a:t>
            </a:r>
            <a:r>
              <a:rPr lang="en-US" dirty="0"/>
              <a:t>No partial dependency.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     </a:t>
            </a:r>
            <a:r>
              <a:rPr lang="en-US" dirty="0" err="1"/>
              <a:t>i.e</a:t>
            </a:r>
            <a:r>
              <a:rPr lang="en-US" dirty="0"/>
              <a:t> all non-prime attributes should be fully functional dependent on candidate </a:t>
            </a:r>
            <a:r>
              <a:rPr lang="en-US" dirty="0" smtClean="0"/>
              <a:t>key.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3NF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-Table </a:t>
            </a:r>
            <a:r>
              <a:rPr lang="en-US" dirty="0"/>
              <a:t>should be in 1NF</a:t>
            </a:r>
            <a:br>
              <a:rPr lang="en-US" dirty="0"/>
            </a:br>
            <a:r>
              <a:rPr lang="en-US" dirty="0"/>
              <a:t>    -Table must be in 2NF</a:t>
            </a:r>
            <a:br>
              <a:rPr lang="en-US" dirty="0"/>
            </a:br>
            <a:r>
              <a:rPr lang="en-US" dirty="0"/>
              <a:t>    -No transitive dependency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         -any </a:t>
            </a:r>
            <a:r>
              <a:rPr lang="en-US" dirty="0"/>
              <a:t>attribute should not be dependent on non-prime attribute of the table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BCNF</a:t>
            </a:r>
          </a:p>
          <a:p>
            <a:pPr lvl="1"/>
            <a:r>
              <a:rPr lang="en-US" dirty="0"/>
              <a:t>         - three and half normal form</a:t>
            </a:r>
          </a:p>
        </p:txBody>
      </p:sp>
    </p:spTree>
    <p:extLst>
      <p:ext uri="{BB962C8B-B14F-4D97-AF65-F5344CB8AC3E}">
        <p14:creationId xmlns:p14="http://schemas.microsoft.com/office/powerpoint/2010/main" val="457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146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6.   Summary 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5" y="9906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Normalization </a:t>
            </a:r>
            <a:r>
              <a:rPr lang="en-US" dirty="0" smtClean="0"/>
              <a:t>Concept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 Data </a:t>
            </a:r>
            <a:r>
              <a:rPr lang="en-US" dirty="0" smtClean="0">
                <a:sym typeface="+mn-ea"/>
              </a:rPr>
              <a:t>Redundancy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 Entity Relationship </a:t>
            </a:r>
            <a:r>
              <a:rPr lang="en-US" dirty="0" smtClean="0">
                <a:sym typeface="+mn-ea"/>
              </a:rPr>
              <a:t>diagram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 Normalization forms 1NF, 2NF, 3NF, BCNF</a:t>
            </a:r>
          </a:p>
        </p:txBody>
      </p:sp>
    </p:spTree>
    <p:extLst>
      <p:ext uri="{BB962C8B-B14F-4D97-AF65-F5344CB8AC3E}">
        <p14:creationId xmlns:p14="http://schemas.microsoft.com/office/powerpoint/2010/main" val="622445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327</TotalTime>
  <Words>111</Words>
  <Application>Microsoft Office PowerPoint</Application>
  <PresentationFormat>On-screen Show (4:3)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object-technologies-template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951</cp:revision>
  <dcterms:created xsi:type="dcterms:W3CDTF">2011-08-02T13:33:00Z</dcterms:created>
  <dcterms:modified xsi:type="dcterms:W3CDTF">2024-08-28T10:09:58Z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