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84" r:id="rId4"/>
    <p:sldId id="299" r:id="rId5"/>
    <p:sldId id="300" r:id="rId6"/>
    <p:sldId id="298" r:id="rId7"/>
    <p:sldId id="307" r:id="rId8"/>
    <p:sldId id="302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2.     Need of views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Handling views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/>
              <a:t> </a:t>
            </a:r>
            <a:r>
              <a:rPr lang="en-US" dirty="0" smtClean="0"/>
              <a:t> Types of views</a:t>
            </a:r>
          </a:p>
          <a:p>
            <a:pPr marL="342900" indent="-342900">
              <a:buAutoNum type="arabicPeriod" startAt="4"/>
            </a:pPr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Summery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View is a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-virtual table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-holds table structure but not the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Concept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43" y="1066800"/>
            <a:ext cx="84582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Implementing security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Reducing query complexity  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Displaying selected data  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Need of views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152400" y="115889"/>
            <a:ext cx="6400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3. Handling views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800603"/>
            <a:ext cx="4038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   </a:t>
            </a:r>
            <a:r>
              <a:rPr lang="en-US" b="1" dirty="0" smtClean="0"/>
              <a:t>Create view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sql</a:t>
            </a:r>
            <a:r>
              <a:rPr lang="en-US" dirty="0" smtClean="0"/>
              <a:t>&gt;create view v1 </a:t>
            </a:r>
            <a:r>
              <a:rPr lang="en-US" dirty="0" err="1" smtClean="0"/>
              <a:t>table_name</a:t>
            </a:r>
            <a:endParaRPr lang="en-US" dirty="0" smtClean="0"/>
          </a:p>
          <a:p>
            <a:r>
              <a:rPr lang="en-US" dirty="0" smtClean="0"/>
              <a:t>           as</a:t>
            </a:r>
            <a:br>
              <a:rPr lang="en-US" dirty="0" smtClean="0"/>
            </a:br>
            <a:r>
              <a:rPr lang="en-US" dirty="0" smtClean="0"/>
              <a:t>             (</a:t>
            </a:r>
            <a:br>
              <a:rPr lang="en-US" dirty="0" smtClean="0"/>
            </a:br>
            <a:r>
              <a:rPr lang="en-US" dirty="0" smtClean="0"/>
              <a:t>  </a:t>
            </a:r>
            <a:r>
              <a:rPr lang="en-US" b="1" dirty="0" smtClean="0"/>
              <a:t>                </a:t>
            </a:r>
            <a:r>
              <a:rPr lang="en-US" dirty="0" smtClean="0"/>
              <a:t>select * from table  ;</a:t>
            </a:r>
            <a:br>
              <a:rPr lang="en-US" dirty="0" smtClean="0"/>
            </a:br>
            <a:r>
              <a:rPr lang="en-US" dirty="0" smtClean="0"/>
              <a:t>             );</a:t>
            </a:r>
          </a:p>
          <a:p>
            <a:r>
              <a:rPr lang="en-US" dirty="0" smtClean="0"/>
              <a:t>          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b="1" dirty="0" smtClean="0"/>
              <a:t>Insert </a:t>
            </a:r>
            <a:r>
              <a:rPr lang="en-US" b="1" dirty="0"/>
              <a:t>in </a:t>
            </a:r>
            <a:r>
              <a:rPr lang="en-US" b="1" dirty="0" smtClean="0"/>
              <a:t>view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sql</a:t>
            </a:r>
            <a:r>
              <a:rPr lang="en-US" dirty="0" smtClean="0"/>
              <a:t>&gt;insert </a:t>
            </a:r>
            <a:r>
              <a:rPr lang="en-US" dirty="0"/>
              <a:t>into </a:t>
            </a:r>
            <a:r>
              <a:rPr lang="en-US" dirty="0" err="1" smtClean="0"/>
              <a:t>view_name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smtClean="0"/>
              <a:t>values(</a:t>
            </a:r>
            <a:r>
              <a:rPr lang="en-US" dirty="0" err="1" smtClean="0"/>
              <a:t>column_list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b="1" dirty="0" smtClean="0"/>
              <a:t>Display view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sql</a:t>
            </a:r>
            <a:r>
              <a:rPr lang="en-US" dirty="0" smtClean="0"/>
              <a:t>&gt;select * from </a:t>
            </a:r>
            <a:r>
              <a:rPr lang="en-US" dirty="0" err="1" smtClean="0"/>
              <a:t>view_name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AutoNum type="arabicPeriod" startAt="4"/>
            </a:pPr>
            <a:r>
              <a:rPr lang="en-US" b="1" dirty="0" smtClean="0"/>
              <a:t>Delete view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err="1" smtClean="0"/>
              <a:t>sql</a:t>
            </a:r>
            <a:r>
              <a:rPr lang="en-US" dirty="0" smtClean="0"/>
              <a:t>&gt;drop </a:t>
            </a:r>
            <a:r>
              <a:rPr lang="en-US" dirty="0" err="1" smtClean="0"/>
              <a:t>vire</a:t>
            </a:r>
            <a:r>
              <a:rPr lang="en-US" dirty="0" smtClean="0"/>
              <a:t> </a:t>
            </a:r>
            <a:r>
              <a:rPr lang="en-US" dirty="0" err="1" smtClean="0"/>
              <a:t>view_name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67200" y="762000"/>
            <a:ext cx="4724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5. </a:t>
            </a:r>
            <a:r>
              <a:rPr lang="en-US" sz="1800" b="1" dirty="0" smtClean="0"/>
              <a:t>Delete a row from view</a:t>
            </a:r>
          </a:p>
          <a:p>
            <a:pPr marL="0" indent="0">
              <a:buNone/>
            </a:pPr>
            <a:r>
              <a:rPr lang="en-US" sz="2200" dirty="0" smtClean="0"/>
              <a:t> </a:t>
            </a:r>
            <a:r>
              <a:rPr lang="en-US" sz="1800" dirty="0" err="1" smtClean="0"/>
              <a:t>sql</a:t>
            </a:r>
            <a:r>
              <a:rPr lang="en-US" sz="1800" dirty="0" smtClean="0"/>
              <a:t>&gt;delete</a:t>
            </a:r>
            <a:br>
              <a:rPr lang="en-US" sz="1800" dirty="0" smtClean="0"/>
            </a:br>
            <a:r>
              <a:rPr lang="en-US" sz="1800" dirty="0" smtClean="0"/>
              <a:t>           from </a:t>
            </a:r>
            <a:r>
              <a:rPr lang="en-US" sz="1800" dirty="0" err="1" smtClean="0"/>
              <a:t>view_name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where  condition;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000" dirty="0" smtClean="0"/>
              <a:t>6</a:t>
            </a:r>
            <a:r>
              <a:rPr lang="en-US" dirty="0" smtClean="0"/>
              <a:t>. </a:t>
            </a:r>
            <a:r>
              <a:rPr lang="en-US" sz="1800" b="1" dirty="0" smtClean="0"/>
              <a:t>Update in view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</a:t>
            </a:r>
            <a:r>
              <a:rPr lang="en-US" sz="1800" dirty="0" err="1" smtClean="0"/>
              <a:t>sql</a:t>
            </a:r>
            <a:r>
              <a:rPr lang="en-US" sz="1800" dirty="0" smtClean="0"/>
              <a:t>&gt;update </a:t>
            </a:r>
            <a:r>
              <a:rPr lang="en-US" sz="1800" dirty="0" err="1" smtClean="0"/>
              <a:t>view_name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     set </a:t>
            </a:r>
            <a:r>
              <a:rPr lang="en-US" sz="1800" dirty="0" err="1" smtClean="0"/>
              <a:t>column_name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new value</a:t>
            </a:r>
            <a:r>
              <a:rPr lang="en-US" sz="1800" dirty="0"/>
              <a:t> 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7. Alter view </a:t>
            </a:r>
            <a:r>
              <a:rPr lang="en-US" sz="1800" b="1" dirty="0"/>
              <a:t> </a:t>
            </a:r>
            <a:r>
              <a:rPr lang="en-US" sz="1800" dirty="0"/>
              <a:t>    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sql</a:t>
            </a:r>
            <a:r>
              <a:rPr lang="en-US" sz="1800" dirty="0" smtClean="0"/>
              <a:t>&gt;alter view </a:t>
            </a:r>
            <a:r>
              <a:rPr lang="en-US" sz="1800" dirty="0" err="1" smtClean="0"/>
              <a:t>view_name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add </a:t>
            </a:r>
            <a:r>
              <a:rPr lang="en-US" sz="1800" dirty="0" err="1" smtClean="0"/>
              <a:t>column_name</a:t>
            </a:r>
            <a:r>
              <a:rPr lang="en-US" sz="1800" dirty="0" smtClean="0"/>
              <a:t> </a:t>
            </a:r>
            <a:r>
              <a:rPr lang="en-US" sz="1800" dirty="0" err="1" smtClean="0"/>
              <a:t>data_type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sql</a:t>
            </a:r>
            <a:r>
              <a:rPr lang="en-US" sz="1800" dirty="0" smtClean="0"/>
              <a:t>&gt;alter view </a:t>
            </a:r>
            <a:r>
              <a:rPr lang="en-US" sz="1800" dirty="0" err="1" smtClean="0"/>
              <a:t>view_name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drop column </a:t>
            </a:r>
            <a:r>
              <a:rPr lang="en-US" sz="1800" dirty="0" err="1" smtClean="0"/>
              <a:t>column_name</a:t>
            </a:r>
            <a:r>
              <a:rPr lang="en-US" sz="1800" dirty="0" smtClean="0"/>
              <a:t>; </a:t>
            </a:r>
            <a:r>
              <a:rPr lang="en-US" sz="1800" dirty="0"/>
              <a:t>       </a:t>
            </a:r>
            <a:r>
              <a:rPr lang="en-US" sz="1800" dirty="0" smtClean="0"/>
              <a:t>               </a:t>
            </a:r>
            <a:endParaRPr lang="en-US" sz="18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304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4. </a:t>
            </a:r>
            <a:r>
              <a:rPr lang="en-US" dirty="0" smtClean="0">
                <a:solidFill>
                  <a:schemeClr val="bg1"/>
                </a:solidFill>
              </a:rPr>
              <a:t>Types of 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038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Creating Read-Only View</a:t>
            </a:r>
            <a:r>
              <a:rPr lang="en-US" dirty="0"/>
              <a:t>  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view </a:t>
            </a:r>
            <a:r>
              <a:rPr lang="en-US" dirty="0" err="1" smtClean="0"/>
              <a:t>view_name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  </a:t>
            </a:r>
            <a:br>
              <a:rPr lang="en-US" dirty="0"/>
            </a:br>
            <a:r>
              <a:rPr lang="en-US" dirty="0"/>
              <a:t>   select  *</a:t>
            </a:r>
            <a:br>
              <a:rPr lang="en-US" dirty="0"/>
            </a:br>
            <a:r>
              <a:rPr lang="en-US" dirty="0"/>
              <a:t>   from </a:t>
            </a:r>
            <a:r>
              <a:rPr lang="en-US" dirty="0" err="1" smtClean="0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smtClean="0"/>
              <a:t>[where condition]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with read only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view will restrict all DML (</a:t>
            </a:r>
            <a:r>
              <a:rPr lang="en-US" dirty="0" err="1"/>
              <a:t>insert,delete,update</a:t>
            </a:r>
            <a:r>
              <a:rPr lang="en-US" dirty="0"/>
              <a:t>) operations.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838200"/>
            <a:ext cx="4800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Creating </a:t>
            </a:r>
            <a:r>
              <a:rPr lang="en-US" b="1" dirty="0" smtClean="0"/>
              <a:t>Materialized</a:t>
            </a:r>
            <a:r>
              <a:rPr lang="en-US" b="1" dirty="0"/>
              <a:t>  </a:t>
            </a:r>
            <a:r>
              <a:rPr lang="en-US" b="1" dirty="0" smtClean="0"/>
              <a:t>View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</a:t>
            </a:r>
            <a:r>
              <a:rPr lang="en-US" dirty="0" smtClean="0"/>
              <a:t>materialized view </a:t>
            </a:r>
            <a:r>
              <a:rPr lang="en-US" dirty="0" err="1" smtClean="0"/>
              <a:t>view_name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 smtClean="0"/>
              <a:t>     select</a:t>
            </a:r>
            <a:r>
              <a:rPr lang="en-US" dirty="0"/>
              <a:t>  </a:t>
            </a:r>
            <a:r>
              <a:rPr lang="en-US" dirty="0" smtClean="0"/>
              <a:t>*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from </a:t>
            </a:r>
            <a:r>
              <a:rPr lang="en-US" dirty="0" err="1"/>
              <a:t>emp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[where condition];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Summary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</a:t>
            </a:r>
          </a:p>
          <a:p>
            <a:endParaRPr lang="en-US" dirty="0" smtClean="0"/>
          </a:p>
          <a:p>
            <a:r>
              <a:rPr lang="en-US" dirty="0" smtClean="0"/>
              <a:t>2.     Need of views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Handling views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/>
              <a:t> </a:t>
            </a:r>
            <a:r>
              <a:rPr lang="en-US" dirty="0" smtClean="0"/>
              <a:t> Types of views</a:t>
            </a:r>
          </a:p>
          <a:p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8</TotalTime>
  <Words>103</Words>
  <Application>Microsoft Office PowerPoint</Application>
  <PresentationFormat>On-screen Show (4:3)</PresentationFormat>
  <Paragraphs>70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object-technologies-template</vt:lpstr>
      <vt:lpstr>1_object-technologies-template</vt:lpstr>
      <vt:lpstr>Views</vt:lpstr>
      <vt:lpstr>PowerPoint Presentation</vt:lpstr>
      <vt:lpstr>1. Concept</vt:lpstr>
      <vt:lpstr>2. Need of views</vt:lpstr>
      <vt:lpstr>PowerPoint Presentation</vt:lpstr>
      <vt:lpstr>4. Types of views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997</cp:revision>
  <dcterms:created xsi:type="dcterms:W3CDTF">2011-08-02T13:33:00Z</dcterms:created>
  <dcterms:modified xsi:type="dcterms:W3CDTF">2024-09-25T11:43:25Z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ACCA0AD6FCD841B28A2ACCBA6E27FEB9_12</vt:lpwstr>
  </property>
</Properties>
</file>