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2A85-A6EB-1047-BF7D-3F96AB90F56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AA7E-318B-FB4D-BF5E-DCE59AE5CD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777357" y="337198"/>
            <a:ext cx="7672366" cy="6177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357" y="337198"/>
            <a:ext cx="7426926" cy="247722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Playfair Display SC"/>
                <a:cs typeface="Playfair Display SC"/>
              </a:rPr>
              <a:t>The Tech Wizard</a:t>
            </a:r>
            <a:r>
              <a:rPr lang="en-US" i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"/>
                <a:cs typeface="Arial"/>
              </a:rPr>
              <a:t>E-Magazine Project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27" y="4461883"/>
            <a:ext cx="6400800" cy="1752600"/>
          </a:xfrm>
        </p:spPr>
        <p:txBody>
          <a:bodyPr/>
          <a:lstStyle/>
          <a:p>
            <a:r>
              <a:rPr lang="en-US" dirty="0" smtClean="0"/>
              <a:t>Shanthi Ravi</a:t>
            </a:r>
          </a:p>
          <a:p>
            <a:r>
              <a:rPr lang="en-US" dirty="0" smtClean="0"/>
              <a:t>Web Design 189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Things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simple yet informative look behind the curtain of the range of technology we depend on everyday.</a:t>
            </a:r>
          </a:p>
          <a:p>
            <a:r>
              <a:rPr lang="en-US" dirty="0" smtClean="0"/>
              <a:t>Examine new and upcoming technologies that have potential.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: How it works and how it could soon be charging our devices</a:t>
            </a:r>
          </a:p>
          <a:p>
            <a:pPr lvl="1"/>
            <a:r>
              <a:rPr lang="en-US" dirty="0" smtClean="0"/>
              <a:t> Self-Driving Cars</a:t>
            </a:r>
          </a:p>
          <a:p>
            <a:pPr lvl="1"/>
            <a:r>
              <a:rPr lang="en-US" dirty="0" smtClean="0"/>
              <a:t>Touch Screens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educated students and adults who are curious about the devices they use everyday. </a:t>
            </a:r>
          </a:p>
          <a:p>
            <a:r>
              <a:rPr lang="en-US" dirty="0" smtClean="0"/>
              <a:t>They have some basic science knowledge or the interest in looking things up. </a:t>
            </a:r>
          </a:p>
          <a:p>
            <a:r>
              <a:rPr lang="en-US" dirty="0" smtClean="0"/>
              <a:t>Will try to cater to a range of knowledge levels. For the most part want articles to be informative but not drawn out.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Illuminate what goes on behind the screens and plastic of the many items they use everyday.</a:t>
            </a:r>
          </a:p>
          <a:p>
            <a:r>
              <a:rPr lang="en-US" dirty="0" smtClean="0"/>
              <a:t>Engage people in new innovations and encourage them to think about their own ideas.</a:t>
            </a:r>
          </a:p>
          <a:p>
            <a:r>
              <a:rPr lang="en-US" dirty="0" smtClean="0"/>
              <a:t>Encourage further curiosity!!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49"/>
            <a:ext cx="8229600" cy="1143000"/>
          </a:xfrm>
        </p:spPr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8249"/>
            <a:ext cx="8229600" cy="534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Wireframe</a:t>
            </a:r>
            <a:endParaRPr lang="en-US" dirty="0"/>
          </a:p>
        </p:txBody>
      </p:sp>
      <p:pic>
        <p:nvPicPr>
          <p:cNvPr id="4" name="Content Placeholder 3" descr="wireframe-home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601" r="-660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Wireframe</a:t>
            </a:r>
            <a:endParaRPr lang="en-US" dirty="0"/>
          </a:p>
        </p:txBody>
      </p:sp>
      <p:pic>
        <p:nvPicPr>
          <p:cNvPr id="4" name="Content Placeholder 3" descr="wireframe-category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908" r="-690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Wireframe</a:t>
            </a:r>
            <a:endParaRPr lang="en-US" dirty="0"/>
          </a:p>
        </p:txBody>
      </p:sp>
      <p:pic>
        <p:nvPicPr>
          <p:cNvPr id="4" name="Content Placeholder 3" descr="wireframe-artic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344" r="-63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yle_Tile_Templat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7741" r="-17741"/>
          <a:stretch>
            <a:fillRect/>
          </a:stretch>
        </p:blipFill>
        <p:spPr>
          <a:xfrm>
            <a:off x="-911610" y="274638"/>
            <a:ext cx="11327002" cy="62294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169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Tech Wizard: E-Magazine Project</vt:lpstr>
      <vt:lpstr>How Things Work</vt:lpstr>
      <vt:lpstr>Audience</vt:lpstr>
      <vt:lpstr>Mission</vt:lpstr>
      <vt:lpstr>Site Map</vt:lpstr>
      <vt:lpstr>Home Wireframe</vt:lpstr>
      <vt:lpstr>Category Wireframe</vt:lpstr>
      <vt:lpstr>Article Wireframe</vt:lpstr>
      <vt:lpstr>Slide 9</vt:lpstr>
    </vt:vector>
  </TitlesOfParts>
  <Company>east carolina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Wizard: E-Magazine Project</dc:title>
  <dc:creator>shanthi ravi</dc:creator>
  <cp:lastModifiedBy>shanthi ravi</cp:lastModifiedBy>
  <cp:revision>4</cp:revision>
  <dcterms:created xsi:type="dcterms:W3CDTF">2015-06-15T16:47:19Z</dcterms:created>
  <dcterms:modified xsi:type="dcterms:W3CDTF">2015-06-15T17:18:15Z</dcterms:modified>
</cp:coreProperties>
</file>