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handoutMasterIdLst>
    <p:handoutMasterId r:id="rId9"/>
  </p:handoutMasterIdLst>
  <p:sldIdLst>
    <p:sldId id="325" r:id="rId2"/>
    <p:sldId id="314" r:id="rId3"/>
    <p:sldId id="321" r:id="rId4"/>
    <p:sldId id="323" r:id="rId5"/>
    <p:sldId id="322" r:id="rId6"/>
    <p:sldId id="30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282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5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991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0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1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8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B10BF-0E47-7780-B941-8C6CE288582B}"/>
              </a:ext>
            </a:extLst>
          </p:cNvPr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F8EAF0-6ACD-69CB-2D99-0D72D5FC7659}"/>
              </a:ext>
            </a:extLst>
          </p:cNvPr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D176F-CF67-BF6A-C93D-E15D9DDB9DEA}"/>
              </a:ext>
            </a:extLst>
          </p:cNvPr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6E1FE-2872-DC22-8799-C53AA740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21971-A88E-EC84-C798-B9D09CE70277}"/>
              </a:ext>
            </a:extLst>
          </p:cNvPr>
          <p:cNvSpPr txBox="1"/>
          <p:nvPr/>
        </p:nvSpPr>
        <p:spPr>
          <a:xfrm>
            <a:off x="5130483" y="5909731"/>
            <a:ext cx="4562272" cy="4001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50800" dist="50800" dir="5400000" algn="ctr" rotWithShape="0">
                    <a:schemeClr val="accent2"/>
                  </a:outerShdw>
                </a:effectLst>
              </a:rPr>
              <a:t>SHANTHIBOOSHAN SUBRAMANIAN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47580-932C-F7FB-DD37-B2C437FDEDBD}"/>
              </a:ext>
            </a:extLst>
          </p:cNvPr>
          <p:cNvSpPr txBox="1"/>
          <p:nvPr/>
        </p:nvSpPr>
        <p:spPr>
          <a:xfrm>
            <a:off x="0" y="165604"/>
            <a:ext cx="12192000" cy="52322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2"/>
                  </a:outerShdw>
                </a:effectLst>
              </a:rPr>
              <a:t>FLYING WITH CONFIDENCE YOUR JOURNEY BEGINS WITH AIR TRAVEL SAFETY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08EDD-8732-1FA9-8B4A-923BB9E25998}"/>
              </a:ext>
            </a:extLst>
          </p:cNvPr>
          <p:cNvSpPr txBox="1"/>
          <p:nvPr/>
        </p:nvSpPr>
        <p:spPr>
          <a:xfrm>
            <a:off x="2696549" y="685151"/>
            <a:ext cx="6506546" cy="338554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perspectiveRigh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accent2"/>
                  </a:outerShdw>
                </a:effectLst>
              </a:rPr>
              <a:t>ANALYZING SAFETY MEASURES: INSIGHTS FROM SHAN AIRLINES</a:t>
            </a:r>
          </a:p>
        </p:txBody>
      </p:sp>
    </p:spTree>
    <p:extLst>
      <p:ext uri="{BB962C8B-B14F-4D97-AF65-F5344CB8AC3E}">
        <p14:creationId xmlns:p14="http://schemas.microsoft.com/office/powerpoint/2010/main" val="132094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620">
        <p:fade/>
      </p:transition>
    </mc:Choice>
    <mc:Fallback>
      <p:transition spd="med" advTm="4262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044404-A276-AF58-578A-870E616B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1072"/>
            <a:ext cx="12192000" cy="2246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C18A70-3828-DA41-2F9A-04A28EC51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702"/>
            <a:ext cx="12192000" cy="2246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0A8B5-9DBE-C59A-FC39-1F6E49B7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155" y="2187702"/>
            <a:ext cx="2592335" cy="2892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E8AD-BDAB-B0A1-A267-0F22461CB254}"/>
              </a:ext>
            </a:extLst>
          </p:cNvPr>
          <p:cNvSpPr txBox="1"/>
          <p:nvPr/>
        </p:nvSpPr>
        <p:spPr>
          <a:xfrm>
            <a:off x="180392" y="187890"/>
            <a:ext cx="11831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VISUALIZING  AIR TRAVEL TRENDS: COMPARATIVE ANALYSIS OF GLOBAL PASSENGER TRAFFIC AND FATAL ACCIDENT RATES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58D823-E123-7AA2-2F58-E57D228E3174}"/>
              </a:ext>
            </a:extLst>
          </p:cNvPr>
          <p:cNvSpPr txBox="1"/>
          <p:nvPr/>
        </p:nvSpPr>
        <p:spPr>
          <a:xfrm>
            <a:off x="0" y="154137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From a significant growth in global air passenger traffic over four decades to a consistent and relatively low rate of fatal accidents per million flights in the United States, this graph encapsulates key trends in air travel evolution and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4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3100">
        <p:fade/>
      </p:transition>
    </mc:Choice>
    <mc:Fallback>
      <p:transition spd="med" advTm="431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EB7E9D-D3E7-C0E5-943A-28092961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050"/>
            <a:ext cx="12192000" cy="473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10B7C-8FA5-BD5E-5C47-5DC1B950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20" y="2093403"/>
            <a:ext cx="3156180" cy="35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5009-763F-09B4-D00A-65F2A7DCE92E}"/>
              </a:ext>
            </a:extLst>
          </p:cNvPr>
          <p:cNvSpPr txBox="1"/>
          <p:nvPr/>
        </p:nvSpPr>
        <p:spPr>
          <a:xfrm>
            <a:off x="360784" y="354213"/>
            <a:ext cx="11831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DECADES IN THE SKY: THE EVOLUTION OF AIRCRAFT SAFETY AND AIR TRAVEL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CAA25-583F-1135-BE6B-36112E4A3C93}"/>
              </a:ext>
            </a:extLst>
          </p:cNvPr>
          <p:cNvSpPr txBox="1"/>
          <p:nvPr/>
        </p:nvSpPr>
        <p:spPr>
          <a:xfrm>
            <a:off x="0" y="15646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 Air Travel Safety from 3,583 Crashes in 1982 to 1,581 in 2018, Marking a 56%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635009-763F-09B4-D00A-65F2A7DCE92E}"/>
              </a:ext>
            </a:extLst>
          </p:cNvPr>
          <p:cNvSpPr txBox="1"/>
          <p:nvPr/>
        </p:nvSpPr>
        <p:spPr>
          <a:xfrm>
            <a:off x="360784" y="354213"/>
            <a:ext cx="11831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AIR TRAVEL SAFETY: COMPARISON OF AIRLINE AND VEHICULAR FATALITIES OVER TIME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CAA25-583F-1135-BE6B-36112E4A3C93}"/>
              </a:ext>
            </a:extLst>
          </p:cNvPr>
          <p:cNvSpPr txBox="1"/>
          <p:nvPr/>
        </p:nvSpPr>
        <p:spPr>
          <a:xfrm>
            <a:off x="0" y="156466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Airline fatalities consistently remain lower than vehicular fatalities, highlighting a significant disparity in safety trends over the unspecified period depicted in the graph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9E362D-A53F-5646-8241-5A2DE47A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992"/>
            <a:ext cx="12191999" cy="46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635009-763F-09B4-D00A-65F2A7DCE92E}"/>
              </a:ext>
            </a:extLst>
          </p:cNvPr>
          <p:cNvSpPr txBox="1"/>
          <p:nvPr/>
        </p:nvSpPr>
        <p:spPr>
          <a:xfrm>
            <a:off x="360784" y="354213"/>
            <a:ext cx="11831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ENSURING AIR TRAVEL SAFETY: CURRENT PRACTISES AND FUTURE TRENDS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CAA25-583F-1135-BE6B-36112E4A3C93}"/>
              </a:ext>
            </a:extLst>
          </p:cNvPr>
          <p:cNvSpPr txBox="1"/>
          <p:nvPr/>
        </p:nvSpPr>
        <p:spPr>
          <a:xfrm>
            <a:off x="360784" y="1554542"/>
            <a:ext cx="113491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Maintenance &amp; training uphold safety.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Tech enhances monitoring.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COVID-19 prompts new protocols.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Compliance &amp; audits ensure standards.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Airports and carriers prioritize security.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Future tech to track and improve safety.</a:t>
            </a:r>
          </a:p>
        </p:txBody>
      </p:sp>
    </p:spTree>
    <p:extLst>
      <p:ext uri="{BB962C8B-B14F-4D97-AF65-F5344CB8AC3E}">
        <p14:creationId xmlns:p14="http://schemas.microsoft.com/office/powerpoint/2010/main" val="35914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940DC51-C28E-FE78-9C16-D086E378BF4A}"/>
              </a:ext>
            </a:extLst>
          </p:cNvPr>
          <p:cNvSpPr txBox="1"/>
          <p:nvPr/>
        </p:nvSpPr>
        <p:spPr>
          <a:xfrm>
            <a:off x="3159190" y="3696868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2"/>
                  </a:outerShdw>
                </a:effectLst>
              </a:rPr>
              <a:t>THANK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CDBD3-605C-0439-1D64-276C042A1032}"/>
              </a:ext>
            </a:extLst>
          </p:cNvPr>
          <p:cNvSpPr txBox="1"/>
          <p:nvPr/>
        </p:nvSpPr>
        <p:spPr>
          <a:xfrm>
            <a:off x="93306" y="89032"/>
            <a:ext cx="12098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Join us at Shan Airlines, where safety soars high and every passenger's trust is our wingspan</a:t>
            </a:r>
            <a:endParaRPr lang="en-US" sz="2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accent2"/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26E086-8C4B-23C4-1E63-52490574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FEDB41-84FF-D273-0597-06B1F2BA9C6F}"/>
              </a:ext>
            </a:extLst>
          </p:cNvPr>
          <p:cNvSpPr txBox="1"/>
          <p:nvPr/>
        </p:nvSpPr>
        <p:spPr>
          <a:xfrm>
            <a:off x="-83976" y="2496330"/>
            <a:ext cx="12098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Join us at Shan Airlines, where safety soars high and every passenger's trust is our wingspan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0800" dist="50800" dir="5400000" algn="ctr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1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7973</TotalTime>
  <Words>252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Söhne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shanthibooshan subramanian</dc:creator>
  <cp:lastModifiedBy>shanthibooshan subramanian</cp:lastModifiedBy>
  <cp:revision>262</cp:revision>
  <dcterms:created xsi:type="dcterms:W3CDTF">2022-03-14T21:48:25Z</dcterms:created>
  <dcterms:modified xsi:type="dcterms:W3CDTF">2024-03-02T22:26:50Z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