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40" r:id="rId5"/>
    <p:sldId id="543" r:id="rId6"/>
    <p:sldId id="546" r:id="rId7"/>
    <p:sldId id="549" r:id="rId8"/>
    <p:sldId id="541" r:id="rId9"/>
    <p:sldId id="542" r:id="rId10"/>
    <p:sldId id="545" r:id="rId11"/>
    <p:sldId id="544" r:id="rId12"/>
    <p:sldId id="548" r:id="rId13"/>
    <p:sldId id="551" r:id="rId14"/>
    <p:sldId id="547" r:id="rId15"/>
    <p:sldId id="55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2725E-9A3A-4D8C-89E2-50B2C736D33C}" v="176" dt="2025-08-04T04:00:3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>
        <p:scale>
          <a:sx n="85" d="100"/>
          <a:sy n="85" d="100"/>
        </p:scale>
        <p:origin x="590" y="53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u 😶‍🌫️" userId="f1b9971c1519cfef" providerId="LiveId" clId="{F062725E-9A3A-4D8C-89E2-50B2C736D33C}"/>
    <pc:docChg chg="undo custSel addSld delSld modSld sldOrd">
      <pc:chgData name="Chanu 😶‍🌫️" userId="f1b9971c1519cfef" providerId="LiveId" clId="{F062725E-9A3A-4D8C-89E2-50B2C736D33C}" dt="2025-08-04T04:02:14.245" v="1521" actId="1076"/>
      <pc:docMkLst>
        <pc:docMk/>
      </pc:docMkLst>
      <pc:sldChg chg="addSp delSp modSp mod">
        <pc:chgData name="Chanu 😶‍🌫️" userId="f1b9971c1519cfef" providerId="LiveId" clId="{F062725E-9A3A-4D8C-89E2-50B2C736D33C}" dt="2025-08-04T03:40:59.919" v="1365" actId="1076"/>
        <pc:sldMkLst>
          <pc:docMk/>
          <pc:sldMk cId="3385328360" sldId="540"/>
        </pc:sldMkLst>
        <pc:spChg chg="add del mod">
          <ac:chgData name="Chanu 😶‍🌫️" userId="f1b9971c1519cfef" providerId="LiveId" clId="{F062725E-9A3A-4D8C-89E2-50B2C736D33C}" dt="2025-08-04T03:40:59.919" v="1365" actId="1076"/>
          <ac:spMkLst>
            <pc:docMk/>
            <pc:sldMk cId="3385328360" sldId="540"/>
            <ac:spMk id="3" creationId="{F154D429-713D-1DEC-AF31-7EE811E14EC2}"/>
          </ac:spMkLst>
        </pc:spChg>
        <pc:spChg chg="del">
          <ac:chgData name="Chanu 😶‍🌫️" userId="f1b9971c1519cfef" providerId="LiveId" clId="{F062725E-9A3A-4D8C-89E2-50B2C736D33C}" dt="2025-08-03T20:00:38.090" v="183" actId="478"/>
          <ac:spMkLst>
            <pc:docMk/>
            <pc:sldMk cId="3385328360" sldId="540"/>
            <ac:spMk id="5" creationId="{8655B571-C57F-CD32-23C3-21A6D1B79E21}"/>
          </ac:spMkLst>
        </pc:spChg>
        <pc:spChg chg="del">
          <ac:chgData name="Chanu 😶‍🌫️" userId="f1b9971c1519cfef" providerId="LiveId" clId="{F062725E-9A3A-4D8C-89E2-50B2C736D33C}" dt="2025-08-03T20:00:35.642" v="182" actId="478"/>
          <ac:spMkLst>
            <pc:docMk/>
            <pc:sldMk cId="3385328360" sldId="540"/>
            <ac:spMk id="7" creationId="{F11EDA56-8289-F0D5-24E0-57A8439C0443}"/>
          </ac:spMkLst>
        </pc:spChg>
        <pc:spChg chg="del">
          <ac:chgData name="Chanu 😶‍🌫️" userId="f1b9971c1519cfef" providerId="LiveId" clId="{F062725E-9A3A-4D8C-89E2-50B2C736D33C}" dt="2025-08-03T20:00:33.641" v="181" actId="478"/>
          <ac:spMkLst>
            <pc:docMk/>
            <pc:sldMk cId="3385328360" sldId="540"/>
            <ac:spMk id="9" creationId="{E224E7A8-3963-91AE-8092-101644FE3661}"/>
          </ac:spMkLst>
        </pc:spChg>
        <pc:spChg chg="del">
          <ac:chgData name="Chanu 😶‍🌫️" userId="f1b9971c1519cfef" providerId="LiveId" clId="{F062725E-9A3A-4D8C-89E2-50B2C736D33C}" dt="2025-08-03T20:00:29.172" v="180" actId="478"/>
          <ac:spMkLst>
            <pc:docMk/>
            <pc:sldMk cId="3385328360" sldId="540"/>
            <ac:spMk id="11" creationId="{332D0C0F-07F4-9CE6-2CD3-3089631E5CDB}"/>
          </ac:spMkLst>
        </pc:spChg>
        <pc:spChg chg="del">
          <ac:chgData name="Chanu 😶‍🌫️" userId="f1b9971c1519cfef" providerId="LiveId" clId="{F062725E-9A3A-4D8C-89E2-50B2C736D33C}" dt="2025-08-03T20:00:24.253" v="179" actId="478"/>
          <ac:spMkLst>
            <pc:docMk/>
            <pc:sldMk cId="3385328360" sldId="540"/>
            <ac:spMk id="13" creationId="{DC9ABC92-58AB-C955-BBCD-63DCA45F9CF7}"/>
          </ac:spMkLst>
        </pc:spChg>
        <pc:spChg chg="add del mod">
          <ac:chgData name="Chanu 😶‍🌫️" userId="f1b9971c1519cfef" providerId="LiveId" clId="{F062725E-9A3A-4D8C-89E2-50B2C736D33C}" dt="2025-08-03T20:00:21.743" v="178" actId="478"/>
          <ac:spMkLst>
            <pc:docMk/>
            <pc:sldMk cId="3385328360" sldId="540"/>
            <ac:spMk id="15" creationId="{721CAA4A-ECA1-209B-F1E2-AFA6AEA85C34}"/>
          </ac:spMkLst>
        </pc:spChg>
        <pc:spChg chg="del">
          <ac:chgData name="Chanu 😶‍🌫️" userId="f1b9971c1519cfef" providerId="LiveId" clId="{F062725E-9A3A-4D8C-89E2-50B2C736D33C}" dt="2025-08-03T20:00:19.384" v="177" actId="478"/>
          <ac:spMkLst>
            <pc:docMk/>
            <pc:sldMk cId="3385328360" sldId="540"/>
            <ac:spMk id="17" creationId="{0E999819-18E4-5A09-31C8-A023BD822AF8}"/>
          </ac:spMkLst>
        </pc:spChg>
        <pc:spChg chg="add del mod">
          <ac:chgData name="Chanu 😶‍🌫️" userId="f1b9971c1519cfef" providerId="LiveId" clId="{F062725E-9A3A-4D8C-89E2-50B2C736D33C}" dt="2025-08-03T20:00:14.818" v="176" actId="478"/>
          <ac:spMkLst>
            <pc:docMk/>
            <pc:sldMk cId="3385328360" sldId="540"/>
            <ac:spMk id="19" creationId="{F1D6542D-0E4E-D87E-F7E0-162F12C6A120}"/>
          </ac:spMkLst>
        </pc:spChg>
        <pc:spChg chg="del">
          <ac:chgData name="Chanu 😶‍🌫️" userId="f1b9971c1519cfef" providerId="LiveId" clId="{F062725E-9A3A-4D8C-89E2-50B2C736D33C}" dt="2025-08-03T20:00:11.409" v="175" actId="478"/>
          <ac:spMkLst>
            <pc:docMk/>
            <pc:sldMk cId="3385328360" sldId="540"/>
            <ac:spMk id="21" creationId="{88AE5D3E-51F3-1272-D29B-1F63D6E092E5}"/>
          </ac:spMkLst>
        </pc:spChg>
        <pc:spChg chg="add del mod">
          <ac:chgData name="Chanu 😶‍🌫️" userId="f1b9971c1519cfef" providerId="LiveId" clId="{F062725E-9A3A-4D8C-89E2-50B2C736D33C}" dt="2025-08-03T19:59:48.901" v="169" actId="478"/>
          <ac:spMkLst>
            <pc:docMk/>
            <pc:sldMk cId="3385328360" sldId="540"/>
            <ac:spMk id="23" creationId="{672E3FFB-0C14-887B-0320-F67148E9B996}"/>
          </ac:spMkLst>
        </pc:spChg>
        <pc:spChg chg="add del mod">
          <ac:chgData name="Chanu 😶‍🌫️" userId="f1b9971c1519cfef" providerId="LiveId" clId="{F062725E-9A3A-4D8C-89E2-50B2C736D33C}" dt="2025-08-03T20:00:06.058" v="174" actId="478"/>
          <ac:spMkLst>
            <pc:docMk/>
            <pc:sldMk cId="3385328360" sldId="540"/>
            <ac:spMk id="25" creationId="{A2EBEA0D-3C6C-C880-D301-1A09E8CE1C50}"/>
          </ac:spMkLst>
        </pc:spChg>
        <pc:spChg chg="mod">
          <ac:chgData name="Chanu 😶‍🌫️" userId="f1b9971c1519cfef" providerId="LiveId" clId="{F062725E-9A3A-4D8C-89E2-50B2C736D33C}" dt="2025-08-03T20:01:18.011" v="195" actId="1076"/>
          <ac:spMkLst>
            <pc:docMk/>
            <pc:sldMk cId="3385328360" sldId="540"/>
            <ac:spMk id="28" creationId="{4DD9F5B7-FF75-FB9C-B60F-CA650D9FD829}"/>
          </ac:spMkLst>
        </pc:spChg>
        <pc:spChg chg="del mod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81" creationId="{856EF6AA-075A-F11E-7AB6-72584D5E8E7B}"/>
          </ac:spMkLst>
        </pc:spChg>
        <pc:spChg chg="del mod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82" creationId="{A3B86342-A549-E4C3-1C2D-3269E65AEFC6}"/>
          </ac:spMkLst>
        </pc:spChg>
        <pc:spChg chg="del mod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83" creationId="{A7C1FD09-C60A-050C-BBF9-FC66CCB58CC7}"/>
          </ac:spMkLst>
        </pc:spChg>
        <pc:spChg chg="mod">
          <ac:chgData name="Chanu 😶‍🌫️" userId="f1b9971c1519cfef" providerId="LiveId" clId="{F062725E-9A3A-4D8C-89E2-50B2C736D33C}" dt="2025-08-03T19:46:37.850" v="12"/>
          <ac:spMkLst>
            <pc:docMk/>
            <pc:sldMk cId="3385328360" sldId="540"/>
            <ac:spMk id="84" creationId="{5A9B833D-B259-D69D-A1C5-4CB1337CAE16}"/>
          </ac:spMkLst>
        </pc:spChg>
        <pc:spChg chg="mod">
          <ac:chgData name="Chanu 😶‍🌫️" userId="f1b9971c1519cfef" providerId="LiveId" clId="{F062725E-9A3A-4D8C-89E2-50B2C736D33C}" dt="2025-08-03T19:46:53.858" v="13"/>
          <ac:spMkLst>
            <pc:docMk/>
            <pc:sldMk cId="3385328360" sldId="540"/>
            <ac:spMk id="85" creationId="{8D5E43C1-4424-B4A7-959F-2CCFC4C9BB5C}"/>
          </ac:spMkLst>
        </pc:spChg>
        <pc:spChg chg="del mod">
          <ac:chgData name="Chanu 😶‍🌫️" userId="f1b9971c1519cfef" providerId="LiveId" clId="{F062725E-9A3A-4D8C-89E2-50B2C736D33C}" dt="2025-08-03T19:59:33.562" v="168" actId="478"/>
          <ac:spMkLst>
            <pc:docMk/>
            <pc:sldMk cId="3385328360" sldId="540"/>
            <ac:spMk id="86" creationId="{5247C1BA-8536-DC58-00A9-DB2FAFD4B1EC}"/>
          </ac:spMkLst>
        </pc:spChg>
        <pc:spChg chg="del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88" creationId="{FDC3F00E-2D9B-DC36-9C5D-99C66237BB96}"/>
          </ac:spMkLst>
        </pc:spChg>
        <pc:spChg chg="del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89" creationId="{152F0AD2-B0ED-DDB5-6B75-1A158BC02A2D}"/>
          </ac:spMkLst>
        </pc:spChg>
        <pc:spChg chg="del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90" creationId="{FF8984B0-FF4A-676A-718D-88A75A8F2485}"/>
          </ac:spMkLst>
        </pc:spChg>
        <pc:spChg chg="del">
          <ac:chgData name="Chanu 😶‍🌫️" userId="f1b9971c1519cfef" providerId="LiveId" clId="{F062725E-9A3A-4D8C-89E2-50B2C736D33C}" dt="2025-08-03T19:59:29.818" v="167" actId="478"/>
          <ac:spMkLst>
            <pc:docMk/>
            <pc:sldMk cId="3385328360" sldId="540"/>
            <ac:spMk id="91" creationId="{065F0716-4C19-0DD6-93B9-2EADEA6FD843}"/>
          </ac:spMkLst>
        </pc:spChg>
        <pc:spChg chg="del mod">
          <ac:chgData name="Chanu 😶‍🌫️" userId="f1b9971c1519cfef" providerId="LiveId" clId="{F062725E-9A3A-4D8C-89E2-50B2C736D33C}" dt="2025-08-03T20:00:03.288" v="173" actId="478"/>
          <ac:spMkLst>
            <pc:docMk/>
            <pc:sldMk cId="3385328360" sldId="540"/>
            <ac:spMk id="92" creationId="{C4044085-B53A-D640-98E0-6295995E8D33}"/>
          </ac:spMkLst>
        </pc:spChg>
        <pc:picChg chg="add mod">
          <ac:chgData name="Chanu 😶‍🌫️" userId="f1b9971c1519cfef" providerId="LiveId" clId="{F062725E-9A3A-4D8C-89E2-50B2C736D33C}" dt="2025-08-04T02:07:06.247" v="1345" actId="1076"/>
          <ac:picMkLst>
            <pc:docMk/>
            <pc:sldMk cId="3385328360" sldId="540"/>
            <ac:picMk id="6146" creationId="{27F4AE01-B4D9-E388-A569-152FC9A78E47}"/>
          </ac:picMkLst>
        </pc:picChg>
        <pc:picChg chg="add del mod">
          <ac:chgData name="Chanu 😶‍🌫️" userId="f1b9971c1519cfef" providerId="LiveId" clId="{F062725E-9A3A-4D8C-89E2-50B2C736D33C}" dt="2025-08-04T02:07:23.068" v="1347" actId="478"/>
          <ac:picMkLst>
            <pc:docMk/>
            <pc:sldMk cId="3385328360" sldId="540"/>
            <ac:picMk id="6148" creationId="{78BE2636-0ED7-FAE7-F705-BD52A66EAAAF}"/>
          </ac:picMkLst>
        </pc:picChg>
        <pc:picChg chg="add mod">
          <ac:chgData name="Chanu 😶‍🌫️" userId="f1b9971c1519cfef" providerId="LiveId" clId="{F062725E-9A3A-4D8C-89E2-50B2C736D33C}" dt="2025-08-04T02:08:02.908" v="1356" actId="1076"/>
          <ac:picMkLst>
            <pc:docMk/>
            <pc:sldMk cId="3385328360" sldId="540"/>
            <ac:picMk id="6150" creationId="{1E1545E0-0BFB-6787-FB95-2DD89C9EA53E}"/>
          </ac:picMkLst>
        </pc:picChg>
        <pc:picChg chg="add mod">
          <ac:chgData name="Chanu 😶‍🌫️" userId="f1b9971c1519cfef" providerId="LiveId" clId="{F062725E-9A3A-4D8C-89E2-50B2C736D33C}" dt="2025-08-04T02:08:20.023" v="1359" actId="1076"/>
          <ac:picMkLst>
            <pc:docMk/>
            <pc:sldMk cId="3385328360" sldId="540"/>
            <ac:picMk id="6152" creationId="{959008EB-68F3-2FAF-66CC-38D3304D724E}"/>
          </ac:picMkLst>
        </pc:picChg>
        <pc:picChg chg="add mod">
          <ac:chgData name="Chanu 😶‍🌫️" userId="f1b9971c1519cfef" providerId="LiveId" clId="{F062725E-9A3A-4D8C-89E2-50B2C736D33C}" dt="2025-08-04T02:07:49.279" v="1353" actId="1076"/>
          <ac:picMkLst>
            <pc:docMk/>
            <pc:sldMk cId="3385328360" sldId="540"/>
            <ac:picMk id="6154" creationId="{434E8A11-2816-EF07-49C5-0165DB1189CF}"/>
          </ac:picMkLst>
        </pc:picChg>
        <pc:picChg chg="add mod">
          <ac:chgData name="Chanu 😶‍🌫️" userId="f1b9971c1519cfef" providerId="LiveId" clId="{F062725E-9A3A-4D8C-89E2-50B2C736D33C}" dt="2025-08-04T02:08:15.026" v="1358" actId="167"/>
          <ac:picMkLst>
            <pc:docMk/>
            <pc:sldMk cId="3385328360" sldId="540"/>
            <ac:picMk id="6156" creationId="{A9050BD3-62FD-B7F8-680F-9159F4FC0ACA}"/>
          </ac:picMkLst>
        </pc:picChg>
      </pc:sldChg>
      <pc:sldChg chg="addSp delSp modSp mod">
        <pc:chgData name="Chanu 😶‍🌫️" userId="f1b9971c1519cfef" providerId="LiveId" clId="{F062725E-9A3A-4D8C-89E2-50B2C736D33C}" dt="2025-08-04T01:55:42.588" v="1232" actId="27636"/>
        <pc:sldMkLst>
          <pc:docMk/>
          <pc:sldMk cId="2962099464" sldId="541"/>
        </pc:sldMkLst>
        <pc:spChg chg="del">
          <ac:chgData name="Chanu 😶‍🌫️" userId="f1b9971c1519cfef" providerId="LiveId" clId="{F062725E-9A3A-4D8C-89E2-50B2C736D33C}" dt="2025-08-03T20:32:40.891" v="317" actId="478"/>
          <ac:spMkLst>
            <pc:docMk/>
            <pc:sldMk cId="2962099464" sldId="541"/>
            <ac:spMk id="3" creationId="{4CA4EA20-2DAF-5E6B-A294-0E13F6F29E4B}"/>
          </ac:spMkLst>
        </pc:spChg>
        <pc:spChg chg="del">
          <ac:chgData name="Chanu 😶‍🌫️" userId="f1b9971c1519cfef" providerId="LiveId" clId="{F062725E-9A3A-4D8C-89E2-50B2C736D33C}" dt="2025-08-03T20:32:35.478" v="315" actId="478"/>
          <ac:spMkLst>
            <pc:docMk/>
            <pc:sldMk cId="2962099464" sldId="541"/>
            <ac:spMk id="4" creationId="{192578C8-B1F0-2555-42F8-039215A4290B}"/>
          </ac:spMkLst>
        </pc:spChg>
        <pc:spChg chg="del">
          <ac:chgData name="Chanu 😶‍🌫️" userId="f1b9971c1519cfef" providerId="LiveId" clId="{F062725E-9A3A-4D8C-89E2-50B2C736D33C}" dt="2025-08-03T20:31:50.326" v="303" actId="478"/>
          <ac:spMkLst>
            <pc:docMk/>
            <pc:sldMk cId="2962099464" sldId="541"/>
            <ac:spMk id="5" creationId="{9ADF6DD0-1E53-2DA1-CD9B-AC2031BF7723}"/>
          </ac:spMkLst>
        </pc:spChg>
        <pc:spChg chg="del">
          <ac:chgData name="Chanu 😶‍🌫️" userId="f1b9971c1519cfef" providerId="LiveId" clId="{F062725E-9A3A-4D8C-89E2-50B2C736D33C}" dt="2025-08-03T20:32:28.273" v="313" actId="478"/>
          <ac:spMkLst>
            <pc:docMk/>
            <pc:sldMk cId="2962099464" sldId="541"/>
            <ac:spMk id="6" creationId="{B8724656-B779-E431-D61D-8DFE3658B289}"/>
          </ac:spMkLst>
        </pc:spChg>
        <pc:spChg chg="del">
          <ac:chgData name="Chanu 😶‍🌫️" userId="f1b9971c1519cfef" providerId="LiveId" clId="{F062725E-9A3A-4D8C-89E2-50B2C736D33C}" dt="2025-08-03T20:31:50.326" v="303" actId="478"/>
          <ac:spMkLst>
            <pc:docMk/>
            <pc:sldMk cId="2962099464" sldId="541"/>
            <ac:spMk id="7" creationId="{BCFE8078-BD30-83CE-194C-DCC267D03104}"/>
          </ac:spMkLst>
        </pc:spChg>
        <pc:spChg chg="del">
          <ac:chgData name="Chanu 😶‍🌫️" userId="f1b9971c1519cfef" providerId="LiveId" clId="{F062725E-9A3A-4D8C-89E2-50B2C736D33C}" dt="2025-08-03T20:32:22.746" v="311" actId="478"/>
          <ac:spMkLst>
            <pc:docMk/>
            <pc:sldMk cId="2962099464" sldId="541"/>
            <ac:spMk id="8" creationId="{D373ACED-DC7C-FF92-FA3E-9F190374B460}"/>
          </ac:spMkLst>
        </pc:spChg>
        <pc:spChg chg="del">
          <ac:chgData name="Chanu 😶‍🌫️" userId="f1b9971c1519cfef" providerId="LiveId" clId="{F062725E-9A3A-4D8C-89E2-50B2C736D33C}" dt="2025-08-03T20:31:50.326" v="303" actId="478"/>
          <ac:spMkLst>
            <pc:docMk/>
            <pc:sldMk cId="2962099464" sldId="541"/>
            <ac:spMk id="9" creationId="{4282E3E0-4C3C-03FD-42C5-6366B88F47D8}"/>
          </ac:spMkLst>
        </pc:spChg>
        <pc:spChg chg="del mod">
          <ac:chgData name="Chanu 😶‍🌫️" userId="f1b9971c1519cfef" providerId="LiveId" clId="{F062725E-9A3A-4D8C-89E2-50B2C736D33C}" dt="2025-08-03T20:32:15.552" v="309" actId="478"/>
          <ac:spMkLst>
            <pc:docMk/>
            <pc:sldMk cId="2962099464" sldId="541"/>
            <ac:spMk id="10" creationId="{DF6B1FB7-E08D-8721-BBD8-BC529640C5AB}"/>
          </ac:spMkLst>
        </pc:spChg>
        <pc:spChg chg="del mod">
          <ac:chgData name="Chanu 😶‍🌫️" userId="f1b9971c1519cfef" providerId="LiveId" clId="{F062725E-9A3A-4D8C-89E2-50B2C736D33C}" dt="2025-08-03T20:32:49.128" v="320" actId="478"/>
          <ac:spMkLst>
            <pc:docMk/>
            <pc:sldMk cId="2962099464" sldId="541"/>
            <ac:spMk id="11" creationId="{C43BD617-58BA-2456-2257-19C476DFC479}"/>
          </ac:spMkLst>
        </pc:spChg>
        <pc:spChg chg="del">
          <ac:chgData name="Chanu 😶‍🌫️" userId="f1b9971c1519cfef" providerId="LiveId" clId="{F062725E-9A3A-4D8C-89E2-50B2C736D33C}" dt="2025-08-03T20:32:09.862" v="307" actId="478"/>
          <ac:spMkLst>
            <pc:docMk/>
            <pc:sldMk cId="2962099464" sldId="541"/>
            <ac:spMk id="12" creationId="{00EC7FEF-7F9C-AC51-AC93-80C1D2B2AF06}"/>
          </ac:spMkLst>
        </pc:spChg>
        <pc:spChg chg="add del mod">
          <ac:chgData name="Chanu 😶‍🌫️" userId="f1b9971c1519cfef" providerId="LiveId" clId="{F062725E-9A3A-4D8C-89E2-50B2C736D33C}" dt="2025-08-03T20:31:55.747" v="304" actId="478"/>
          <ac:spMkLst>
            <pc:docMk/>
            <pc:sldMk cId="2962099464" sldId="541"/>
            <ac:spMk id="13" creationId="{C38AF5B5-A53B-8982-F644-1CC31C1B5957}"/>
          </ac:spMkLst>
        </pc:spChg>
        <pc:spChg chg="add del mod">
          <ac:chgData name="Chanu 😶‍🌫️" userId="f1b9971c1519cfef" providerId="LiveId" clId="{F062725E-9A3A-4D8C-89E2-50B2C736D33C}" dt="2025-08-03T20:31:55.747" v="304" actId="478"/>
          <ac:spMkLst>
            <pc:docMk/>
            <pc:sldMk cId="2962099464" sldId="541"/>
            <ac:spMk id="15" creationId="{FE0670D7-F306-FC7E-C34D-57554A46EC61}"/>
          </ac:spMkLst>
        </pc:spChg>
        <pc:spChg chg="add del mod">
          <ac:chgData name="Chanu 😶‍🌫️" userId="f1b9971c1519cfef" providerId="LiveId" clId="{F062725E-9A3A-4D8C-89E2-50B2C736D33C}" dt="2025-08-03T20:31:55.747" v="304" actId="478"/>
          <ac:spMkLst>
            <pc:docMk/>
            <pc:sldMk cId="2962099464" sldId="541"/>
            <ac:spMk id="17" creationId="{4EEB0736-A445-2BFB-8669-5BD8CDCBCD76}"/>
          </ac:spMkLst>
        </pc:spChg>
        <pc:spChg chg="add del mod">
          <ac:chgData name="Chanu 😶‍🌫️" userId="f1b9971c1519cfef" providerId="LiveId" clId="{F062725E-9A3A-4D8C-89E2-50B2C736D33C}" dt="2025-08-03T20:32:01.616" v="306" actId="478"/>
          <ac:spMkLst>
            <pc:docMk/>
            <pc:sldMk cId="2962099464" sldId="541"/>
            <ac:spMk id="24" creationId="{669E07D0-C96C-881F-1A70-9EEF755347C6}"/>
          </ac:spMkLst>
        </pc:spChg>
        <pc:spChg chg="add del mod">
          <ac:chgData name="Chanu 😶‍🌫️" userId="f1b9971c1519cfef" providerId="LiveId" clId="{F062725E-9A3A-4D8C-89E2-50B2C736D33C}" dt="2025-08-03T20:32:01.616" v="306" actId="478"/>
          <ac:spMkLst>
            <pc:docMk/>
            <pc:sldMk cId="2962099464" sldId="541"/>
            <ac:spMk id="26" creationId="{A557180C-71B9-3EA5-5A4D-0F922565370A}"/>
          </ac:spMkLst>
        </pc:spChg>
        <pc:spChg chg="add del mod">
          <ac:chgData name="Chanu 😶‍🌫️" userId="f1b9971c1519cfef" providerId="LiveId" clId="{F062725E-9A3A-4D8C-89E2-50B2C736D33C}" dt="2025-08-03T20:32:01.616" v="306" actId="478"/>
          <ac:spMkLst>
            <pc:docMk/>
            <pc:sldMk cId="2962099464" sldId="541"/>
            <ac:spMk id="28" creationId="{8047B3BD-96AA-A044-FE6B-1BCCC54B09F3}"/>
          </ac:spMkLst>
        </pc:spChg>
        <pc:spChg chg="add del mod">
          <ac:chgData name="Chanu 😶‍🌫️" userId="f1b9971c1519cfef" providerId="LiveId" clId="{F062725E-9A3A-4D8C-89E2-50B2C736D33C}" dt="2025-08-03T20:32:01.616" v="306" actId="478"/>
          <ac:spMkLst>
            <pc:docMk/>
            <pc:sldMk cId="2962099464" sldId="541"/>
            <ac:spMk id="30" creationId="{58AAE652-F0E9-4113-F347-10412113269E}"/>
          </ac:spMkLst>
        </pc:spChg>
        <pc:spChg chg="add del mod">
          <ac:chgData name="Chanu 😶‍🌫️" userId="f1b9971c1519cfef" providerId="LiveId" clId="{F062725E-9A3A-4D8C-89E2-50B2C736D33C}" dt="2025-08-03T20:32:01.616" v="306" actId="478"/>
          <ac:spMkLst>
            <pc:docMk/>
            <pc:sldMk cId="2962099464" sldId="541"/>
            <ac:spMk id="32" creationId="{C91DFFF0-C475-DAEF-55F4-7BFDF215E7B1}"/>
          </ac:spMkLst>
        </pc:spChg>
        <pc:spChg chg="add del mod">
          <ac:chgData name="Chanu 😶‍🌫️" userId="f1b9971c1519cfef" providerId="LiveId" clId="{F062725E-9A3A-4D8C-89E2-50B2C736D33C}" dt="2025-08-03T20:32:53.666" v="322" actId="478"/>
          <ac:spMkLst>
            <pc:docMk/>
            <pc:sldMk cId="2962099464" sldId="541"/>
            <ac:spMk id="34" creationId="{0FF70DEC-AECD-DFE8-A8DE-6299A6C271F0}"/>
          </ac:spMkLst>
        </pc:spChg>
        <pc:spChg chg="add del mod">
          <ac:chgData name="Chanu 😶‍🌫️" userId="f1b9971c1519cfef" providerId="LiveId" clId="{F062725E-9A3A-4D8C-89E2-50B2C736D33C}" dt="2025-08-03T20:32:19.182" v="310" actId="478"/>
          <ac:spMkLst>
            <pc:docMk/>
            <pc:sldMk cId="2962099464" sldId="541"/>
            <ac:spMk id="36" creationId="{CDA91D37-8354-D39F-180D-6EB0C65D7059}"/>
          </ac:spMkLst>
        </pc:spChg>
        <pc:spChg chg="mod">
          <ac:chgData name="Chanu 😶‍🌫️" userId="f1b9971c1519cfef" providerId="LiveId" clId="{F062725E-9A3A-4D8C-89E2-50B2C736D33C}" dt="2025-08-04T01:55:42.588" v="1232" actId="27636"/>
          <ac:spMkLst>
            <pc:docMk/>
            <pc:sldMk cId="2962099464" sldId="541"/>
            <ac:spMk id="38" creationId="{0063D91F-1907-DF48-EEE6-28199E8816AC}"/>
          </ac:spMkLst>
        </pc:spChg>
        <pc:spChg chg="add del mod">
          <ac:chgData name="Chanu 😶‍🌫️" userId="f1b9971c1519cfef" providerId="LiveId" clId="{F062725E-9A3A-4D8C-89E2-50B2C736D33C}" dt="2025-08-03T20:32:24.959" v="312" actId="478"/>
          <ac:spMkLst>
            <pc:docMk/>
            <pc:sldMk cId="2962099464" sldId="541"/>
            <ac:spMk id="39" creationId="{4158A1BA-D535-23E6-A978-67518EA83FA9}"/>
          </ac:spMkLst>
        </pc:spChg>
        <pc:spChg chg="add del mod">
          <ac:chgData name="Chanu 😶‍🌫️" userId="f1b9971c1519cfef" providerId="LiveId" clId="{F062725E-9A3A-4D8C-89E2-50B2C736D33C}" dt="2025-08-03T20:32:32.157" v="314" actId="478"/>
          <ac:spMkLst>
            <pc:docMk/>
            <pc:sldMk cId="2962099464" sldId="541"/>
            <ac:spMk id="41" creationId="{04AD1AB7-F27F-8C14-190E-00B9D785FCC1}"/>
          </ac:spMkLst>
        </pc:spChg>
        <pc:spChg chg="add del mod">
          <ac:chgData name="Chanu 😶‍🌫️" userId="f1b9971c1519cfef" providerId="LiveId" clId="{F062725E-9A3A-4D8C-89E2-50B2C736D33C}" dt="2025-08-03T20:32:37.591" v="316" actId="478"/>
          <ac:spMkLst>
            <pc:docMk/>
            <pc:sldMk cId="2962099464" sldId="541"/>
            <ac:spMk id="43" creationId="{3DFC1FF6-8097-7E85-F30D-4077DE1919DE}"/>
          </ac:spMkLst>
        </pc:spChg>
        <pc:spChg chg="add del mod">
          <ac:chgData name="Chanu 😶‍🌫️" userId="f1b9971c1519cfef" providerId="LiveId" clId="{F062725E-9A3A-4D8C-89E2-50B2C736D33C}" dt="2025-08-03T20:32:44.207" v="318" actId="478"/>
          <ac:spMkLst>
            <pc:docMk/>
            <pc:sldMk cId="2962099464" sldId="541"/>
            <ac:spMk id="45" creationId="{BB23E40E-8C80-1F01-4C1B-1F49697EF0E3}"/>
          </ac:spMkLst>
        </pc:spChg>
        <pc:spChg chg="add del mod">
          <ac:chgData name="Chanu 😶‍🌫️" userId="f1b9971c1519cfef" providerId="LiveId" clId="{F062725E-9A3A-4D8C-89E2-50B2C736D33C}" dt="2025-08-03T20:32:51.128" v="321" actId="478"/>
          <ac:spMkLst>
            <pc:docMk/>
            <pc:sldMk cId="2962099464" sldId="541"/>
            <ac:spMk id="47" creationId="{E0BC43A0-40D3-2389-200D-00943C715E93}"/>
          </ac:spMkLst>
        </pc:spChg>
        <pc:spChg chg="add del mod">
          <ac:chgData name="Chanu 😶‍🌫️" userId="f1b9971c1519cfef" providerId="LiveId" clId="{F062725E-9A3A-4D8C-89E2-50B2C736D33C}" dt="2025-08-03T20:40:36.814" v="354"/>
          <ac:spMkLst>
            <pc:docMk/>
            <pc:sldMk cId="2962099464" sldId="541"/>
            <ac:spMk id="54" creationId="{8D6B3C3E-531E-3F45-2870-4029D7BD4DE9}"/>
          </ac:spMkLst>
        </pc:spChg>
        <pc:spChg chg="add del mod">
          <ac:chgData name="Chanu 😶‍🌫️" userId="f1b9971c1519cfef" providerId="LiveId" clId="{F062725E-9A3A-4D8C-89E2-50B2C736D33C}" dt="2025-08-04T00:17:53.597" v="573"/>
          <ac:spMkLst>
            <pc:docMk/>
            <pc:sldMk cId="2962099464" sldId="541"/>
            <ac:spMk id="55" creationId="{A9258ED9-4520-4B78-4895-EC28D009DD35}"/>
          </ac:spMkLst>
        </pc:spChg>
        <pc:spChg chg="add mod">
          <ac:chgData name="Chanu 😶‍🌫️" userId="f1b9971c1519cfef" providerId="LiveId" clId="{F062725E-9A3A-4D8C-89E2-50B2C736D33C}" dt="2025-08-04T01:55:29.736" v="1229" actId="20577"/>
          <ac:spMkLst>
            <pc:docMk/>
            <pc:sldMk cId="2962099464" sldId="541"/>
            <ac:spMk id="56" creationId="{F08BD755-0F06-C089-8947-2B5F74F51FF5}"/>
          </ac:spMkLst>
        </pc:spChg>
        <pc:spChg chg="add del mod">
          <ac:chgData name="Chanu 😶‍🌫️" userId="f1b9971c1519cfef" providerId="LiveId" clId="{F062725E-9A3A-4D8C-89E2-50B2C736D33C}" dt="2025-08-04T00:23:38.959" v="636" actId="22"/>
          <ac:spMkLst>
            <pc:docMk/>
            <pc:sldMk cId="2962099464" sldId="541"/>
            <ac:spMk id="58" creationId="{26E6468D-12A4-9E6B-4A03-8E9EA8AFD14A}"/>
          </ac:spMkLst>
        </pc:spChg>
        <pc:picChg chg="mod">
          <ac:chgData name="Chanu 😶‍🌫️" userId="f1b9971c1519cfef" providerId="LiveId" clId="{F062725E-9A3A-4D8C-89E2-50B2C736D33C}" dt="2025-08-03T20:24:29.449" v="291" actId="1076"/>
          <ac:picMkLst>
            <pc:docMk/>
            <pc:sldMk cId="2962099464" sldId="541"/>
            <ac:picMk id="18" creationId="{83FAABC6-D85D-1207-724D-06FD5C0BA678}"/>
          </ac:picMkLst>
        </pc:picChg>
        <pc:picChg chg="del">
          <ac:chgData name="Chanu 😶‍🌫️" userId="f1b9971c1519cfef" providerId="LiveId" clId="{F062725E-9A3A-4D8C-89E2-50B2C736D33C}" dt="2025-08-03T20:31:55.747" v="304" actId="478"/>
          <ac:picMkLst>
            <pc:docMk/>
            <pc:sldMk cId="2962099464" sldId="541"/>
            <ac:picMk id="20" creationId="{EFE0685F-820C-62FF-4B86-6CEE410DC9EE}"/>
          </ac:picMkLst>
        </pc:picChg>
        <pc:picChg chg="del">
          <ac:chgData name="Chanu 😶‍🌫️" userId="f1b9971c1519cfef" providerId="LiveId" clId="{F062725E-9A3A-4D8C-89E2-50B2C736D33C}" dt="2025-08-03T20:31:55.747" v="304" actId="478"/>
          <ac:picMkLst>
            <pc:docMk/>
            <pc:sldMk cId="2962099464" sldId="541"/>
            <ac:picMk id="21" creationId="{F4154F95-8C90-1204-21FB-3FCD166D7870}"/>
          </ac:picMkLst>
        </pc:picChg>
        <pc:picChg chg="add del mod">
          <ac:chgData name="Chanu 😶‍🌫️" userId="f1b9971c1519cfef" providerId="LiveId" clId="{F062725E-9A3A-4D8C-89E2-50B2C736D33C}" dt="2025-08-03T20:34:33.532" v="333" actId="478"/>
          <ac:picMkLst>
            <pc:docMk/>
            <pc:sldMk cId="2962099464" sldId="541"/>
            <ac:picMk id="49" creationId="{DC1D4C2A-7886-704D-DD73-0F2546105C30}"/>
          </ac:picMkLst>
        </pc:picChg>
        <pc:picChg chg="add mod modCrop">
          <ac:chgData name="Chanu 😶‍🌫️" userId="f1b9971c1519cfef" providerId="LiveId" clId="{F062725E-9A3A-4D8C-89E2-50B2C736D33C}" dt="2025-08-04T00:24:41.189" v="644" actId="1076"/>
          <ac:picMkLst>
            <pc:docMk/>
            <pc:sldMk cId="2962099464" sldId="541"/>
            <ac:picMk id="51" creationId="{86D7B271-7911-DDF4-EC27-969D4DBEF24D}"/>
          </ac:picMkLst>
        </pc:picChg>
        <pc:picChg chg="add del mod">
          <ac:chgData name="Chanu 😶‍🌫️" userId="f1b9971c1519cfef" providerId="LiveId" clId="{F062725E-9A3A-4D8C-89E2-50B2C736D33C}" dt="2025-08-03T20:35:53.610" v="340" actId="478"/>
          <ac:picMkLst>
            <pc:docMk/>
            <pc:sldMk cId="2962099464" sldId="541"/>
            <ac:picMk id="53" creationId="{346E5474-D161-248F-4B46-49C18BB760A9}"/>
          </ac:picMkLst>
        </pc:picChg>
      </pc:sldChg>
      <pc:sldChg chg="addSp delSp modSp mod">
        <pc:chgData name="Chanu 😶‍🌫️" userId="f1b9971c1519cfef" providerId="LiveId" clId="{F062725E-9A3A-4D8C-89E2-50B2C736D33C}" dt="2025-08-04T01:54:44.248" v="1222" actId="27636"/>
        <pc:sldMkLst>
          <pc:docMk/>
          <pc:sldMk cId="803821700" sldId="542"/>
        </pc:sldMkLst>
        <pc:spChg chg="mod">
          <ac:chgData name="Chanu 😶‍🌫️" userId="f1b9971c1519cfef" providerId="LiveId" clId="{F062725E-9A3A-4D8C-89E2-50B2C736D33C}" dt="2025-08-04T01:54:44.248" v="1222" actId="27636"/>
          <ac:spMkLst>
            <pc:docMk/>
            <pc:sldMk cId="803821700" sldId="542"/>
            <ac:spMk id="2" creationId="{CF9F314B-3581-737E-B929-0311A4166707}"/>
          </ac:spMkLst>
        </pc:spChg>
        <pc:spChg chg="del mod">
          <ac:chgData name="Chanu 😶‍🌫️" userId="f1b9971c1519cfef" providerId="LiveId" clId="{F062725E-9A3A-4D8C-89E2-50B2C736D33C}" dt="2025-08-04T00:27:41.144" v="660" actId="478"/>
          <ac:spMkLst>
            <pc:docMk/>
            <pc:sldMk cId="803821700" sldId="542"/>
            <ac:spMk id="3" creationId="{C4CA5F43-6909-D17B-CD9C-F28712422C61}"/>
          </ac:spMkLst>
        </pc:spChg>
        <pc:spChg chg="add del mod">
          <ac:chgData name="Chanu 😶‍🌫️" userId="f1b9971c1519cfef" providerId="LiveId" clId="{F062725E-9A3A-4D8C-89E2-50B2C736D33C}" dt="2025-08-04T00:34:01.233" v="703" actId="123"/>
          <ac:spMkLst>
            <pc:docMk/>
            <pc:sldMk cId="803821700" sldId="542"/>
            <ac:spMk id="4" creationId="{153A5EA3-91E9-6A96-A093-C108E159D152}"/>
          </ac:spMkLst>
        </pc:spChg>
        <pc:spChg chg="add">
          <ac:chgData name="Chanu 😶‍🌫️" userId="f1b9971c1519cfef" providerId="LiveId" clId="{F062725E-9A3A-4D8C-89E2-50B2C736D33C}" dt="2025-08-04T00:26:56.123" v="648"/>
          <ac:spMkLst>
            <pc:docMk/>
            <pc:sldMk cId="803821700" sldId="542"/>
            <ac:spMk id="5" creationId="{C825F45F-B9F6-DE74-64AF-17750D1C4E79}"/>
          </ac:spMkLst>
        </pc:spChg>
        <pc:spChg chg="add mod">
          <ac:chgData name="Chanu 😶‍🌫️" userId="f1b9971c1519cfef" providerId="LiveId" clId="{F062725E-9A3A-4D8C-89E2-50B2C736D33C}" dt="2025-08-04T00:27:10.570" v="655"/>
          <ac:spMkLst>
            <pc:docMk/>
            <pc:sldMk cId="803821700" sldId="542"/>
            <ac:spMk id="6" creationId="{A58B62E0-A230-D7F2-CF91-96C79E7AD431}"/>
          </ac:spMkLst>
        </pc:spChg>
        <pc:spChg chg="add del mod">
          <ac:chgData name="Chanu 😶‍🌫️" userId="f1b9971c1519cfef" providerId="LiveId" clId="{F062725E-9A3A-4D8C-89E2-50B2C736D33C}" dt="2025-08-04T00:27:43.979" v="661" actId="478"/>
          <ac:spMkLst>
            <pc:docMk/>
            <pc:sldMk cId="803821700" sldId="542"/>
            <ac:spMk id="8" creationId="{B66776ED-C60A-2F2B-141A-6DF33008EBF2}"/>
          </ac:spMkLst>
        </pc:spChg>
        <pc:spChg chg="add del mod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10" creationId="{E55281FC-F3A1-A120-6922-81CDA019FDE0}"/>
          </ac:spMkLst>
        </pc:spChg>
        <pc:spChg chg="add del mod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12" creationId="{4F666A10-EB54-92EE-A3BA-14E5BF0D9953}"/>
          </ac:spMkLst>
        </pc:spChg>
        <pc:spChg chg="add del mod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14" creationId="{9D8094E0-0050-C8BC-04F4-0D8AE9FA4985}"/>
          </ac:spMkLst>
        </pc:spChg>
        <pc:spChg chg="add del mod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16" creationId="{2C033770-E0DD-3BA6-9B40-0A65A734A02F}"/>
          </ac:spMkLst>
        </pc:spChg>
        <pc:spChg chg="add del mod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18" creationId="{2A77B9DE-7E31-75F4-BF69-496C7359B30B}"/>
          </ac:spMkLst>
        </pc:spChg>
        <pc:spChg chg="add del mod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20" creationId="{85FE2955-96A0-8448-1C4E-C7AA444B01E2}"/>
          </ac:spMkLst>
        </pc:spChg>
        <pc:spChg chg="del">
          <ac:chgData name="Chanu 😶‍🌫️" userId="f1b9971c1519cfef" providerId="LiveId" clId="{F062725E-9A3A-4D8C-89E2-50B2C736D33C}" dt="2025-08-04T00:28:42.831" v="673" actId="478"/>
          <ac:spMkLst>
            <pc:docMk/>
            <pc:sldMk cId="803821700" sldId="542"/>
            <ac:spMk id="22" creationId="{CCEAB4B7-D396-72FC-9351-CA7E1B96A5C6}"/>
          </ac:spMkLst>
        </pc:spChg>
        <pc:spChg chg="del mod">
          <ac:chgData name="Chanu 😶‍🌫️" userId="f1b9971c1519cfef" providerId="LiveId" clId="{F062725E-9A3A-4D8C-89E2-50B2C736D33C}" dt="2025-08-04T00:28:35.569" v="671" actId="478"/>
          <ac:spMkLst>
            <pc:docMk/>
            <pc:sldMk cId="803821700" sldId="542"/>
            <ac:spMk id="23" creationId="{72BEE25B-1E56-90BC-5BD1-A2D9C9BD8D5F}"/>
          </ac:spMkLst>
        </pc:spChg>
        <pc:spChg chg="del">
          <ac:chgData name="Chanu 😶‍🌫️" userId="f1b9971c1519cfef" providerId="LiveId" clId="{F062725E-9A3A-4D8C-89E2-50B2C736D33C}" dt="2025-08-04T00:28:48.508" v="675" actId="478"/>
          <ac:spMkLst>
            <pc:docMk/>
            <pc:sldMk cId="803821700" sldId="542"/>
            <ac:spMk id="24" creationId="{7EBE85B5-1018-63BE-B0FE-5A41A2B2F1E6}"/>
          </ac:spMkLst>
        </pc:spChg>
        <pc:spChg chg="del">
          <ac:chgData name="Chanu 😶‍🌫️" userId="f1b9971c1519cfef" providerId="LiveId" clId="{F062725E-9A3A-4D8C-89E2-50B2C736D33C}" dt="2025-08-04T00:28:52.364" v="677" actId="478"/>
          <ac:spMkLst>
            <pc:docMk/>
            <pc:sldMk cId="803821700" sldId="542"/>
            <ac:spMk id="25" creationId="{D678E1BF-F21B-2E8D-079B-79674283B287}"/>
          </ac:spMkLst>
        </pc:spChg>
        <pc:spChg chg="del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26" creationId="{F5475991-11F6-297D-D958-A40D99574BB7}"/>
          </ac:spMkLst>
        </pc:spChg>
        <pc:spChg chg="del">
          <ac:chgData name="Chanu 😶‍🌫️" userId="f1b9971c1519cfef" providerId="LiveId" clId="{F062725E-9A3A-4D8C-89E2-50B2C736D33C}" dt="2025-08-04T00:28:14.425" v="667" actId="478"/>
          <ac:spMkLst>
            <pc:docMk/>
            <pc:sldMk cId="803821700" sldId="542"/>
            <ac:spMk id="27" creationId="{8A20659B-FB1F-2D38-E210-1ACAC768B047}"/>
          </ac:spMkLst>
        </pc:spChg>
        <pc:spChg chg="del">
          <ac:chgData name="Chanu 😶‍🌫️" userId="f1b9971c1519cfef" providerId="LiveId" clId="{F062725E-9A3A-4D8C-89E2-50B2C736D33C}" dt="2025-08-04T00:28:07.252" v="666" actId="478"/>
          <ac:spMkLst>
            <pc:docMk/>
            <pc:sldMk cId="803821700" sldId="542"/>
            <ac:spMk id="28" creationId="{000D8AFA-F8DC-A1E3-9952-2C36F716312F}"/>
          </ac:spMkLst>
        </pc:spChg>
        <pc:spChg chg="del">
          <ac:chgData name="Chanu 😶‍🌫️" userId="f1b9971c1519cfef" providerId="LiveId" clId="{F062725E-9A3A-4D8C-89E2-50B2C736D33C}" dt="2025-08-04T00:28:07.252" v="666" actId="478"/>
          <ac:spMkLst>
            <pc:docMk/>
            <pc:sldMk cId="803821700" sldId="542"/>
            <ac:spMk id="29" creationId="{10EA0FC6-A387-7647-2196-78C44F1C8980}"/>
          </ac:spMkLst>
        </pc:spChg>
        <pc:spChg chg="del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30" creationId="{9B14E736-F2E4-CA61-FE31-1AF69B931E57}"/>
          </ac:spMkLst>
        </pc:spChg>
        <pc:spChg chg="del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31" creationId="{7892CD3A-4F0B-8A3F-1687-D02839D1CD04}"/>
          </ac:spMkLst>
        </pc:spChg>
        <pc:spChg chg="del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32" creationId="{6C6B93D3-B7E9-2083-A800-17242FD83B40}"/>
          </ac:spMkLst>
        </pc:spChg>
        <pc:spChg chg="del">
          <ac:chgData name="Chanu 😶‍🌫️" userId="f1b9971c1519cfef" providerId="LiveId" clId="{F062725E-9A3A-4D8C-89E2-50B2C736D33C}" dt="2025-08-04T00:28:20.392" v="668" actId="478"/>
          <ac:spMkLst>
            <pc:docMk/>
            <pc:sldMk cId="803821700" sldId="542"/>
            <ac:spMk id="33" creationId="{CEDE975B-08C4-6CDD-4253-F4F45400076C}"/>
          </ac:spMkLst>
        </pc:spChg>
        <pc:spChg chg="del">
          <ac:chgData name="Chanu 😶‍🌫️" userId="f1b9971c1519cfef" providerId="LiveId" clId="{F062725E-9A3A-4D8C-89E2-50B2C736D33C}" dt="2025-08-04T00:28:07.252" v="666" actId="478"/>
          <ac:spMkLst>
            <pc:docMk/>
            <pc:sldMk cId="803821700" sldId="542"/>
            <ac:spMk id="34" creationId="{B74026B2-1C49-9604-00E8-0FD8877C24E6}"/>
          </ac:spMkLst>
        </pc:spChg>
        <pc:spChg chg="del">
          <ac:chgData name="Chanu 😶‍🌫️" userId="f1b9971c1519cfef" providerId="LiveId" clId="{F062725E-9A3A-4D8C-89E2-50B2C736D33C}" dt="2025-08-04T00:28:07.252" v="666" actId="478"/>
          <ac:spMkLst>
            <pc:docMk/>
            <pc:sldMk cId="803821700" sldId="542"/>
            <ac:spMk id="35" creationId="{33F477B1-E5E1-8D4D-DBB3-AC86748EFBB6}"/>
          </ac:spMkLst>
        </pc:spChg>
        <pc:spChg chg="add del mod">
          <ac:chgData name="Chanu 😶‍🌫️" userId="f1b9971c1519cfef" providerId="LiveId" clId="{F062725E-9A3A-4D8C-89E2-50B2C736D33C}" dt="2025-08-04T00:28:27.541" v="669" actId="478"/>
          <ac:spMkLst>
            <pc:docMk/>
            <pc:sldMk cId="803821700" sldId="542"/>
            <ac:spMk id="65" creationId="{4DB0D582-348C-03CF-8920-4E6211710D36}"/>
          </ac:spMkLst>
        </pc:spChg>
        <pc:spChg chg="add del mod">
          <ac:chgData name="Chanu 😶‍🌫️" userId="f1b9971c1519cfef" providerId="LiveId" clId="{F062725E-9A3A-4D8C-89E2-50B2C736D33C}" dt="2025-08-04T00:28:27.541" v="669" actId="478"/>
          <ac:spMkLst>
            <pc:docMk/>
            <pc:sldMk cId="803821700" sldId="542"/>
            <ac:spMk id="67" creationId="{4AFAB2C0-54A0-834F-6F49-0D39B1A5E037}"/>
          </ac:spMkLst>
        </pc:spChg>
        <pc:spChg chg="add del mod">
          <ac:chgData name="Chanu 😶‍🌫️" userId="f1b9971c1519cfef" providerId="LiveId" clId="{F062725E-9A3A-4D8C-89E2-50B2C736D33C}" dt="2025-08-04T00:28:27.541" v="669" actId="478"/>
          <ac:spMkLst>
            <pc:docMk/>
            <pc:sldMk cId="803821700" sldId="542"/>
            <ac:spMk id="69" creationId="{7C8FAE9C-8943-3384-3082-9130C9D662EF}"/>
          </ac:spMkLst>
        </pc:spChg>
        <pc:spChg chg="add del mod">
          <ac:chgData name="Chanu 😶‍🌫️" userId="f1b9971c1519cfef" providerId="LiveId" clId="{F062725E-9A3A-4D8C-89E2-50B2C736D33C}" dt="2025-08-04T00:28:27.541" v="669" actId="478"/>
          <ac:spMkLst>
            <pc:docMk/>
            <pc:sldMk cId="803821700" sldId="542"/>
            <ac:spMk id="71" creationId="{6B4FAC26-FD13-B5DE-B970-3DD4046282D6}"/>
          </ac:spMkLst>
        </pc:spChg>
        <pc:spChg chg="add del mod">
          <ac:chgData name="Chanu 😶‍🌫️" userId="f1b9971c1519cfef" providerId="LiveId" clId="{F062725E-9A3A-4D8C-89E2-50B2C736D33C}" dt="2025-08-04T00:28:40.153" v="672" actId="478"/>
          <ac:spMkLst>
            <pc:docMk/>
            <pc:sldMk cId="803821700" sldId="542"/>
            <ac:spMk id="73" creationId="{CCB95C25-BF14-6B23-E71E-4F3BF47D9159}"/>
          </ac:spMkLst>
        </pc:spChg>
        <pc:spChg chg="add del mod">
          <ac:chgData name="Chanu 😶‍🌫️" userId="f1b9971c1519cfef" providerId="LiveId" clId="{F062725E-9A3A-4D8C-89E2-50B2C736D33C}" dt="2025-08-04T00:28:45.029" v="674" actId="478"/>
          <ac:spMkLst>
            <pc:docMk/>
            <pc:sldMk cId="803821700" sldId="542"/>
            <ac:spMk id="75" creationId="{20513321-BBC3-0C2D-0E2F-73FEE18DB2A8}"/>
          </ac:spMkLst>
        </pc:spChg>
        <pc:spChg chg="add del mod">
          <ac:chgData name="Chanu 😶‍🌫️" userId="f1b9971c1519cfef" providerId="LiveId" clId="{F062725E-9A3A-4D8C-89E2-50B2C736D33C}" dt="2025-08-04T00:28:50.444" v="676" actId="478"/>
          <ac:spMkLst>
            <pc:docMk/>
            <pc:sldMk cId="803821700" sldId="542"/>
            <ac:spMk id="83" creationId="{A6010BA2-F4BD-1E9B-5245-92C33AA1C2A4}"/>
          </ac:spMkLst>
        </pc:spChg>
        <pc:spChg chg="add mod">
          <ac:chgData name="Chanu 😶‍🌫️" userId="f1b9971c1519cfef" providerId="LiveId" clId="{F062725E-9A3A-4D8C-89E2-50B2C736D33C}" dt="2025-08-04T00:37:31.397" v="732" actId="1076"/>
          <ac:spMkLst>
            <pc:docMk/>
            <pc:sldMk cId="803821700" sldId="542"/>
            <ac:spMk id="85" creationId="{66C0A43D-7C42-E4CC-7120-F657EAB429D4}"/>
          </ac:spMkLst>
        </pc:spChg>
        <pc:spChg chg="add mod">
          <ac:chgData name="Chanu 😶‍🌫️" userId="f1b9971c1519cfef" providerId="LiveId" clId="{F062725E-9A3A-4D8C-89E2-50B2C736D33C}" dt="2025-08-04T00:37:42.402" v="734" actId="1076"/>
          <ac:spMkLst>
            <pc:docMk/>
            <pc:sldMk cId="803821700" sldId="542"/>
            <ac:spMk id="91" creationId="{C8EF204A-2F1B-8B0C-600F-2584FA89F6F8}"/>
          </ac:spMkLst>
        </pc:spChg>
        <pc:grpChg chg="del">
          <ac:chgData name="Chanu 😶‍🌫️" userId="f1b9971c1519cfef" providerId="LiveId" clId="{F062725E-9A3A-4D8C-89E2-50B2C736D33C}" dt="2025-08-04T00:28:07.252" v="666" actId="478"/>
          <ac:grpSpMkLst>
            <pc:docMk/>
            <pc:sldMk cId="803821700" sldId="542"/>
            <ac:grpSpMk id="44" creationId="{A8802105-D745-F757-3CDA-11BDD3763986}"/>
          </ac:grpSpMkLst>
        </pc:grpChg>
        <pc:grpChg chg="del">
          <ac:chgData name="Chanu 😶‍🌫️" userId="f1b9971c1519cfef" providerId="LiveId" clId="{F062725E-9A3A-4D8C-89E2-50B2C736D33C}" dt="2025-08-04T00:28:07.252" v="666" actId="478"/>
          <ac:grpSpMkLst>
            <pc:docMk/>
            <pc:sldMk cId="803821700" sldId="542"/>
            <ac:grpSpMk id="52" creationId="{0C3D4DF7-10EF-C85C-43BD-EC9B2F24546D}"/>
          </ac:grpSpMkLst>
        </pc:grpChg>
        <pc:grpChg chg="del">
          <ac:chgData name="Chanu 😶‍🌫️" userId="f1b9971c1519cfef" providerId="LiveId" clId="{F062725E-9A3A-4D8C-89E2-50B2C736D33C}" dt="2025-08-04T00:28:14.425" v="667" actId="478"/>
          <ac:grpSpMkLst>
            <pc:docMk/>
            <pc:sldMk cId="803821700" sldId="542"/>
            <ac:grpSpMk id="59" creationId="{0C608B6C-3375-1397-88C9-DC4D5B2AE137}"/>
          </ac:grpSpMkLst>
        </pc:grpChg>
        <pc:grpChg chg="del">
          <ac:chgData name="Chanu 😶‍🌫️" userId="f1b9971c1519cfef" providerId="LiveId" clId="{F062725E-9A3A-4D8C-89E2-50B2C736D33C}" dt="2025-08-04T00:28:14.425" v="667" actId="478"/>
          <ac:grpSpMkLst>
            <pc:docMk/>
            <pc:sldMk cId="803821700" sldId="542"/>
            <ac:grpSpMk id="62" creationId="{01A281C0-EB67-93CD-C586-87D905828721}"/>
          </ac:grpSpMkLst>
        </pc:grpChg>
        <pc:picChg chg="add mod modCrop">
          <ac:chgData name="Chanu 😶‍🌫️" userId="f1b9971c1519cfef" providerId="LiveId" clId="{F062725E-9A3A-4D8C-89E2-50B2C736D33C}" dt="2025-08-04T00:37:36.135" v="733" actId="1076"/>
          <ac:picMkLst>
            <pc:docMk/>
            <pc:sldMk cId="803821700" sldId="542"/>
            <ac:picMk id="87" creationId="{306A605E-171A-656A-DF77-669354FEF9A7}"/>
          </ac:picMkLst>
        </pc:picChg>
        <pc:picChg chg="add mod modCrop">
          <ac:chgData name="Chanu 😶‍🌫️" userId="f1b9971c1519cfef" providerId="LiveId" clId="{F062725E-9A3A-4D8C-89E2-50B2C736D33C}" dt="2025-08-04T00:36:39.062" v="724" actId="732"/>
          <ac:picMkLst>
            <pc:docMk/>
            <pc:sldMk cId="803821700" sldId="542"/>
            <ac:picMk id="89" creationId="{5F48F57B-4D29-2599-6FE3-4A1F827B6316}"/>
          </ac:picMkLst>
        </pc:picChg>
      </pc:sldChg>
      <pc:sldChg chg="addSp delSp modSp mod ord">
        <pc:chgData name="Chanu 😶‍🌫️" userId="f1b9971c1519cfef" providerId="LiveId" clId="{F062725E-9A3A-4D8C-89E2-50B2C736D33C}" dt="2025-08-04T02:02:07.178" v="1304" actId="1076"/>
        <pc:sldMkLst>
          <pc:docMk/>
          <pc:sldMk cId="2558514346" sldId="543"/>
        </pc:sldMkLst>
        <pc:spChg chg="mod">
          <ac:chgData name="Chanu 😶‍🌫️" userId="f1b9971c1519cfef" providerId="LiveId" clId="{F062725E-9A3A-4D8C-89E2-50B2C736D33C}" dt="2025-08-03T19:50:11.525" v="55" actId="122"/>
          <ac:spMkLst>
            <pc:docMk/>
            <pc:sldMk cId="2558514346" sldId="543"/>
            <ac:spMk id="2" creationId="{A2890059-60A0-D867-5A79-254D544B2070}"/>
          </ac:spMkLst>
        </pc:spChg>
        <pc:spChg chg="mod">
          <ac:chgData name="Chanu 😶‍🌫️" userId="f1b9971c1519cfef" providerId="LiveId" clId="{F062725E-9A3A-4D8C-89E2-50B2C736D33C}" dt="2025-08-04T02:01:44.581" v="1300" actId="1076"/>
          <ac:spMkLst>
            <pc:docMk/>
            <pc:sldMk cId="2558514346" sldId="543"/>
            <ac:spMk id="3" creationId="{3911ABDD-12A0-23D6-B16A-1DE7555D3085}"/>
          </ac:spMkLst>
        </pc:spChg>
        <pc:spChg chg="mod">
          <ac:chgData name="Chanu 😶‍🌫️" userId="f1b9971c1519cfef" providerId="LiveId" clId="{F062725E-9A3A-4D8C-89E2-50B2C736D33C}" dt="2025-08-04T02:01:41.281" v="1299" actId="1076"/>
          <ac:spMkLst>
            <pc:docMk/>
            <pc:sldMk cId="2558514346" sldId="543"/>
            <ac:spMk id="4" creationId="{F40FFA6D-4135-72A4-D1E1-C6BBA7B5E752}"/>
          </ac:spMkLst>
        </pc:spChg>
        <pc:spChg chg="mod">
          <ac:chgData name="Chanu 😶‍🌫️" userId="f1b9971c1519cfef" providerId="LiveId" clId="{F062725E-9A3A-4D8C-89E2-50B2C736D33C}" dt="2025-08-03T19:56:11.538" v="127" actId="1076"/>
          <ac:spMkLst>
            <pc:docMk/>
            <pc:sldMk cId="2558514346" sldId="543"/>
            <ac:spMk id="5" creationId="{6ECC71A0-5525-39A2-583A-072402421863}"/>
          </ac:spMkLst>
        </pc:spChg>
        <pc:spChg chg="mod">
          <ac:chgData name="Chanu 😶‍🌫️" userId="f1b9971c1519cfef" providerId="LiveId" clId="{F062725E-9A3A-4D8C-89E2-50B2C736D33C}" dt="2025-08-03T19:57:34.829" v="146" actId="1076"/>
          <ac:spMkLst>
            <pc:docMk/>
            <pc:sldMk cId="2558514346" sldId="543"/>
            <ac:spMk id="6" creationId="{D64A0287-C6F6-C348-9755-8E2681808985}"/>
          </ac:spMkLst>
        </pc:spChg>
        <pc:spChg chg="mod">
          <ac:chgData name="Chanu 😶‍🌫️" userId="f1b9971c1519cfef" providerId="LiveId" clId="{F062725E-9A3A-4D8C-89E2-50B2C736D33C}" dt="2025-08-03T19:58:49.620" v="160" actId="1076"/>
          <ac:spMkLst>
            <pc:docMk/>
            <pc:sldMk cId="2558514346" sldId="543"/>
            <ac:spMk id="7" creationId="{5648E95C-0258-34C7-1069-4332B366A146}"/>
          </ac:spMkLst>
        </pc:spChg>
        <pc:spChg chg="mod">
          <ac:chgData name="Chanu 😶‍🌫️" userId="f1b9971c1519cfef" providerId="LiveId" clId="{F062725E-9A3A-4D8C-89E2-50B2C736D33C}" dt="2025-08-04T01:59:49.883" v="1280" actId="20577"/>
          <ac:spMkLst>
            <pc:docMk/>
            <pc:sldMk cId="2558514346" sldId="543"/>
            <ac:spMk id="8" creationId="{D7D4597C-F0A2-A596-E54E-AD853CFD4ED9}"/>
          </ac:spMkLst>
        </pc:spChg>
        <pc:spChg chg="mod">
          <ac:chgData name="Chanu 😶‍🌫️" userId="f1b9971c1519cfef" providerId="LiveId" clId="{F062725E-9A3A-4D8C-89E2-50B2C736D33C}" dt="2025-08-04T02:01:49.564" v="1301" actId="1076"/>
          <ac:spMkLst>
            <pc:docMk/>
            <pc:sldMk cId="2558514346" sldId="543"/>
            <ac:spMk id="9" creationId="{0E8609F1-3E91-1B36-B247-136EAAAF7569}"/>
          </ac:spMkLst>
        </pc:spChg>
        <pc:spChg chg="del">
          <ac:chgData name="Chanu 😶‍🌫️" userId="f1b9971c1519cfef" providerId="LiveId" clId="{F062725E-9A3A-4D8C-89E2-50B2C736D33C}" dt="2025-08-03T19:50:16.859" v="56" actId="478"/>
          <ac:spMkLst>
            <pc:docMk/>
            <pc:sldMk cId="2558514346" sldId="543"/>
            <ac:spMk id="10" creationId="{8B1EB3F6-FE85-4C20-C7E7-2733F2D29CCB}"/>
          </ac:spMkLst>
        </pc:spChg>
        <pc:spChg chg="mod">
          <ac:chgData name="Chanu 😶‍🌫️" userId="f1b9971c1519cfef" providerId="LiveId" clId="{F062725E-9A3A-4D8C-89E2-50B2C736D33C}" dt="2025-08-04T02:01:55.932" v="1302" actId="1076"/>
          <ac:spMkLst>
            <pc:docMk/>
            <pc:sldMk cId="2558514346" sldId="543"/>
            <ac:spMk id="11" creationId="{FF0F1A6E-B57D-10BC-3745-98A91F8D212C}"/>
          </ac:spMkLst>
        </pc:spChg>
        <pc:spChg chg="del mod">
          <ac:chgData name="Chanu 😶‍🌫️" userId="f1b9971c1519cfef" providerId="LiveId" clId="{F062725E-9A3A-4D8C-89E2-50B2C736D33C}" dt="2025-08-03T19:50:51.999" v="63" actId="478"/>
          <ac:spMkLst>
            <pc:docMk/>
            <pc:sldMk cId="2558514346" sldId="543"/>
            <ac:spMk id="12" creationId="{D7E0464C-804A-01E2-842A-5FAB4319A9CC}"/>
          </ac:spMkLst>
        </pc:spChg>
        <pc:spChg chg="mod">
          <ac:chgData name="Chanu 😶‍🌫️" userId="f1b9971c1519cfef" providerId="LiveId" clId="{F062725E-9A3A-4D8C-89E2-50B2C736D33C}" dt="2025-08-04T01:58:19.154" v="1270" actId="1076"/>
          <ac:spMkLst>
            <pc:docMk/>
            <pc:sldMk cId="2558514346" sldId="543"/>
            <ac:spMk id="13" creationId="{694D49AE-4A21-B111-AC48-F47FD6566415}"/>
          </ac:spMkLst>
        </pc:spChg>
        <pc:spChg chg="del mod">
          <ac:chgData name="Chanu 😶‍🌫️" userId="f1b9971c1519cfef" providerId="LiveId" clId="{F062725E-9A3A-4D8C-89E2-50B2C736D33C}" dt="2025-08-03T19:51:11.628" v="67" actId="478"/>
          <ac:spMkLst>
            <pc:docMk/>
            <pc:sldMk cId="2558514346" sldId="543"/>
            <ac:spMk id="14" creationId="{865076E4-6296-50FF-3F7F-F825F64CE9DE}"/>
          </ac:spMkLst>
        </pc:spChg>
        <pc:spChg chg="mod">
          <ac:chgData name="Chanu 😶‍🌫️" userId="f1b9971c1519cfef" providerId="LiveId" clId="{F062725E-9A3A-4D8C-89E2-50B2C736D33C}" dt="2025-08-04T02:02:00.858" v="1303" actId="1076"/>
          <ac:spMkLst>
            <pc:docMk/>
            <pc:sldMk cId="2558514346" sldId="543"/>
            <ac:spMk id="15" creationId="{43977F0B-D344-A05F-6792-4121EFEF9315}"/>
          </ac:spMkLst>
        </pc:spChg>
        <pc:spChg chg="del mod">
          <ac:chgData name="Chanu 😶‍🌫️" userId="f1b9971c1519cfef" providerId="LiveId" clId="{F062725E-9A3A-4D8C-89E2-50B2C736D33C}" dt="2025-08-03T19:51:22.537" v="71" actId="478"/>
          <ac:spMkLst>
            <pc:docMk/>
            <pc:sldMk cId="2558514346" sldId="543"/>
            <ac:spMk id="16" creationId="{8E8A2856-FCE9-C656-4836-B404C54BA094}"/>
          </ac:spMkLst>
        </pc:spChg>
        <pc:spChg chg="mod">
          <ac:chgData name="Chanu 😶‍🌫️" userId="f1b9971c1519cfef" providerId="LiveId" clId="{F062725E-9A3A-4D8C-89E2-50B2C736D33C}" dt="2025-08-04T02:02:07.178" v="1304" actId="1076"/>
          <ac:spMkLst>
            <pc:docMk/>
            <pc:sldMk cId="2558514346" sldId="543"/>
            <ac:spMk id="17" creationId="{B10F6B44-5748-AB1C-63DE-4D237BB87C2A}"/>
          </ac:spMkLst>
        </pc:spChg>
        <pc:spChg chg="del mod">
          <ac:chgData name="Chanu 😶‍🌫️" userId="f1b9971c1519cfef" providerId="LiveId" clId="{F062725E-9A3A-4D8C-89E2-50B2C736D33C}" dt="2025-08-03T19:51:34.169" v="75" actId="478"/>
          <ac:spMkLst>
            <pc:docMk/>
            <pc:sldMk cId="2558514346" sldId="543"/>
            <ac:spMk id="18" creationId="{A992BDCC-6FC8-5248-2D2C-413C7FA3D678}"/>
          </ac:spMkLst>
        </pc:spChg>
        <pc:spChg chg="mod">
          <ac:chgData name="Chanu 😶‍🌫️" userId="f1b9971c1519cfef" providerId="LiveId" clId="{F062725E-9A3A-4D8C-89E2-50B2C736D33C}" dt="2025-08-04T02:01:15.421" v="1294" actId="1076"/>
          <ac:spMkLst>
            <pc:docMk/>
            <pc:sldMk cId="2558514346" sldId="543"/>
            <ac:spMk id="19" creationId="{32DB0C4D-5A45-D672-0B7E-486BE1920B09}"/>
          </ac:spMkLst>
        </pc:spChg>
        <pc:spChg chg="del mod">
          <ac:chgData name="Chanu 😶‍🌫️" userId="f1b9971c1519cfef" providerId="LiveId" clId="{F062725E-9A3A-4D8C-89E2-50B2C736D33C}" dt="2025-08-03T19:51:45.132" v="79" actId="478"/>
          <ac:spMkLst>
            <pc:docMk/>
            <pc:sldMk cId="2558514346" sldId="543"/>
            <ac:spMk id="20" creationId="{1076939A-09FC-B2ED-51AF-21D156990C86}"/>
          </ac:spMkLst>
        </pc:spChg>
        <pc:spChg chg="add del mod">
          <ac:chgData name="Chanu 😶‍🌫️" userId="f1b9971c1519cfef" providerId="LiveId" clId="{F062725E-9A3A-4D8C-89E2-50B2C736D33C}" dt="2025-08-03T19:50:39.689" v="59" actId="478"/>
          <ac:spMkLst>
            <pc:docMk/>
            <pc:sldMk cId="2558514346" sldId="543"/>
            <ac:spMk id="22" creationId="{2D6BB077-46B6-80B6-841B-A7656F2BA017}"/>
          </ac:spMkLst>
        </pc:spChg>
        <pc:spChg chg="add del mod">
          <ac:chgData name="Chanu 😶‍🌫️" userId="f1b9971c1519cfef" providerId="LiveId" clId="{F062725E-9A3A-4D8C-89E2-50B2C736D33C}" dt="2025-08-03T19:51:06.487" v="65" actId="478"/>
          <ac:spMkLst>
            <pc:docMk/>
            <pc:sldMk cId="2558514346" sldId="543"/>
            <ac:spMk id="24" creationId="{6B664E22-7BE3-2DA7-8456-485475A7FB66}"/>
          </ac:spMkLst>
        </pc:spChg>
        <pc:spChg chg="add del mod">
          <ac:chgData name="Chanu 😶‍🌫️" userId="f1b9971c1519cfef" providerId="LiveId" clId="{F062725E-9A3A-4D8C-89E2-50B2C736D33C}" dt="2025-08-03T19:51:16.633" v="69" actId="478"/>
          <ac:spMkLst>
            <pc:docMk/>
            <pc:sldMk cId="2558514346" sldId="543"/>
            <ac:spMk id="26" creationId="{973FAF6D-5C5E-791F-B2F2-8CD39B574D35}"/>
          </ac:spMkLst>
        </pc:spChg>
        <pc:spChg chg="add del mod">
          <ac:chgData name="Chanu 😶‍🌫️" userId="f1b9971c1519cfef" providerId="LiveId" clId="{F062725E-9A3A-4D8C-89E2-50B2C736D33C}" dt="2025-08-03T19:51:28.481" v="73" actId="478"/>
          <ac:spMkLst>
            <pc:docMk/>
            <pc:sldMk cId="2558514346" sldId="543"/>
            <ac:spMk id="28" creationId="{ECF6BE08-47A7-3F42-8758-5D01882A9403}"/>
          </ac:spMkLst>
        </pc:spChg>
        <pc:spChg chg="add del mod">
          <ac:chgData name="Chanu 😶‍🌫️" userId="f1b9971c1519cfef" providerId="LiveId" clId="{F062725E-9A3A-4D8C-89E2-50B2C736D33C}" dt="2025-08-03T19:51:38.824" v="77" actId="478"/>
          <ac:spMkLst>
            <pc:docMk/>
            <pc:sldMk cId="2558514346" sldId="543"/>
            <ac:spMk id="30" creationId="{6D4636F2-B347-877E-58B8-0082E2DFAAFD}"/>
          </ac:spMkLst>
        </pc:spChg>
        <pc:spChg chg="add del mod">
          <ac:chgData name="Chanu 😶‍🌫️" userId="f1b9971c1519cfef" providerId="LiveId" clId="{F062725E-9A3A-4D8C-89E2-50B2C736D33C}" dt="2025-08-03T19:51:48.158" v="81" actId="478"/>
          <ac:spMkLst>
            <pc:docMk/>
            <pc:sldMk cId="2558514346" sldId="543"/>
            <ac:spMk id="32" creationId="{0AF5D8F4-3628-39B7-E52E-61974D2188C9}"/>
          </ac:spMkLst>
        </pc:spChg>
        <pc:spChg chg="add mod">
          <ac:chgData name="Chanu 😶‍🌫️" userId="f1b9971c1519cfef" providerId="LiveId" clId="{F062725E-9A3A-4D8C-89E2-50B2C736D33C}" dt="2025-08-04T02:00:56.517" v="1291" actId="1076"/>
          <ac:spMkLst>
            <pc:docMk/>
            <pc:sldMk cId="2558514346" sldId="543"/>
            <ac:spMk id="34" creationId="{0968688E-DB88-3AF4-17E7-55728929B398}"/>
          </ac:spMkLst>
        </pc:spChg>
        <pc:spChg chg="add del">
          <ac:chgData name="Chanu 😶‍🌫️" userId="f1b9971c1519cfef" providerId="LiveId" clId="{F062725E-9A3A-4D8C-89E2-50B2C736D33C}" dt="2025-08-04T01:59:39.515" v="1278" actId="22"/>
          <ac:spMkLst>
            <pc:docMk/>
            <pc:sldMk cId="2558514346" sldId="543"/>
            <ac:spMk id="36" creationId="{5F35EB4D-0B55-AC0A-AA99-E554EED2E0B1}"/>
          </ac:spMkLst>
        </pc:spChg>
      </pc:sldChg>
      <pc:sldChg chg="addSp delSp modSp mod ord">
        <pc:chgData name="Chanu 😶‍🌫️" userId="f1b9971c1519cfef" providerId="LiveId" clId="{F062725E-9A3A-4D8C-89E2-50B2C736D33C}" dt="2025-08-04T01:54:07.036" v="1220" actId="1076"/>
        <pc:sldMkLst>
          <pc:docMk/>
          <pc:sldMk cId="3370237171" sldId="544"/>
        </pc:sldMkLst>
        <pc:spChg chg="mod">
          <ac:chgData name="Chanu 😶‍🌫️" userId="f1b9971c1519cfef" providerId="LiveId" clId="{F062725E-9A3A-4D8C-89E2-50B2C736D33C}" dt="2025-08-04T01:52:04.921" v="1203" actId="404"/>
          <ac:spMkLst>
            <pc:docMk/>
            <pc:sldMk cId="3370237171" sldId="544"/>
            <ac:spMk id="2" creationId="{837C056E-F816-1B50-725B-8664BB9D4077}"/>
          </ac:spMkLst>
        </pc:spChg>
        <pc:spChg chg="del">
          <ac:chgData name="Chanu 😶‍🌫️" userId="f1b9971c1519cfef" providerId="LiveId" clId="{F062725E-9A3A-4D8C-89E2-50B2C736D33C}" dt="2025-08-04T01:19:42.470" v="945" actId="478"/>
          <ac:spMkLst>
            <pc:docMk/>
            <pc:sldMk cId="3370237171" sldId="544"/>
            <ac:spMk id="3" creationId="{15342DFE-3DDA-078D-A795-99B2B77C0280}"/>
          </ac:spMkLst>
        </pc:spChg>
        <pc:spChg chg="del">
          <ac:chgData name="Chanu 😶‍🌫️" userId="f1b9971c1519cfef" providerId="LiveId" clId="{F062725E-9A3A-4D8C-89E2-50B2C736D33C}" dt="2025-08-04T01:20:59.370" v="953" actId="478"/>
          <ac:spMkLst>
            <pc:docMk/>
            <pc:sldMk cId="3370237171" sldId="544"/>
            <ac:spMk id="4" creationId="{92F82CEB-1B7C-FF11-6F12-D1C53DEC7187}"/>
          </ac:spMkLst>
        </pc:spChg>
        <pc:spChg chg="del">
          <ac:chgData name="Chanu 😶‍🌫️" userId="f1b9971c1519cfef" providerId="LiveId" clId="{F062725E-9A3A-4D8C-89E2-50B2C736D33C}" dt="2025-08-04T01:19:42.470" v="945" actId="478"/>
          <ac:spMkLst>
            <pc:docMk/>
            <pc:sldMk cId="3370237171" sldId="544"/>
            <ac:spMk id="5" creationId="{F7C1F643-620A-BB66-349A-D3DEE66385B4}"/>
          </ac:spMkLst>
        </pc:spChg>
        <pc:spChg chg="del">
          <ac:chgData name="Chanu 😶‍🌫️" userId="f1b9971c1519cfef" providerId="LiveId" clId="{F062725E-9A3A-4D8C-89E2-50B2C736D33C}" dt="2025-08-04T01:20:53.163" v="951" actId="478"/>
          <ac:spMkLst>
            <pc:docMk/>
            <pc:sldMk cId="3370237171" sldId="544"/>
            <ac:spMk id="6" creationId="{218F5E53-67CC-6FBD-8507-FAC54A5FA9C8}"/>
          </ac:spMkLst>
        </pc:spChg>
        <pc:spChg chg="del">
          <ac:chgData name="Chanu 😶‍🌫️" userId="f1b9971c1519cfef" providerId="LiveId" clId="{F062725E-9A3A-4D8C-89E2-50B2C736D33C}" dt="2025-08-04T01:19:42.470" v="945" actId="478"/>
          <ac:spMkLst>
            <pc:docMk/>
            <pc:sldMk cId="3370237171" sldId="544"/>
            <ac:spMk id="7" creationId="{5CAA6A0C-BD61-9564-7D9A-96A9B97C4585}"/>
          </ac:spMkLst>
        </pc:spChg>
        <pc:spChg chg="del">
          <ac:chgData name="Chanu 😶‍🌫️" userId="f1b9971c1519cfef" providerId="LiveId" clId="{F062725E-9A3A-4D8C-89E2-50B2C736D33C}" dt="2025-08-04T01:20:49.145" v="949" actId="478"/>
          <ac:spMkLst>
            <pc:docMk/>
            <pc:sldMk cId="3370237171" sldId="544"/>
            <ac:spMk id="8" creationId="{42D426AA-49C4-2A21-F097-9FE0E4F65DA3}"/>
          </ac:spMkLst>
        </pc:spChg>
        <pc:spChg chg="del">
          <ac:chgData name="Chanu 😶‍🌫️" userId="f1b9971c1519cfef" providerId="LiveId" clId="{F062725E-9A3A-4D8C-89E2-50B2C736D33C}" dt="2025-08-04T01:19:42.470" v="945" actId="478"/>
          <ac:spMkLst>
            <pc:docMk/>
            <pc:sldMk cId="3370237171" sldId="544"/>
            <ac:spMk id="9" creationId="{57D5F4D8-BDC7-BE44-38C6-D374BB7BE5D1}"/>
          </ac:spMkLst>
        </pc:spChg>
        <pc:spChg chg="del">
          <ac:chgData name="Chanu 😶‍🌫️" userId="f1b9971c1519cfef" providerId="LiveId" clId="{F062725E-9A3A-4D8C-89E2-50B2C736D33C}" dt="2025-08-04T01:20:44.691" v="947" actId="478"/>
          <ac:spMkLst>
            <pc:docMk/>
            <pc:sldMk cId="3370237171" sldId="544"/>
            <ac:spMk id="10" creationId="{9667580D-12C0-C637-555C-C073CBC55E1D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1" creationId="{D151D709-581F-43B1-B908-39D5BD6FAA17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2" creationId="{B3FB12F2-A71B-87DE-BF5C-37E0E8389334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4" creationId="{C62A2CBE-FA7A-3347-E131-C9F0B06CDC12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5" creationId="{D46FCAB5-36B9-C7C2-3891-DE25132D6C63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6" creationId="{40C8A6D2-9CC5-ED7B-E302-6D393A8ADA9D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7" creationId="{73293CF1-ACAB-98A9-AF3F-BF608FC594BD}"/>
          </ac:spMkLst>
        </pc:spChg>
        <pc:spChg chg="del">
          <ac:chgData name="Chanu 😶‍🌫️" userId="f1b9971c1519cfef" providerId="LiveId" clId="{F062725E-9A3A-4D8C-89E2-50B2C736D33C}" dt="2025-08-04T01:19:08.503" v="939" actId="478"/>
          <ac:spMkLst>
            <pc:docMk/>
            <pc:sldMk cId="3370237171" sldId="544"/>
            <ac:spMk id="18" creationId="{9BFF3191-1CC5-CF34-911F-3AE5AB8658E3}"/>
          </ac:spMkLst>
        </pc:spChg>
        <pc:spChg chg="del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20" creationId="{FB2C6351-E336-E597-2D05-28AC8D819C44}"/>
          </ac:spMkLst>
        </pc:spChg>
        <pc:spChg chg="del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22" creationId="{583D7AA0-26E6-96E0-0712-AFE6888B9053}"/>
          </ac:spMkLst>
        </pc:spChg>
        <pc:spChg chg="del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24" creationId="{F6884002-5695-159C-5037-E19B5D091DE4}"/>
          </ac:spMkLst>
        </pc:spChg>
        <pc:spChg chg="add del mod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26" creationId="{D2139567-66D3-9897-BDD6-8EF906B43AFF}"/>
          </ac:spMkLst>
        </pc:spChg>
        <pc:spChg chg="add del mod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28" creationId="{2CD16E0C-02E1-8AC6-1655-C2B3ACAC36C5}"/>
          </ac:spMkLst>
        </pc:spChg>
        <pc:spChg chg="add del mod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30" creationId="{1EA19AFF-66DB-CD9D-5273-8E4A77B7FADF}"/>
          </ac:spMkLst>
        </pc:spChg>
        <pc:spChg chg="del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32" creationId="{06619D30-5E0E-FD58-97CD-DA2F1C9450F6}"/>
          </ac:spMkLst>
        </pc:spChg>
        <pc:spChg chg="del">
          <ac:chgData name="Chanu 😶‍🌫️" userId="f1b9971c1519cfef" providerId="LiveId" clId="{F062725E-9A3A-4D8C-89E2-50B2C736D33C}" dt="2025-08-04T01:19:14.652" v="940" actId="478"/>
          <ac:spMkLst>
            <pc:docMk/>
            <pc:sldMk cId="3370237171" sldId="544"/>
            <ac:spMk id="34" creationId="{219FC3A2-768B-311B-B138-C4AAB8B984A8}"/>
          </ac:spMkLst>
        </pc:spChg>
        <pc:spChg chg="add del mod">
          <ac:chgData name="Chanu 😶‍🌫️" userId="f1b9971c1519cfef" providerId="LiveId" clId="{F062725E-9A3A-4D8C-89E2-50B2C736D33C}" dt="2025-08-04T01:19:53.936" v="946" actId="478"/>
          <ac:spMkLst>
            <pc:docMk/>
            <pc:sldMk cId="3370237171" sldId="544"/>
            <ac:spMk id="36" creationId="{199177F9-E788-7ABD-0977-44F8804A087E}"/>
          </ac:spMkLst>
        </pc:spChg>
        <pc:spChg chg="add del mod">
          <ac:chgData name="Chanu 😶‍🌫️" userId="f1b9971c1519cfef" providerId="LiveId" clId="{F062725E-9A3A-4D8C-89E2-50B2C736D33C}" dt="2025-08-04T01:19:53.936" v="946" actId="478"/>
          <ac:spMkLst>
            <pc:docMk/>
            <pc:sldMk cId="3370237171" sldId="544"/>
            <ac:spMk id="38" creationId="{E7743840-1D89-2FBC-6C5A-05CCE379427F}"/>
          </ac:spMkLst>
        </pc:spChg>
        <pc:spChg chg="add del mod">
          <ac:chgData name="Chanu 😶‍🌫️" userId="f1b9971c1519cfef" providerId="LiveId" clId="{F062725E-9A3A-4D8C-89E2-50B2C736D33C}" dt="2025-08-04T01:19:53.936" v="946" actId="478"/>
          <ac:spMkLst>
            <pc:docMk/>
            <pc:sldMk cId="3370237171" sldId="544"/>
            <ac:spMk id="40" creationId="{F6820CB7-D516-8F71-79EB-48158214738E}"/>
          </ac:spMkLst>
        </pc:spChg>
        <pc:spChg chg="add del mod">
          <ac:chgData name="Chanu 😶‍🌫️" userId="f1b9971c1519cfef" providerId="LiveId" clId="{F062725E-9A3A-4D8C-89E2-50B2C736D33C}" dt="2025-08-04T01:19:53.936" v="946" actId="478"/>
          <ac:spMkLst>
            <pc:docMk/>
            <pc:sldMk cId="3370237171" sldId="544"/>
            <ac:spMk id="42" creationId="{CAC8653B-6FE6-407A-6213-90FD382F6AC2}"/>
          </ac:spMkLst>
        </pc:spChg>
        <pc:spChg chg="add del mod">
          <ac:chgData name="Chanu 😶‍🌫️" userId="f1b9971c1519cfef" providerId="LiveId" clId="{F062725E-9A3A-4D8C-89E2-50B2C736D33C}" dt="2025-08-04T01:20:47.126" v="948" actId="478"/>
          <ac:spMkLst>
            <pc:docMk/>
            <pc:sldMk cId="3370237171" sldId="544"/>
            <ac:spMk id="44" creationId="{A2405CBE-03DD-C521-7096-25A5A350037A}"/>
          </ac:spMkLst>
        </pc:spChg>
        <pc:spChg chg="add del mod">
          <ac:chgData name="Chanu 😶‍🌫️" userId="f1b9971c1519cfef" providerId="LiveId" clId="{F062725E-9A3A-4D8C-89E2-50B2C736D33C}" dt="2025-08-04T01:20:51.009" v="950" actId="478"/>
          <ac:spMkLst>
            <pc:docMk/>
            <pc:sldMk cId="3370237171" sldId="544"/>
            <ac:spMk id="46" creationId="{0CD47092-BC6C-2944-B489-AD772D8DC869}"/>
          </ac:spMkLst>
        </pc:spChg>
        <pc:spChg chg="add del mod">
          <ac:chgData name="Chanu 😶‍🌫️" userId="f1b9971c1519cfef" providerId="LiveId" clId="{F062725E-9A3A-4D8C-89E2-50B2C736D33C}" dt="2025-08-04T01:20:55.072" v="952" actId="478"/>
          <ac:spMkLst>
            <pc:docMk/>
            <pc:sldMk cId="3370237171" sldId="544"/>
            <ac:spMk id="48" creationId="{B0FA9454-46AF-A469-D93C-03425D34385D}"/>
          </ac:spMkLst>
        </pc:spChg>
        <pc:spChg chg="add del mod">
          <ac:chgData name="Chanu 😶‍🌫️" userId="f1b9971c1519cfef" providerId="LiveId" clId="{F062725E-9A3A-4D8C-89E2-50B2C736D33C}" dt="2025-08-04T01:21:01.159" v="954" actId="478"/>
          <ac:spMkLst>
            <pc:docMk/>
            <pc:sldMk cId="3370237171" sldId="544"/>
            <ac:spMk id="50" creationId="{9A98C9C9-2BDD-A23D-FB1F-DBBEA227D555}"/>
          </ac:spMkLst>
        </pc:spChg>
        <pc:spChg chg="add mod">
          <ac:chgData name="Chanu 😶‍🌫️" userId="f1b9971c1519cfef" providerId="LiveId" clId="{F062725E-9A3A-4D8C-89E2-50B2C736D33C}" dt="2025-08-04T01:53:12.102" v="1209" actId="403"/>
          <ac:spMkLst>
            <pc:docMk/>
            <pc:sldMk cId="3370237171" sldId="544"/>
            <ac:spMk id="64" creationId="{EE81DFFB-5586-784E-FC44-E4A700703F3E}"/>
          </ac:spMkLst>
        </pc:spChg>
        <pc:spChg chg="add mod">
          <ac:chgData name="Chanu 😶‍🌫️" userId="f1b9971c1519cfef" providerId="LiveId" clId="{F062725E-9A3A-4D8C-89E2-50B2C736D33C}" dt="2025-08-04T01:25:01.611" v="1019" actId="1076"/>
          <ac:spMkLst>
            <pc:docMk/>
            <pc:sldMk cId="3370237171" sldId="544"/>
            <ac:spMk id="65" creationId="{D442DDF6-3890-4DC8-CA35-A2AECED7D458}"/>
          </ac:spMkLst>
        </pc:spChg>
        <pc:spChg chg="add mod">
          <ac:chgData name="Chanu 😶‍🌫️" userId="f1b9971c1519cfef" providerId="LiveId" clId="{F062725E-9A3A-4D8C-89E2-50B2C736D33C}" dt="2025-08-04T01:53:45.326" v="1216" actId="1076"/>
          <ac:spMkLst>
            <pc:docMk/>
            <pc:sldMk cId="3370237171" sldId="544"/>
            <ac:spMk id="66" creationId="{C54BE5F5-44B0-4D58-6B1E-247513CF4113}"/>
          </ac:spMkLst>
        </pc:spChg>
        <pc:spChg chg="add mod">
          <ac:chgData name="Chanu 😶‍🌫️" userId="f1b9971c1519cfef" providerId="LiveId" clId="{F062725E-9A3A-4D8C-89E2-50B2C736D33C}" dt="2025-08-04T01:53:35.504" v="1214" actId="1076"/>
          <ac:spMkLst>
            <pc:docMk/>
            <pc:sldMk cId="3370237171" sldId="544"/>
            <ac:spMk id="67" creationId="{B55DB013-68C8-2051-FB24-7E2189A3DA2A}"/>
          </ac:spMkLst>
        </pc:spChg>
        <pc:spChg chg="add mod">
          <ac:chgData name="Chanu 😶‍🌫️" userId="f1b9971c1519cfef" providerId="LiveId" clId="{F062725E-9A3A-4D8C-89E2-50B2C736D33C}" dt="2025-08-04T01:54:07.036" v="1220" actId="1076"/>
          <ac:spMkLst>
            <pc:docMk/>
            <pc:sldMk cId="3370237171" sldId="544"/>
            <ac:spMk id="68" creationId="{10F0DF29-AA9C-8D38-3363-E66EB8AB99E6}"/>
          </ac:spMkLst>
        </pc:spChg>
        <pc:spChg chg="add mod">
          <ac:chgData name="Chanu 😶‍🌫️" userId="f1b9971c1519cfef" providerId="LiveId" clId="{F062725E-9A3A-4D8C-89E2-50B2C736D33C}" dt="2025-08-04T01:25:21.084" v="1023" actId="1076"/>
          <ac:spMkLst>
            <pc:docMk/>
            <pc:sldMk cId="3370237171" sldId="544"/>
            <ac:spMk id="69" creationId="{ED65867B-CAC1-3446-F7DE-8A2D20A7193C}"/>
          </ac:spMkLst>
        </pc:spChg>
        <pc:spChg chg="add del mod">
          <ac:chgData name="Chanu 😶‍🌫️" userId="f1b9971c1519cfef" providerId="LiveId" clId="{F062725E-9A3A-4D8C-89E2-50B2C736D33C}" dt="2025-08-04T01:22:01.092" v="964" actId="478"/>
          <ac:spMkLst>
            <pc:docMk/>
            <pc:sldMk cId="3370237171" sldId="544"/>
            <ac:spMk id="70" creationId="{4D871FD2-F373-4FAC-B24A-3A7A8FEB4381}"/>
          </ac:spMkLst>
        </pc:spChg>
        <pc:spChg chg="add del mod">
          <ac:chgData name="Chanu 😶‍🌫️" userId="f1b9971c1519cfef" providerId="LiveId" clId="{F062725E-9A3A-4D8C-89E2-50B2C736D33C}" dt="2025-08-04T01:22:02.825" v="965" actId="478"/>
          <ac:spMkLst>
            <pc:docMk/>
            <pc:sldMk cId="3370237171" sldId="544"/>
            <ac:spMk id="71" creationId="{8DB76612-DEBC-74F3-704F-96D367F393BD}"/>
          </ac:spMkLst>
        </pc:spChg>
        <pc:spChg chg="add del mod">
          <ac:chgData name="Chanu 😶‍🌫️" userId="f1b9971c1519cfef" providerId="LiveId" clId="{F062725E-9A3A-4D8C-89E2-50B2C736D33C}" dt="2025-08-04T01:22:07.269" v="967" actId="478"/>
          <ac:spMkLst>
            <pc:docMk/>
            <pc:sldMk cId="3370237171" sldId="544"/>
            <ac:spMk id="73" creationId="{9117A67E-57CC-3291-5088-2526695F0DB5}"/>
          </ac:spMkLst>
        </pc:spChg>
        <pc:spChg chg="add del mod">
          <ac:chgData name="Chanu 😶‍🌫️" userId="f1b9971c1519cfef" providerId="LiveId" clId="{F062725E-9A3A-4D8C-89E2-50B2C736D33C}" dt="2025-08-04T01:22:04.828" v="966" actId="478"/>
          <ac:spMkLst>
            <pc:docMk/>
            <pc:sldMk cId="3370237171" sldId="544"/>
            <ac:spMk id="75" creationId="{A17E8DC4-698A-8FCC-E605-DCB545F7E24E}"/>
          </ac:spMkLst>
        </pc:spChg>
        <pc:grpChg chg="mod">
          <ac:chgData name="Chanu 😶‍🌫️" userId="f1b9971c1519cfef" providerId="LiveId" clId="{F062725E-9A3A-4D8C-89E2-50B2C736D33C}" dt="2025-08-04T01:36:48.415" v="1047" actId="1076"/>
          <ac:grpSpMkLst>
            <pc:docMk/>
            <pc:sldMk cId="3370237171" sldId="544"/>
            <ac:grpSpMk id="53" creationId="{A6716AE2-55A4-B640-B673-1AEA4FB19DF0}"/>
          </ac:grpSpMkLst>
        </pc:grpChg>
        <pc:picChg chg="add mod">
          <ac:chgData name="Chanu 😶‍🌫️" userId="f1b9971c1519cfef" providerId="LiveId" clId="{F062725E-9A3A-4D8C-89E2-50B2C736D33C}" dt="2025-08-04T01:27:00.130" v="1030" actId="1076"/>
          <ac:picMkLst>
            <pc:docMk/>
            <pc:sldMk cId="3370237171" sldId="544"/>
            <ac:picMk id="77" creationId="{94091649-D9B4-02EC-9514-5F139746EF5B}"/>
          </ac:picMkLst>
        </pc:picChg>
        <pc:picChg chg="add mod">
          <ac:chgData name="Chanu 😶‍🌫️" userId="f1b9971c1519cfef" providerId="LiveId" clId="{F062725E-9A3A-4D8C-89E2-50B2C736D33C}" dt="2025-08-04T01:30:23.946" v="1039" actId="1076"/>
          <ac:picMkLst>
            <pc:docMk/>
            <pc:sldMk cId="3370237171" sldId="544"/>
            <ac:picMk id="79" creationId="{CA6E6C02-ADD7-7C2C-03EF-BED11A18C02D}"/>
          </ac:picMkLst>
        </pc:picChg>
        <pc:picChg chg="add mod">
          <ac:chgData name="Chanu 😶‍🌫️" userId="f1b9971c1519cfef" providerId="LiveId" clId="{F062725E-9A3A-4D8C-89E2-50B2C736D33C}" dt="2025-08-04T01:36:40.628" v="1046" actId="1076"/>
          <ac:picMkLst>
            <pc:docMk/>
            <pc:sldMk cId="3370237171" sldId="544"/>
            <ac:picMk id="81" creationId="{35F43321-6796-AD3B-4A45-0A5CBB571883}"/>
          </ac:picMkLst>
        </pc:picChg>
        <pc:cxnChg chg="del">
          <ac:chgData name="Chanu 😶‍🌫️" userId="f1b9971c1519cfef" providerId="LiveId" clId="{F062725E-9A3A-4D8C-89E2-50B2C736D33C}" dt="2025-08-04T01:19:34.944" v="944" actId="478"/>
          <ac:cxnSpMkLst>
            <pc:docMk/>
            <pc:sldMk cId="3370237171" sldId="544"/>
            <ac:cxnSpMk id="55" creationId="{E7304C47-4DE7-6022-1DC3-66AEBDFA10A6}"/>
          </ac:cxnSpMkLst>
        </pc:cxnChg>
        <pc:cxnChg chg="mod">
          <ac:chgData name="Chanu 😶‍🌫️" userId="f1b9971c1519cfef" providerId="LiveId" clId="{F062725E-9A3A-4D8C-89E2-50B2C736D33C}" dt="2025-08-04T01:21:39.540" v="962" actId="14100"/>
          <ac:cxnSpMkLst>
            <pc:docMk/>
            <pc:sldMk cId="3370237171" sldId="544"/>
            <ac:cxnSpMk id="56" creationId="{F3ECB966-0D94-6E0A-6F67-3D7CEA6A3A75}"/>
          </ac:cxnSpMkLst>
        </pc:cxnChg>
        <pc:cxnChg chg="mod">
          <ac:chgData name="Chanu 😶‍🌫️" userId="f1b9971c1519cfef" providerId="LiveId" clId="{F062725E-9A3A-4D8C-89E2-50B2C736D33C}" dt="2025-08-04T01:53:41.573" v="1215" actId="1076"/>
          <ac:cxnSpMkLst>
            <pc:docMk/>
            <pc:sldMk cId="3370237171" sldId="544"/>
            <ac:cxnSpMk id="57" creationId="{4A3FEBC4-D2CA-C3CD-A942-6EDE55608F64}"/>
          </ac:cxnSpMkLst>
        </pc:cxnChg>
        <pc:cxnChg chg="mod">
          <ac:chgData name="Chanu 😶‍🌫️" userId="f1b9971c1519cfef" providerId="LiveId" clId="{F062725E-9A3A-4D8C-89E2-50B2C736D33C}" dt="2025-08-04T01:37:03.305" v="1048" actId="1076"/>
          <ac:cxnSpMkLst>
            <pc:docMk/>
            <pc:sldMk cId="3370237171" sldId="544"/>
            <ac:cxnSpMk id="58" creationId="{70BBEE84-5646-7D5C-71EF-4AA6DD79178F}"/>
          </ac:cxnSpMkLst>
        </pc:cxnChg>
        <pc:cxnChg chg="del">
          <ac:chgData name="Chanu 😶‍🌫️" userId="f1b9971c1519cfef" providerId="LiveId" clId="{F062725E-9A3A-4D8C-89E2-50B2C736D33C}" dt="2025-08-04T01:19:18.667" v="941" actId="478"/>
          <ac:cxnSpMkLst>
            <pc:docMk/>
            <pc:sldMk cId="3370237171" sldId="544"/>
            <ac:cxnSpMk id="59" creationId="{57BD4E96-4A92-0866-C621-43AC621C95A6}"/>
          </ac:cxnSpMkLst>
        </pc:cxnChg>
        <pc:cxnChg chg="del">
          <ac:chgData name="Chanu 😶‍🌫️" userId="f1b9971c1519cfef" providerId="LiveId" clId="{F062725E-9A3A-4D8C-89E2-50B2C736D33C}" dt="2025-08-04T01:19:31.337" v="943" actId="478"/>
          <ac:cxnSpMkLst>
            <pc:docMk/>
            <pc:sldMk cId="3370237171" sldId="544"/>
            <ac:cxnSpMk id="60" creationId="{CAC0FD11-4DAB-3870-A9BA-4246A58078C0}"/>
          </ac:cxnSpMkLst>
        </pc:cxnChg>
        <pc:cxnChg chg="del mod">
          <ac:chgData name="Chanu 😶‍🌫️" userId="f1b9971c1519cfef" providerId="LiveId" clId="{F062725E-9A3A-4D8C-89E2-50B2C736D33C}" dt="2025-08-04T01:21:16.266" v="957" actId="478"/>
          <ac:cxnSpMkLst>
            <pc:docMk/>
            <pc:sldMk cId="3370237171" sldId="544"/>
            <ac:cxnSpMk id="61" creationId="{BFAF7A20-94E4-D4CD-908E-42FF5D2245AE}"/>
          </ac:cxnSpMkLst>
        </pc:cxnChg>
        <pc:cxnChg chg="del">
          <ac:chgData name="Chanu 😶‍🌫️" userId="f1b9971c1519cfef" providerId="LiveId" clId="{F062725E-9A3A-4D8C-89E2-50B2C736D33C}" dt="2025-08-04T01:19:24.967" v="942" actId="478"/>
          <ac:cxnSpMkLst>
            <pc:docMk/>
            <pc:sldMk cId="3370237171" sldId="544"/>
            <ac:cxnSpMk id="62" creationId="{CE326FD8-EB9A-A344-F2CF-9B87B5C30CCB}"/>
          </ac:cxnSpMkLst>
        </pc:cxnChg>
      </pc:sldChg>
      <pc:sldChg chg="addSp delSp modSp mod modClrScheme chgLayout">
        <pc:chgData name="Chanu 😶‍🌫️" userId="f1b9971c1519cfef" providerId="LiveId" clId="{F062725E-9A3A-4D8C-89E2-50B2C736D33C}" dt="2025-08-04T02:02:53.187" v="1306" actId="700"/>
        <pc:sldMkLst>
          <pc:docMk/>
          <pc:sldMk cId="1478060211" sldId="545"/>
        </pc:sldMkLst>
        <pc:spChg chg="add del mod">
          <ac:chgData name="Chanu 😶‍🌫️" userId="f1b9971c1519cfef" providerId="LiveId" clId="{F062725E-9A3A-4D8C-89E2-50B2C736D33C}" dt="2025-08-04T00:50:40.245" v="879" actId="1076"/>
          <ac:spMkLst>
            <pc:docMk/>
            <pc:sldMk cId="1478060211" sldId="545"/>
            <ac:spMk id="2" creationId="{F5F1B1C2-53A7-BDF8-7E47-2045A420B998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4" creationId="{86CBF36F-06C7-99DF-3760-1A8F8D235CC5}"/>
          </ac:spMkLst>
        </pc:spChg>
        <pc:spChg chg="del">
          <ac:chgData name="Chanu 😶‍🌫️" userId="f1b9971c1519cfef" providerId="LiveId" clId="{F062725E-9A3A-4D8C-89E2-50B2C736D33C}" dt="2025-08-04T00:40:47.469" v="746" actId="478"/>
          <ac:spMkLst>
            <pc:docMk/>
            <pc:sldMk cId="1478060211" sldId="545"/>
            <ac:spMk id="5" creationId="{FD9555FE-A5FA-02D6-4AF0-19D3910E7273}"/>
          </ac:spMkLst>
        </pc:spChg>
        <pc:spChg chg="del">
          <ac:chgData name="Chanu 😶‍🌫️" userId="f1b9971c1519cfef" providerId="LiveId" clId="{F062725E-9A3A-4D8C-89E2-50B2C736D33C}" dt="2025-08-04T00:40:40.001" v="743" actId="478"/>
          <ac:spMkLst>
            <pc:docMk/>
            <pc:sldMk cId="1478060211" sldId="545"/>
            <ac:spMk id="8" creationId="{7DB0816B-F597-7072-FA88-87CBDB6F78ED}"/>
          </ac:spMkLst>
        </pc:spChg>
        <pc:spChg chg="del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9" creationId="{AD9C8036-DAE2-8D1B-5DDC-961E908F5EC9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12" creationId="{D2641B95-488E-2272-57A9-BEA94FC38236}"/>
          </ac:spMkLst>
        </pc:spChg>
        <pc:spChg chg="add del mod">
          <ac:chgData name="Chanu 😶‍🌫️" userId="f1b9971c1519cfef" providerId="LiveId" clId="{F062725E-9A3A-4D8C-89E2-50B2C736D33C}" dt="2025-08-04T00:40:45.183" v="745" actId="478"/>
          <ac:spMkLst>
            <pc:docMk/>
            <pc:sldMk cId="1478060211" sldId="545"/>
            <ac:spMk id="13" creationId="{14E2E2EA-1243-10FB-7175-FDAD97D5DAF4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14" creationId="{21C4EA89-E4E2-B9DD-80B7-D7B0D650BE5B}"/>
          </ac:spMkLst>
        </pc:spChg>
        <pc:spChg chg="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16" creationId="{1FC84680-F415-9AC4-1A64-2AFA2C167D38}"/>
          </ac:spMkLst>
        </pc:spChg>
        <pc:spChg chg="add del mod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17" creationId="{2099B243-AD0D-7254-8C24-531A35034AD1}"/>
          </ac:spMkLst>
        </pc:spChg>
        <pc:spChg chg="del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19" creationId="{D8717CCD-324D-713B-DDC4-F398DE36DD1B}"/>
          </ac:spMkLst>
        </pc:spChg>
        <pc:spChg chg="add del mod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21" creationId="{950585FF-62C2-281B-CEE9-2D7272D55F4A}"/>
          </ac:spMkLst>
        </pc:spChg>
        <pc:spChg chg="del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23" creationId="{0531FE71-8CEC-51DC-93EB-C98BD9CA639B}"/>
          </ac:spMkLst>
        </pc:spChg>
        <pc:spChg chg="del">
          <ac:chgData name="Chanu 😶‍🌫️" userId="f1b9971c1519cfef" providerId="LiveId" clId="{F062725E-9A3A-4D8C-89E2-50B2C736D33C}" dt="2025-08-04T00:40:24.658" v="739" actId="478"/>
          <ac:spMkLst>
            <pc:docMk/>
            <pc:sldMk cId="1478060211" sldId="545"/>
            <ac:spMk id="25" creationId="{715469A4-109C-BD11-C97B-26E783E18FAA}"/>
          </ac:spMkLst>
        </pc:spChg>
        <pc:spChg chg="del">
          <ac:chgData name="Chanu 😶‍🌫️" userId="f1b9971c1519cfef" providerId="LiveId" clId="{F062725E-9A3A-4D8C-89E2-50B2C736D33C}" dt="2025-08-04T00:40:57.160" v="749" actId="478"/>
          <ac:spMkLst>
            <pc:docMk/>
            <pc:sldMk cId="1478060211" sldId="545"/>
            <ac:spMk id="27" creationId="{EA6AA89B-ADC4-2355-0353-32AC6F00E866}"/>
          </ac:spMkLst>
        </pc:spChg>
        <pc:spChg chg="add del mod">
          <ac:chgData name="Chanu 😶‍🌫️" userId="f1b9971c1519cfef" providerId="LiveId" clId="{F062725E-9A3A-4D8C-89E2-50B2C736D33C}" dt="2025-08-04T00:41:00.154" v="750" actId="478"/>
          <ac:spMkLst>
            <pc:docMk/>
            <pc:sldMk cId="1478060211" sldId="545"/>
            <ac:spMk id="29" creationId="{B1315CFA-74CC-0230-5EB0-B50D48A66D92}"/>
          </ac:spMkLst>
        </pc:spChg>
        <pc:spChg chg="add del mod">
          <ac:chgData name="Chanu 😶‍🌫️" userId="f1b9971c1519cfef" providerId="LiveId" clId="{F062725E-9A3A-4D8C-89E2-50B2C736D33C}" dt="2025-08-04T00:40:36.991" v="742" actId="478"/>
          <ac:spMkLst>
            <pc:docMk/>
            <pc:sldMk cId="1478060211" sldId="545"/>
            <ac:spMk id="31" creationId="{FF44B047-8308-AA15-8903-EF37D48015D0}"/>
          </ac:spMkLst>
        </pc:spChg>
        <pc:spChg chg="add del mod">
          <ac:chgData name="Chanu 😶‍🌫️" userId="f1b9971c1519cfef" providerId="LiveId" clId="{F062725E-9A3A-4D8C-89E2-50B2C736D33C}" dt="2025-08-04T00:40:42.897" v="744" actId="478"/>
          <ac:spMkLst>
            <pc:docMk/>
            <pc:sldMk cId="1478060211" sldId="545"/>
            <ac:spMk id="33" creationId="{959B9FF8-9788-A8AC-38F5-5637866A6D6C}"/>
          </ac:spMkLst>
        </pc:spChg>
        <pc:spChg chg="add del mod">
          <ac:chgData name="Chanu 😶‍🌫️" userId="f1b9971c1519cfef" providerId="LiveId" clId="{F062725E-9A3A-4D8C-89E2-50B2C736D33C}" dt="2025-08-04T00:40:53.554" v="748" actId="478"/>
          <ac:spMkLst>
            <pc:docMk/>
            <pc:sldMk cId="1478060211" sldId="545"/>
            <ac:spMk id="35" creationId="{5E04C55D-136B-400E-4B0E-0881DF822DCE}"/>
          </ac:spMkLst>
        </pc:spChg>
        <pc:spChg chg="add mod">
          <ac:chgData name="Chanu 😶‍🌫️" userId="f1b9971c1519cfef" providerId="LiveId" clId="{F062725E-9A3A-4D8C-89E2-50B2C736D33C}" dt="2025-08-04T00:41:51.237" v="768"/>
          <ac:spMkLst>
            <pc:docMk/>
            <pc:sldMk cId="1478060211" sldId="545"/>
            <ac:spMk id="36" creationId="{F1350BC3-3106-EE7F-F595-A25E346C979E}"/>
          </ac:spMkLst>
        </pc:spChg>
        <pc:spChg chg="add">
          <ac:chgData name="Chanu 😶‍🌫️" userId="f1b9971c1519cfef" providerId="LiveId" clId="{F062725E-9A3A-4D8C-89E2-50B2C736D33C}" dt="2025-08-04T00:41:55.758" v="771"/>
          <ac:spMkLst>
            <pc:docMk/>
            <pc:sldMk cId="1478060211" sldId="545"/>
            <ac:spMk id="37" creationId="{8A600F51-9F97-C7E7-A053-A0D608AF1887}"/>
          </ac:spMkLst>
        </pc:spChg>
        <pc:spChg chg="add">
          <ac:chgData name="Chanu 😶‍🌫️" userId="f1b9971c1519cfef" providerId="LiveId" clId="{F062725E-9A3A-4D8C-89E2-50B2C736D33C}" dt="2025-08-04T00:42:11.626" v="772"/>
          <ac:spMkLst>
            <pc:docMk/>
            <pc:sldMk cId="1478060211" sldId="545"/>
            <ac:spMk id="38" creationId="{F07293B7-E8A4-C0E9-E68E-88C0B372846D}"/>
          </ac:spMkLst>
        </pc:spChg>
        <pc:spChg chg="add">
          <ac:chgData name="Chanu 😶‍🌫️" userId="f1b9971c1519cfef" providerId="LiveId" clId="{F062725E-9A3A-4D8C-89E2-50B2C736D33C}" dt="2025-08-04T00:42:23.320" v="773"/>
          <ac:spMkLst>
            <pc:docMk/>
            <pc:sldMk cId="1478060211" sldId="545"/>
            <ac:spMk id="39" creationId="{0EEEEC10-5F2B-C6B3-CFF3-D26826B55863}"/>
          </ac:spMkLst>
        </pc:spChg>
        <pc:spChg chg="del">
          <ac:chgData name="Chanu 😶‍🌫️" userId="f1b9971c1519cfef" providerId="LiveId" clId="{F062725E-9A3A-4D8C-89E2-50B2C736D33C}" dt="2025-08-04T00:40:49.725" v="747" actId="478"/>
          <ac:spMkLst>
            <pc:docMk/>
            <pc:sldMk cId="1478060211" sldId="545"/>
            <ac:spMk id="40" creationId="{DA8D7AB1-3453-4D18-4B2C-0FCDAB33FF4B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41" creationId="{8308D80E-CEA0-FCC0-1D5D-9960819440E6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42" creationId="{46861CBB-8882-FC11-AAE9-7E84262E9B94}"/>
          </ac:spMkLst>
        </pc:spChg>
        <pc:spChg chg="del">
          <ac:chgData name="Chanu 😶‍🌫️" userId="f1b9971c1519cfef" providerId="LiveId" clId="{F062725E-9A3A-4D8C-89E2-50B2C736D33C}" dt="2025-08-04T00:40:34.575" v="741" actId="478"/>
          <ac:spMkLst>
            <pc:docMk/>
            <pc:sldMk cId="1478060211" sldId="545"/>
            <ac:spMk id="43" creationId="{101E8C7B-48B3-990B-3089-240526D67428}"/>
          </ac:spMkLst>
        </pc:spChg>
        <pc:spChg chg="del">
          <ac:chgData name="Chanu 😶‍🌫️" userId="f1b9971c1519cfef" providerId="LiveId" clId="{F062725E-9A3A-4D8C-89E2-50B2C736D33C}" dt="2025-08-04T00:40:17.604" v="738" actId="478"/>
          <ac:spMkLst>
            <pc:docMk/>
            <pc:sldMk cId="1478060211" sldId="545"/>
            <ac:spMk id="44" creationId="{AE43CD1D-6803-A287-464B-2276282EB830}"/>
          </ac:spMkLst>
        </pc:spChg>
        <pc:spChg chg="add mod">
          <ac:chgData name="Chanu 😶‍🌫️" userId="f1b9971c1519cfef" providerId="LiveId" clId="{F062725E-9A3A-4D8C-89E2-50B2C736D33C}" dt="2025-08-04T00:43:38.891" v="779"/>
          <ac:spMkLst>
            <pc:docMk/>
            <pc:sldMk cId="1478060211" sldId="545"/>
            <ac:spMk id="54" creationId="{2FCDC7AD-5380-1692-4636-129D83001B4C}"/>
          </ac:spMkLst>
        </pc:spChg>
        <pc:spChg chg="add">
          <ac:chgData name="Chanu 😶‍🌫️" userId="f1b9971c1519cfef" providerId="LiveId" clId="{F062725E-9A3A-4D8C-89E2-50B2C736D33C}" dt="2025-08-04T00:44:13.071" v="795"/>
          <ac:spMkLst>
            <pc:docMk/>
            <pc:sldMk cId="1478060211" sldId="545"/>
            <ac:spMk id="55" creationId="{011068B0-41F6-93CA-4266-0E1D1491CAFF}"/>
          </ac:spMkLst>
        </pc:spChg>
        <pc:spChg chg="add mod">
          <ac:chgData name="Chanu 😶‍🌫️" userId="f1b9971c1519cfef" providerId="LiveId" clId="{F062725E-9A3A-4D8C-89E2-50B2C736D33C}" dt="2025-08-04T00:44:22.732" v="800"/>
          <ac:spMkLst>
            <pc:docMk/>
            <pc:sldMk cId="1478060211" sldId="545"/>
            <ac:spMk id="56" creationId="{31BDD77E-CA30-FB30-7C11-A3C16BD0C94F}"/>
          </ac:spMkLst>
        </pc:spChg>
        <pc:spChg chg="add">
          <ac:chgData name="Chanu 😶‍🌫️" userId="f1b9971c1519cfef" providerId="LiveId" clId="{F062725E-9A3A-4D8C-89E2-50B2C736D33C}" dt="2025-08-04T00:48:27.894" v="847"/>
          <ac:spMkLst>
            <pc:docMk/>
            <pc:sldMk cId="1478060211" sldId="545"/>
            <ac:spMk id="57" creationId="{F63E155C-4DCB-1D80-F113-90C74E9D3F49}"/>
          </ac:spMkLst>
        </pc:spChg>
        <pc:spChg chg="add mod">
          <ac:chgData name="Chanu 😶‍🌫️" userId="f1b9971c1519cfef" providerId="LiveId" clId="{F062725E-9A3A-4D8C-89E2-50B2C736D33C}" dt="2025-08-04T00:48:38.528" v="852"/>
          <ac:spMkLst>
            <pc:docMk/>
            <pc:sldMk cId="1478060211" sldId="545"/>
            <ac:spMk id="58" creationId="{33FB6459-A344-DF37-E870-4B843EB38E1A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71" creationId="{68EE9872-58B3-3CA3-1D75-CE9180B63728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73" creationId="{AAB34185-55C4-889B-FF0F-5D4C98C4ED43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76" creationId="{DA182EF7-89F5-CA7B-071D-F90CBD9ED3DA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79" creationId="{C0373BD3-47DD-6786-6DD2-A67F46A77550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81" creationId="{3740E66A-B508-FDCA-A49D-71C34424119F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82" creationId="{2FD14770-6A8F-FFD6-0F54-56FA0AAE0EB5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83" creationId="{310406AB-D36C-219A-A8C4-536E9F936ADC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86" creationId="{A4C2116A-B2C9-0067-CA2E-4D28F393B4F1}"/>
          </ac:spMkLst>
        </pc:spChg>
        <pc:spChg chg="add del mod ord">
          <ac:chgData name="Chanu 😶‍🌫️" userId="f1b9971c1519cfef" providerId="LiveId" clId="{F062725E-9A3A-4D8C-89E2-50B2C736D33C}" dt="2025-08-04T02:02:53.187" v="1306" actId="700"/>
          <ac:spMkLst>
            <pc:docMk/>
            <pc:sldMk cId="1478060211" sldId="545"/>
            <ac:spMk id="87" creationId="{4A4DE15B-B0AA-3ADD-1224-4848AF8A5618}"/>
          </ac:spMkLst>
        </pc:spChg>
        <pc:picChg chg="add del mod">
          <ac:chgData name="Chanu 😶‍🌫️" userId="f1b9971c1519cfef" providerId="LiveId" clId="{F062725E-9A3A-4D8C-89E2-50B2C736D33C}" dt="2025-08-04T01:15:03.516" v="915" actId="478"/>
          <ac:picMkLst>
            <pc:docMk/>
            <pc:sldMk cId="1478060211" sldId="545"/>
            <ac:picMk id="60" creationId="{3C65A886-5C21-1131-E631-12D25B302A8D}"/>
          </ac:picMkLst>
        </pc:picChg>
        <pc:picChg chg="add mod">
          <ac:chgData name="Chanu 😶‍🌫️" userId="f1b9971c1519cfef" providerId="LiveId" clId="{F062725E-9A3A-4D8C-89E2-50B2C736D33C}" dt="2025-08-04T01:15:44.002" v="926" actId="1076"/>
          <ac:picMkLst>
            <pc:docMk/>
            <pc:sldMk cId="1478060211" sldId="545"/>
            <ac:picMk id="62" creationId="{26098EEF-A8A1-981B-8D07-18A8E3C5F14D}"/>
          </ac:picMkLst>
        </pc:picChg>
        <pc:picChg chg="add del mod">
          <ac:chgData name="Chanu 😶‍🌫️" userId="f1b9971c1519cfef" providerId="LiveId" clId="{F062725E-9A3A-4D8C-89E2-50B2C736D33C}" dt="2025-08-04T01:15:00.176" v="914" actId="478"/>
          <ac:picMkLst>
            <pc:docMk/>
            <pc:sldMk cId="1478060211" sldId="545"/>
            <ac:picMk id="64" creationId="{EB329741-627A-C08D-8B45-0108BCD50390}"/>
          </ac:picMkLst>
        </pc:picChg>
        <pc:picChg chg="add mod modCrop">
          <ac:chgData name="Chanu 😶‍🌫️" userId="f1b9971c1519cfef" providerId="LiveId" clId="{F062725E-9A3A-4D8C-89E2-50B2C736D33C}" dt="2025-08-04T01:16:44.308" v="935" actId="732"/>
          <ac:picMkLst>
            <pc:docMk/>
            <pc:sldMk cId="1478060211" sldId="545"/>
            <ac:picMk id="66" creationId="{ACF9A812-CA06-0E4F-69DB-9749E326E89B}"/>
          </ac:picMkLst>
        </pc:picChg>
        <pc:picChg chg="add del mod">
          <ac:chgData name="Chanu 😶‍🌫️" userId="f1b9971c1519cfef" providerId="LiveId" clId="{F062725E-9A3A-4D8C-89E2-50B2C736D33C}" dt="2025-08-04T01:15:13.637" v="919" actId="478"/>
          <ac:picMkLst>
            <pc:docMk/>
            <pc:sldMk cId="1478060211" sldId="545"/>
            <ac:picMk id="68" creationId="{49B6D37B-C002-4063-96C0-1AD423D8F834}"/>
          </ac:picMkLst>
        </pc:picChg>
        <pc:picChg chg="add mod">
          <ac:chgData name="Chanu 😶‍🌫️" userId="f1b9971c1519cfef" providerId="LiveId" clId="{F062725E-9A3A-4D8C-89E2-50B2C736D33C}" dt="2025-08-04T01:15:25.313" v="922" actId="14100"/>
          <ac:picMkLst>
            <pc:docMk/>
            <pc:sldMk cId="1478060211" sldId="545"/>
            <ac:picMk id="70" creationId="{68BEFA56-6C8D-042D-3017-D1FC99963B37}"/>
          </ac:picMkLst>
        </pc:picChg>
      </pc:sldChg>
      <pc:sldChg chg="addSp delSp modSp mod ord">
        <pc:chgData name="Chanu 😶‍🌫️" userId="f1b9971c1519cfef" providerId="LiveId" clId="{F062725E-9A3A-4D8C-89E2-50B2C736D33C}" dt="2025-08-04T03:57:04.952" v="1408" actId="1076"/>
        <pc:sldMkLst>
          <pc:docMk/>
          <pc:sldMk cId="584874443" sldId="546"/>
        </pc:sldMkLst>
        <pc:spChg chg="add">
          <ac:chgData name="Chanu 😶‍🌫️" userId="f1b9971c1519cfef" providerId="LiveId" clId="{F062725E-9A3A-4D8C-89E2-50B2C736D33C}" dt="2025-08-03T20:20:12.886" v="233"/>
          <ac:spMkLst>
            <pc:docMk/>
            <pc:sldMk cId="584874443" sldId="546"/>
            <ac:spMk id="2" creationId="{0665139C-784C-BC2A-8FE0-3047598C7668}"/>
          </ac:spMkLst>
        </pc:spChg>
        <pc:spChg chg="add mod">
          <ac:chgData name="Chanu 😶‍🌫️" userId="f1b9971c1519cfef" providerId="LiveId" clId="{F062725E-9A3A-4D8C-89E2-50B2C736D33C}" dt="2025-08-03T20:20:29.665" v="238"/>
          <ac:spMkLst>
            <pc:docMk/>
            <pc:sldMk cId="584874443" sldId="546"/>
            <ac:spMk id="3" creationId="{C7412F4D-FF49-ACA7-244C-AA76DB90C13F}"/>
          </ac:spMkLst>
        </pc:spChg>
        <pc:spChg chg="add del mod">
          <ac:chgData name="Chanu 😶‍🌫️" userId="f1b9971c1519cfef" providerId="LiveId" clId="{F062725E-9A3A-4D8C-89E2-50B2C736D33C}" dt="2025-08-03T20:20:56.452" v="247" actId="478"/>
          <ac:spMkLst>
            <pc:docMk/>
            <pc:sldMk cId="584874443" sldId="546"/>
            <ac:spMk id="5" creationId="{D8FE2C00-B3EF-9C47-9F28-590B426DCE59}"/>
          </ac:spMkLst>
        </pc:spChg>
        <pc:spChg chg="add del mod">
          <ac:chgData name="Chanu 😶‍🌫️" userId="f1b9971c1519cfef" providerId="LiveId" clId="{F062725E-9A3A-4D8C-89E2-50B2C736D33C}" dt="2025-08-03T20:21:39.574" v="266" actId="478"/>
          <ac:spMkLst>
            <pc:docMk/>
            <pc:sldMk cId="584874443" sldId="546"/>
            <ac:spMk id="7" creationId="{56055E0A-5AB1-7868-50D0-425C389C455B}"/>
          </ac:spMkLst>
        </pc:spChg>
        <pc:spChg chg="add del mod">
          <ac:chgData name="Chanu 😶‍🌫️" userId="f1b9971c1519cfef" providerId="LiveId" clId="{F062725E-9A3A-4D8C-89E2-50B2C736D33C}" dt="2025-08-03T20:21:50.193" v="270" actId="478"/>
          <ac:spMkLst>
            <pc:docMk/>
            <pc:sldMk cId="584874443" sldId="546"/>
            <ac:spMk id="9" creationId="{980D0F0C-59AB-0B5B-7D13-1F54ACEDE386}"/>
          </ac:spMkLst>
        </pc:spChg>
        <pc:spChg chg="add del mod">
          <ac:chgData name="Chanu 😶‍🌫️" userId="f1b9971c1519cfef" providerId="LiveId" clId="{F062725E-9A3A-4D8C-89E2-50B2C736D33C}" dt="2025-08-03T20:22:00.297" v="274" actId="478"/>
          <ac:spMkLst>
            <pc:docMk/>
            <pc:sldMk cId="584874443" sldId="546"/>
            <ac:spMk id="11" creationId="{D5518A5A-962A-777B-E132-A2CC069CBCA6}"/>
          </ac:spMkLst>
        </pc:spChg>
        <pc:spChg chg="mod">
          <ac:chgData name="Chanu 😶‍🌫️" userId="f1b9971c1519cfef" providerId="LiveId" clId="{F062725E-9A3A-4D8C-89E2-50B2C736D33C}" dt="2025-08-04T01:57:28.371" v="1248" actId="1076"/>
          <ac:spMkLst>
            <pc:docMk/>
            <pc:sldMk cId="584874443" sldId="546"/>
            <ac:spMk id="13" creationId="{84A36D5C-F322-9B99-EE92-86AF374B1535}"/>
          </ac:spMkLst>
        </pc:spChg>
        <pc:spChg chg="del mod">
          <ac:chgData name="Chanu 😶‍🌫️" userId="f1b9971c1519cfef" providerId="LiveId" clId="{F062725E-9A3A-4D8C-89E2-50B2C736D33C}" dt="2025-08-03T20:20:53.959" v="246" actId="478"/>
          <ac:spMkLst>
            <pc:docMk/>
            <pc:sldMk cId="584874443" sldId="546"/>
            <ac:spMk id="14" creationId="{9B4961F2-4CA7-F763-CE80-F4A20EB36CA4}"/>
          </ac:spMkLst>
        </pc:spChg>
        <pc:spChg chg="add del mod">
          <ac:chgData name="Chanu 😶‍🌫️" userId="f1b9971c1519cfef" providerId="LiveId" clId="{F062725E-9A3A-4D8C-89E2-50B2C736D33C}" dt="2025-08-04T01:57:02.183" v="1243" actId="1076"/>
          <ac:spMkLst>
            <pc:docMk/>
            <pc:sldMk cId="584874443" sldId="546"/>
            <ac:spMk id="15" creationId="{5254B89D-06D4-4C41-0C68-630679E25572}"/>
          </ac:spMkLst>
        </pc:spChg>
        <pc:spChg chg="del mod">
          <ac:chgData name="Chanu 😶‍🌫️" userId="f1b9971c1519cfef" providerId="LiveId" clId="{F062725E-9A3A-4D8C-89E2-50B2C736D33C}" dt="2025-08-03T20:21:47.791" v="269" actId="478"/>
          <ac:spMkLst>
            <pc:docMk/>
            <pc:sldMk cId="584874443" sldId="546"/>
            <ac:spMk id="16" creationId="{C78A9CD7-95DD-0DEE-2CCC-23C46CDB9B9D}"/>
          </ac:spMkLst>
        </pc:spChg>
        <pc:spChg chg="del">
          <ac:chgData name="Chanu 😶‍🌫️" userId="f1b9971c1519cfef" providerId="LiveId" clId="{F062725E-9A3A-4D8C-89E2-50B2C736D33C}" dt="2025-08-03T20:21:37.794" v="265" actId="478"/>
          <ac:spMkLst>
            <pc:docMk/>
            <pc:sldMk cId="584874443" sldId="546"/>
            <ac:spMk id="17" creationId="{C6586676-FC81-FFF3-30DE-1104737FF407}"/>
          </ac:spMkLst>
        </pc:spChg>
        <pc:spChg chg="del">
          <ac:chgData name="Chanu 😶‍🌫️" userId="f1b9971c1519cfef" providerId="LiveId" clId="{F062725E-9A3A-4D8C-89E2-50B2C736D33C}" dt="2025-08-03T20:22:03.720" v="275" actId="478"/>
          <ac:spMkLst>
            <pc:docMk/>
            <pc:sldMk cId="584874443" sldId="546"/>
            <ac:spMk id="18" creationId="{E884D427-C491-E6AC-8581-FCA470E466DD}"/>
          </ac:spMkLst>
        </pc:spChg>
        <pc:spChg chg="del mod">
          <ac:chgData name="Chanu 😶‍🌫️" userId="f1b9971c1519cfef" providerId="LiveId" clId="{F062725E-9A3A-4D8C-89E2-50B2C736D33C}" dt="2025-08-03T20:21:57.725" v="273" actId="478"/>
          <ac:spMkLst>
            <pc:docMk/>
            <pc:sldMk cId="584874443" sldId="546"/>
            <ac:spMk id="19" creationId="{5B519152-983E-E656-9217-74CED5E439AA}"/>
          </ac:spMkLst>
        </pc:spChg>
        <pc:spChg chg="del mod">
          <ac:chgData name="Chanu 😶‍🌫️" userId="f1b9971c1519cfef" providerId="LiveId" clId="{F062725E-9A3A-4D8C-89E2-50B2C736D33C}" dt="2025-08-03T20:22:18.557" v="281" actId="478"/>
          <ac:spMkLst>
            <pc:docMk/>
            <pc:sldMk cId="584874443" sldId="546"/>
            <ac:spMk id="20" creationId="{A98879DD-AFCB-D7D5-BF9D-9085BA7F66C0}"/>
          </ac:spMkLst>
        </pc:spChg>
        <pc:spChg chg="del">
          <ac:chgData name="Chanu 😶‍🌫️" userId="f1b9971c1519cfef" providerId="LiveId" clId="{F062725E-9A3A-4D8C-89E2-50B2C736D33C}" dt="2025-08-03T20:22:12.567" v="278" actId="478"/>
          <ac:spMkLst>
            <pc:docMk/>
            <pc:sldMk cId="584874443" sldId="546"/>
            <ac:spMk id="21" creationId="{71A31DFE-0A19-C2FF-0896-FA8B28E2DAE1}"/>
          </ac:spMkLst>
        </pc:spChg>
        <pc:spChg chg="del">
          <ac:chgData name="Chanu 😶‍🌫️" userId="f1b9971c1519cfef" providerId="LiveId" clId="{F062725E-9A3A-4D8C-89E2-50B2C736D33C}" dt="2025-08-03T20:22:37.174" v="286" actId="478"/>
          <ac:spMkLst>
            <pc:docMk/>
            <pc:sldMk cId="584874443" sldId="546"/>
            <ac:spMk id="22" creationId="{DF59957A-5AB3-ED50-3438-015CDDCBF3D1}"/>
          </ac:spMkLst>
        </pc:spChg>
        <pc:spChg chg="del">
          <ac:chgData name="Chanu 😶‍🌫️" userId="f1b9971c1519cfef" providerId="LiveId" clId="{F062725E-9A3A-4D8C-89E2-50B2C736D33C}" dt="2025-08-03T20:22:30.126" v="284" actId="478"/>
          <ac:spMkLst>
            <pc:docMk/>
            <pc:sldMk cId="584874443" sldId="546"/>
            <ac:spMk id="23" creationId="{DE2A3049-D9CF-AAF7-469A-828ECFD5A0CB}"/>
          </ac:spMkLst>
        </pc:spChg>
        <pc:spChg chg="add del mod">
          <ac:chgData name="Chanu 😶‍🌫️" userId="f1b9971c1519cfef" providerId="LiveId" clId="{F062725E-9A3A-4D8C-89E2-50B2C736D33C}" dt="2025-08-03T20:22:07.222" v="276" actId="478"/>
          <ac:spMkLst>
            <pc:docMk/>
            <pc:sldMk cId="584874443" sldId="546"/>
            <ac:spMk id="33" creationId="{F7ECA28F-80F2-5D65-6646-1E4AAB0BDDD4}"/>
          </ac:spMkLst>
        </pc:spChg>
        <pc:spChg chg="add del mod">
          <ac:chgData name="Chanu 😶‍🌫️" userId="f1b9971c1519cfef" providerId="LiveId" clId="{F062725E-9A3A-4D8C-89E2-50B2C736D33C}" dt="2025-08-03T20:22:15.658" v="279" actId="478"/>
          <ac:spMkLst>
            <pc:docMk/>
            <pc:sldMk cId="584874443" sldId="546"/>
            <ac:spMk id="35" creationId="{FF8FB701-7850-6367-0A2C-5336150736D9}"/>
          </ac:spMkLst>
        </pc:spChg>
        <pc:spChg chg="add del mod">
          <ac:chgData name="Chanu 😶‍🌫️" userId="f1b9971c1519cfef" providerId="LiveId" clId="{F062725E-9A3A-4D8C-89E2-50B2C736D33C}" dt="2025-08-03T20:22:20.306" v="282" actId="478"/>
          <ac:spMkLst>
            <pc:docMk/>
            <pc:sldMk cId="584874443" sldId="546"/>
            <ac:spMk id="41" creationId="{0A593650-C0E9-58A5-E574-0649A2794880}"/>
          </ac:spMkLst>
        </pc:spChg>
        <pc:spChg chg="add del mod">
          <ac:chgData name="Chanu 😶‍🌫️" userId="f1b9971c1519cfef" providerId="LiveId" clId="{F062725E-9A3A-4D8C-89E2-50B2C736D33C}" dt="2025-08-03T20:22:33.872" v="285" actId="478"/>
          <ac:spMkLst>
            <pc:docMk/>
            <pc:sldMk cId="584874443" sldId="546"/>
            <ac:spMk id="43" creationId="{CE227E7C-E281-8EC5-1441-011CF8D76C61}"/>
          </ac:spMkLst>
        </pc:spChg>
        <pc:spChg chg="add del mod">
          <ac:chgData name="Chanu 😶‍🌫️" userId="f1b9971c1519cfef" providerId="LiveId" clId="{F062725E-9A3A-4D8C-89E2-50B2C736D33C}" dt="2025-08-03T20:22:39.758" v="288" actId="478"/>
          <ac:spMkLst>
            <pc:docMk/>
            <pc:sldMk cId="584874443" sldId="546"/>
            <ac:spMk id="45" creationId="{0F8AF02E-6045-5585-D1ED-089701B74399}"/>
          </ac:spMkLst>
        </pc:spChg>
        <pc:grpChg chg="del">
          <ac:chgData name="Chanu 😶‍🌫️" userId="f1b9971c1519cfef" providerId="LiveId" clId="{F062725E-9A3A-4D8C-89E2-50B2C736D33C}" dt="2025-08-03T23:51:51.398" v="428" actId="478"/>
          <ac:grpSpMkLst>
            <pc:docMk/>
            <pc:sldMk cId="584874443" sldId="546"/>
            <ac:grpSpMk id="32" creationId="{702B416A-5CC3-AAD8-A807-AF528A9D2912}"/>
          </ac:grpSpMkLst>
        </pc:grpChg>
        <pc:picChg chg="add mod modCrop">
          <ac:chgData name="Chanu 😶‍🌫️" userId="f1b9971c1519cfef" providerId="LiveId" clId="{F062725E-9A3A-4D8C-89E2-50B2C736D33C}" dt="2025-08-04T03:56:59.914" v="1405" actId="1076"/>
          <ac:picMkLst>
            <pc:docMk/>
            <pc:sldMk cId="584874443" sldId="546"/>
            <ac:picMk id="47" creationId="{533B14BC-757F-61E2-4CD6-B20CB70EEAD4}"/>
          </ac:picMkLst>
        </pc:picChg>
        <pc:picChg chg="add mod modCrop">
          <ac:chgData name="Chanu 😶‍🌫️" userId="f1b9971c1519cfef" providerId="LiveId" clId="{F062725E-9A3A-4D8C-89E2-50B2C736D33C}" dt="2025-08-04T03:57:04.952" v="1408" actId="1076"/>
          <ac:picMkLst>
            <pc:docMk/>
            <pc:sldMk cId="584874443" sldId="546"/>
            <ac:picMk id="49" creationId="{4B29B6AD-AB17-F48B-84DC-EADBF2D68910}"/>
          </ac:picMkLst>
        </pc:picChg>
        <pc:picChg chg="add mod modCrop">
          <ac:chgData name="Chanu 😶‍🌫️" userId="f1b9971c1519cfef" providerId="LiveId" clId="{F062725E-9A3A-4D8C-89E2-50B2C736D33C}" dt="2025-08-04T03:57:02.901" v="1407" actId="1076"/>
          <ac:picMkLst>
            <pc:docMk/>
            <pc:sldMk cId="584874443" sldId="546"/>
            <ac:picMk id="51" creationId="{927010A6-51D6-DAE4-140A-D0CB6EAC2F08}"/>
          </ac:picMkLst>
        </pc:picChg>
        <pc:picChg chg="add mod modCrop">
          <ac:chgData name="Chanu 😶‍🌫️" userId="f1b9971c1519cfef" providerId="LiveId" clId="{F062725E-9A3A-4D8C-89E2-50B2C736D33C}" dt="2025-08-04T03:57:01.392" v="1406" actId="1076"/>
          <ac:picMkLst>
            <pc:docMk/>
            <pc:sldMk cId="584874443" sldId="546"/>
            <ac:picMk id="53" creationId="{0D36D0EB-F34F-0BC3-9960-830E65E13637}"/>
          </ac:picMkLst>
        </pc:picChg>
        <pc:cxnChg chg="del">
          <ac:chgData name="Chanu 😶‍🌫️" userId="f1b9971c1519cfef" providerId="LiveId" clId="{F062725E-9A3A-4D8C-89E2-50B2C736D33C}" dt="2025-08-03T20:21:42.288" v="267" actId="478"/>
          <ac:cxnSpMkLst>
            <pc:docMk/>
            <pc:sldMk cId="584874443" sldId="546"/>
            <ac:cxnSpMk id="37" creationId="{967716AB-46A6-F77E-543F-77FC1CCE52E5}"/>
          </ac:cxnSpMkLst>
        </pc:cxnChg>
        <pc:cxnChg chg="del">
          <ac:chgData name="Chanu 😶‍🌫️" userId="f1b9971c1519cfef" providerId="LiveId" clId="{F062725E-9A3A-4D8C-89E2-50B2C736D33C}" dt="2025-08-03T20:21:53.432" v="271" actId="478"/>
          <ac:cxnSpMkLst>
            <pc:docMk/>
            <pc:sldMk cId="584874443" sldId="546"/>
            <ac:cxnSpMk id="38" creationId="{6374FAC0-036E-85D2-0FFC-E65EB5FE7D22}"/>
          </ac:cxnSpMkLst>
        </pc:cxnChg>
        <pc:cxnChg chg="del">
          <ac:chgData name="Chanu 😶‍🌫️" userId="f1b9971c1519cfef" providerId="LiveId" clId="{F062725E-9A3A-4D8C-89E2-50B2C736D33C}" dt="2025-08-03T20:22:09.056" v="277" actId="478"/>
          <ac:cxnSpMkLst>
            <pc:docMk/>
            <pc:sldMk cId="584874443" sldId="546"/>
            <ac:cxnSpMk id="39" creationId="{9F2D608A-2EBD-4C79-F60E-A39B607DB812}"/>
          </ac:cxnSpMkLst>
        </pc:cxnChg>
        <pc:cxnChg chg="del">
          <ac:chgData name="Chanu 😶‍🌫️" userId="f1b9971c1519cfef" providerId="LiveId" clId="{F062725E-9A3A-4D8C-89E2-50B2C736D33C}" dt="2025-08-03T20:22:27.371" v="283" actId="478"/>
          <ac:cxnSpMkLst>
            <pc:docMk/>
            <pc:sldMk cId="584874443" sldId="546"/>
            <ac:cxnSpMk id="40" creationId="{FF6F2076-653B-9513-4867-6C41628B1D91}"/>
          </ac:cxnSpMkLst>
        </pc:cxnChg>
      </pc:sldChg>
      <pc:sldChg chg="addSp delSp modSp add mod">
        <pc:chgData name="Chanu 😶‍🌫️" userId="f1b9971c1519cfef" providerId="LiveId" clId="{F062725E-9A3A-4D8C-89E2-50B2C736D33C}" dt="2025-08-04T01:51:03.199" v="1192" actId="1076"/>
        <pc:sldMkLst>
          <pc:docMk/>
          <pc:sldMk cId="848061049" sldId="547"/>
        </pc:sldMkLst>
        <pc:spChg chg="add mod">
          <ac:chgData name="Chanu 😶‍🌫️" userId="f1b9971c1519cfef" providerId="LiveId" clId="{F062725E-9A3A-4D8C-89E2-50B2C736D33C}" dt="2025-08-04T01:51:03.199" v="1192" actId="1076"/>
          <ac:spMkLst>
            <pc:docMk/>
            <pc:sldMk cId="848061049" sldId="547"/>
            <ac:spMk id="3" creationId="{3D97EFB3-F1E8-65BE-AA18-1DF7CCC698FA}"/>
          </ac:spMkLst>
        </pc:spChg>
        <pc:spChg chg="add del mod">
          <ac:chgData name="Chanu 😶‍🌫️" userId="f1b9971c1519cfef" providerId="LiveId" clId="{F062725E-9A3A-4D8C-89E2-50B2C736D33C}" dt="2025-08-04T01:44:22.389" v="1119" actId="478"/>
          <ac:spMkLst>
            <pc:docMk/>
            <pc:sldMk cId="848061049" sldId="547"/>
            <ac:spMk id="5" creationId="{E8AE038F-3D9E-8597-8CC6-0462ED6B079B}"/>
          </ac:spMkLst>
        </pc:spChg>
        <pc:spChg chg="add del mod">
          <ac:chgData name="Chanu 😶‍🌫️" userId="f1b9971c1519cfef" providerId="LiveId" clId="{F062725E-9A3A-4D8C-89E2-50B2C736D33C}" dt="2025-08-04T01:44:07.962" v="1115" actId="478"/>
          <ac:spMkLst>
            <pc:docMk/>
            <pc:sldMk cId="848061049" sldId="547"/>
            <ac:spMk id="7" creationId="{3CC69675-A331-19B8-F30E-20953827982C}"/>
          </ac:spMkLst>
        </pc:spChg>
        <pc:spChg chg="add del mod">
          <ac:chgData name="Chanu 😶‍🌫️" userId="f1b9971c1519cfef" providerId="LiveId" clId="{F062725E-9A3A-4D8C-89E2-50B2C736D33C}" dt="2025-08-04T01:44:07.962" v="1115" actId="478"/>
          <ac:spMkLst>
            <pc:docMk/>
            <pc:sldMk cId="848061049" sldId="547"/>
            <ac:spMk id="9" creationId="{CF952910-2D82-2D04-F821-F2E81973DD41}"/>
          </ac:spMkLst>
        </pc:spChg>
        <pc:spChg chg="add del mod">
          <ac:chgData name="Chanu 😶‍🌫️" userId="f1b9971c1519cfef" providerId="LiveId" clId="{F062725E-9A3A-4D8C-89E2-50B2C736D33C}" dt="2025-08-04T01:44:07.962" v="1115" actId="478"/>
          <ac:spMkLst>
            <pc:docMk/>
            <pc:sldMk cId="848061049" sldId="547"/>
            <ac:spMk id="11" creationId="{1FC96AA8-0C62-04BA-CA69-75203ED84375}"/>
          </ac:spMkLst>
        </pc:spChg>
        <pc:spChg chg="mod">
          <ac:chgData name="Chanu 😶‍🌫️" userId="f1b9971c1519cfef" providerId="LiveId" clId="{F062725E-9A3A-4D8C-89E2-50B2C736D33C}" dt="2025-08-04T01:50:54.125" v="1190" actId="1076"/>
          <ac:spMkLst>
            <pc:docMk/>
            <pc:sldMk cId="848061049" sldId="547"/>
            <ac:spMk id="13" creationId="{7C8E550A-61E0-3445-7E7F-83F106E2E383}"/>
          </ac:spMkLst>
        </pc:spChg>
        <pc:spChg chg="del">
          <ac:chgData name="Chanu 😶‍🌫️" userId="f1b9971c1519cfef" providerId="LiveId" clId="{F062725E-9A3A-4D8C-89E2-50B2C736D33C}" dt="2025-08-04T01:44:43.445" v="1125" actId="478"/>
          <ac:spMkLst>
            <pc:docMk/>
            <pc:sldMk cId="848061049" sldId="547"/>
            <ac:spMk id="14" creationId="{522AA72D-7581-A0C3-9AB8-D43B6FDE68C6}"/>
          </ac:spMkLst>
        </pc:spChg>
        <pc:spChg chg="mod">
          <ac:chgData name="Chanu 😶‍🌫️" userId="f1b9971c1519cfef" providerId="LiveId" clId="{F062725E-9A3A-4D8C-89E2-50B2C736D33C}" dt="2025-08-04T01:50:51.052" v="1189" actId="1076"/>
          <ac:spMkLst>
            <pc:docMk/>
            <pc:sldMk cId="848061049" sldId="547"/>
            <ac:spMk id="15" creationId="{F0FF6D8B-A49F-99D1-1E94-B78C088FF111}"/>
          </ac:spMkLst>
        </pc:spChg>
        <pc:spChg chg="del mod">
          <ac:chgData name="Chanu 😶‍🌫️" userId="f1b9971c1519cfef" providerId="LiveId" clId="{F062725E-9A3A-4D8C-89E2-50B2C736D33C}" dt="2025-08-04T01:44:22.389" v="1119" actId="478"/>
          <ac:spMkLst>
            <pc:docMk/>
            <pc:sldMk cId="848061049" sldId="547"/>
            <ac:spMk id="16" creationId="{24C2CD5A-BDA9-0A5B-06D4-4695DFCA92C3}"/>
          </ac:spMkLst>
        </pc:spChg>
        <pc:spChg chg="del mod">
          <ac:chgData name="Chanu 😶‍🌫️" userId="f1b9971c1519cfef" providerId="LiveId" clId="{F062725E-9A3A-4D8C-89E2-50B2C736D33C}" dt="2025-08-04T01:44:22.389" v="1119" actId="478"/>
          <ac:spMkLst>
            <pc:docMk/>
            <pc:sldMk cId="848061049" sldId="547"/>
            <ac:spMk id="17" creationId="{29D79E6F-1408-D859-26A2-4C36B1493E51}"/>
          </ac:spMkLst>
        </pc:spChg>
        <pc:spChg chg="del">
          <ac:chgData name="Chanu 😶‍🌫️" userId="f1b9971c1519cfef" providerId="LiveId" clId="{F062725E-9A3A-4D8C-89E2-50B2C736D33C}" dt="2025-08-04T01:44:07.962" v="1115" actId="478"/>
          <ac:spMkLst>
            <pc:docMk/>
            <pc:sldMk cId="848061049" sldId="547"/>
            <ac:spMk id="18" creationId="{00D7B28D-C95E-B341-218D-2C8441AC416F}"/>
          </ac:spMkLst>
        </pc:spChg>
        <pc:spChg chg="del">
          <ac:chgData name="Chanu 😶‍🌫️" userId="f1b9971c1519cfef" providerId="LiveId" clId="{F062725E-9A3A-4D8C-89E2-50B2C736D33C}" dt="2025-08-04T01:44:07.962" v="1115" actId="478"/>
          <ac:spMkLst>
            <pc:docMk/>
            <pc:sldMk cId="848061049" sldId="547"/>
            <ac:spMk id="19" creationId="{A581E2DA-6EF9-97B8-1270-D4C1149CD7B7}"/>
          </ac:spMkLst>
        </pc:spChg>
        <pc:spChg chg="del">
          <ac:chgData name="Chanu 😶‍🌫️" userId="f1b9971c1519cfef" providerId="LiveId" clId="{F062725E-9A3A-4D8C-89E2-50B2C736D33C}" dt="2025-08-04T01:44:03.599" v="1114" actId="478"/>
          <ac:spMkLst>
            <pc:docMk/>
            <pc:sldMk cId="848061049" sldId="547"/>
            <ac:spMk id="20" creationId="{16A6EFCD-645C-7159-BF40-F42A9D71E7C4}"/>
          </ac:spMkLst>
        </pc:spChg>
        <pc:spChg chg="del">
          <ac:chgData name="Chanu 😶‍🌫️" userId="f1b9971c1519cfef" providerId="LiveId" clId="{F062725E-9A3A-4D8C-89E2-50B2C736D33C}" dt="2025-08-04T01:44:03.599" v="1114" actId="478"/>
          <ac:spMkLst>
            <pc:docMk/>
            <pc:sldMk cId="848061049" sldId="547"/>
            <ac:spMk id="21" creationId="{7AD9101F-BCFB-C288-620D-135710350ACF}"/>
          </ac:spMkLst>
        </pc:spChg>
        <pc:spChg chg="del">
          <ac:chgData name="Chanu 😶‍🌫️" userId="f1b9971c1519cfef" providerId="LiveId" clId="{F062725E-9A3A-4D8C-89E2-50B2C736D33C}" dt="2025-08-04T01:44:03.599" v="1114" actId="478"/>
          <ac:spMkLst>
            <pc:docMk/>
            <pc:sldMk cId="848061049" sldId="547"/>
            <ac:spMk id="22" creationId="{8452A676-90CA-DD9C-8A8E-30A2EA6D7595}"/>
          </ac:spMkLst>
        </pc:spChg>
        <pc:spChg chg="del">
          <ac:chgData name="Chanu 😶‍🌫️" userId="f1b9971c1519cfef" providerId="LiveId" clId="{F062725E-9A3A-4D8C-89E2-50B2C736D33C}" dt="2025-08-04T01:44:03.599" v="1114" actId="478"/>
          <ac:spMkLst>
            <pc:docMk/>
            <pc:sldMk cId="848061049" sldId="547"/>
            <ac:spMk id="23" creationId="{056AA160-A56D-FAD3-1323-B69183B03F29}"/>
          </ac:spMkLst>
        </pc:spChg>
        <pc:spChg chg="add del mod">
          <ac:chgData name="Chanu 😶‍🌫️" userId="f1b9971c1519cfef" providerId="LiveId" clId="{F062725E-9A3A-4D8C-89E2-50B2C736D33C}" dt="2025-08-04T01:44:12.089" v="1116" actId="478"/>
          <ac:spMkLst>
            <pc:docMk/>
            <pc:sldMk cId="848061049" sldId="547"/>
            <ac:spMk id="33" creationId="{1824AC84-53EA-E03E-C68C-EBDD2B6C1D12}"/>
          </ac:spMkLst>
        </pc:spChg>
        <pc:spChg chg="add del mod">
          <ac:chgData name="Chanu 😶‍🌫️" userId="f1b9971c1519cfef" providerId="LiveId" clId="{F062725E-9A3A-4D8C-89E2-50B2C736D33C}" dt="2025-08-04T01:44:12.089" v="1116" actId="478"/>
          <ac:spMkLst>
            <pc:docMk/>
            <pc:sldMk cId="848061049" sldId="547"/>
            <ac:spMk id="35" creationId="{94025934-0CD0-3B10-63EE-A19D7A612533}"/>
          </ac:spMkLst>
        </pc:spChg>
        <pc:spChg chg="add del mod">
          <ac:chgData name="Chanu 😶‍🌫️" userId="f1b9971c1519cfef" providerId="LiveId" clId="{F062725E-9A3A-4D8C-89E2-50B2C736D33C}" dt="2025-08-04T01:44:34.190" v="1122" actId="478"/>
          <ac:spMkLst>
            <pc:docMk/>
            <pc:sldMk cId="848061049" sldId="547"/>
            <ac:spMk id="41" creationId="{1C3B3444-CAF2-DBD7-B592-BC686E1EA61D}"/>
          </ac:spMkLst>
        </pc:spChg>
        <pc:spChg chg="add del mod">
          <ac:chgData name="Chanu 😶‍🌫️" userId="f1b9971c1519cfef" providerId="LiveId" clId="{F062725E-9A3A-4D8C-89E2-50B2C736D33C}" dt="2025-08-04T01:44:29.285" v="1121" actId="478"/>
          <ac:spMkLst>
            <pc:docMk/>
            <pc:sldMk cId="848061049" sldId="547"/>
            <ac:spMk id="43" creationId="{D96B9311-393B-2370-D8AA-4958262F7411}"/>
          </ac:spMkLst>
        </pc:spChg>
        <pc:spChg chg="add del mod">
          <ac:chgData name="Chanu 😶‍🌫️" userId="f1b9971c1519cfef" providerId="LiveId" clId="{F062725E-9A3A-4D8C-89E2-50B2C736D33C}" dt="2025-08-04T01:44:46.457" v="1126" actId="478"/>
          <ac:spMkLst>
            <pc:docMk/>
            <pc:sldMk cId="848061049" sldId="547"/>
            <ac:spMk id="45" creationId="{2305565D-9D8E-2071-EC56-8CCC2FD5EEF8}"/>
          </ac:spMkLst>
        </pc:spChg>
        <pc:spChg chg="add mod">
          <ac:chgData name="Chanu 😶‍🌫️" userId="f1b9971c1519cfef" providerId="LiveId" clId="{F062725E-9A3A-4D8C-89E2-50B2C736D33C}" dt="2025-08-04T01:50:59.433" v="1191" actId="1076"/>
          <ac:spMkLst>
            <pc:docMk/>
            <pc:sldMk cId="848061049" sldId="547"/>
            <ac:spMk id="47" creationId="{A4A1B66D-D767-8DE6-1AED-E9544172452A}"/>
          </ac:spMkLst>
        </pc:spChg>
        <pc:grpChg chg="del">
          <ac:chgData name="Chanu 😶‍🌫️" userId="f1b9971c1519cfef" providerId="LiveId" clId="{F062725E-9A3A-4D8C-89E2-50B2C736D33C}" dt="2025-08-04T01:44:36.216" v="1123" actId="478"/>
          <ac:grpSpMkLst>
            <pc:docMk/>
            <pc:sldMk cId="848061049" sldId="547"/>
            <ac:grpSpMk id="32" creationId="{44953E30-17FA-C37A-C26F-655A67E37FF7}"/>
          </ac:grpSpMkLst>
        </pc:grpChg>
        <pc:cxnChg chg="del">
          <ac:chgData name="Chanu 😶‍🌫️" userId="f1b9971c1519cfef" providerId="LiveId" clId="{F062725E-9A3A-4D8C-89E2-50B2C736D33C}" dt="2025-08-04T01:44:07.962" v="1115" actId="478"/>
          <ac:cxnSpMkLst>
            <pc:docMk/>
            <pc:sldMk cId="848061049" sldId="547"/>
            <ac:cxnSpMk id="37" creationId="{3B6E4EB6-439F-D5AE-23D6-D54D711A3F89}"/>
          </ac:cxnSpMkLst>
        </pc:cxnChg>
        <pc:cxnChg chg="del">
          <ac:chgData name="Chanu 😶‍🌫️" userId="f1b9971c1519cfef" providerId="LiveId" clId="{F062725E-9A3A-4D8C-89E2-50B2C736D33C}" dt="2025-08-04T01:44:07.962" v="1115" actId="478"/>
          <ac:cxnSpMkLst>
            <pc:docMk/>
            <pc:sldMk cId="848061049" sldId="547"/>
            <ac:cxnSpMk id="38" creationId="{534272D4-AFB4-2007-7B1D-80D33CD56CA4}"/>
          </ac:cxnSpMkLst>
        </pc:cxnChg>
        <pc:cxnChg chg="del">
          <ac:chgData name="Chanu 😶‍🌫️" userId="f1b9971c1519cfef" providerId="LiveId" clId="{F062725E-9A3A-4D8C-89E2-50B2C736D33C}" dt="2025-08-04T01:44:03.599" v="1114" actId="478"/>
          <ac:cxnSpMkLst>
            <pc:docMk/>
            <pc:sldMk cId="848061049" sldId="547"/>
            <ac:cxnSpMk id="39" creationId="{61B8D465-0354-B749-23E7-CF0E6A9E1FCD}"/>
          </ac:cxnSpMkLst>
        </pc:cxnChg>
        <pc:cxnChg chg="del">
          <ac:chgData name="Chanu 😶‍🌫️" userId="f1b9971c1519cfef" providerId="LiveId" clId="{F062725E-9A3A-4D8C-89E2-50B2C736D33C}" dt="2025-08-04T01:44:03.599" v="1114" actId="478"/>
          <ac:cxnSpMkLst>
            <pc:docMk/>
            <pc:sldMk cId="848061049" sldId="547"/>
            <ac:cxnSpMk id="40" creationId="{D6A58A90-61C4-E05E-907C-BE13B29871D8}"/>
          </ac:cxnSpMkLst>
        </pc:cxnChg>
      </pc:sldChg>
      <pc:sldChg chg="addSp delSp modSp add mod ord">
        <pc:chgData name="Chanu 😶‍🌫️" userId="f1b9971c1519cfef" providerId="LiveId" clId="{F062725E-9A3A-4D8C-89E2-50B2C736D33C}" dt="2025-08-04T01:52:26.716" v="1205" actId="403"/>
        <pc:sldMkLst>
          <pc:docMk/>
          <pc:sldMk cId="3491427353" sldId="548"/>
        </pc:sldMkLst>
        <pc:spChg chg="del">
          <ac:chgData name="Chanu 😶‍🌫️" userId="f1b9971c1519cfef" providerId="LiveId" clId="{F062725E-9A3A-4D8C-89E2-50B2C736D33C}" dt="2025-08-04T01:39:49.494" v="1080" actId="478"/>
          <ac:spMkLst>
            <pc:docMk/>
            <pc:sldMk cId="3491427353" sldId="548"/>
            <ac:spMk id="3" creationId="{003E7036-B3ED-60F2-0909-AB907A339320}"/>
          </ac:spMkLst>
        </pc:spChg>
        <pc:spChg chg="del">
          <ac:chgData name="Chanu 😶‍🌫️" userId="f1b9971c1519cfef" providerId="LiveId" clId="{F062725E-9A3A-4D8C-89E2-50B2C736D33C}" dt="2025-08-04T01:40:26.372" v="1089" actId="478"/>
          <ac:spMkLst>
            <pc:docMk/>
            <pc:sldMk cId="3491427353" sldId="548"/>
            <ac:spMk id="4" creationId="{D1C694DD-6E98-A78C-A91F-DC79A11086A4}"/>
          </ac:spMkLst>
        </pc:spChg>
        <pc:spChg chg="del">
          <ac:chgData name="Chanu 😶‍🌫️" userId="f1b9971c1519cfef" providerId="LiveId" clId="{F062725E-9A3A-4D8C-89E2-50B2C736D33C}" dt="2025-08-04T01:39:05.838" v="1071" actId="478"/>
          <ac:spMkLst>
            <pc:docMk/>
            <pc:sldMk cId="3491427353" sldId="548"/>
            <ac:spMk id="5" creationId="{2C980E2B-3378-6635-73A1-E91319CB34FE}"/>
          </ac:spMkLst>
        </pc:spChg>
        <pc:spChg chg="mod">
          <ac:chgData name="Chanu 😶‍🌫️" userId="f1b9971c1519cfef" providerId="LiveId" clId="{F062725E-9A3A-4D8C-89E2-50B2C736D33C}" dt="2025-08-04T01:51:48.124" v="1200" actId="1076"/>
          <ac:spMkLst>
            <pc:docMk/>
            <pc:sldMk cId="3491427353" sldId="548"/>
            <ac:spMk id="6" creationId="{E166D13C-1410-EB44-63F7-3CFB3A43AE6C}"/>
          </ac:spMkLst>
        </pc:spChg>
        <pc:spChg chg="del">
          <ac:chgData name="Chanu 😶‍🌫️" userId="f1b9971c1519cfef" providerId="LiveId" clId="{F062725E-9A3A-4D8C-89E2-50B2C736D33C}" dt="2025-08-04T01:39:05.838" v="1071" actId="478"/>
          <ac:spMkLst>
            <pc:docMk/>
            <pc:sldMk cId="3491427353" sldId="548"/>
            <ac:spMk id="7" creationId="{815C3C1F-4A73-400F-6FDD-7E98DE771FF0}"/>
          </ac:spMkLst>
        </pc:spChg>
        <pc:spChg chg="del mod">
          <ac:chgData name="Chanu 😶‍🌫️" userId="f1b9971c1519cfef" providerId="LiveId" clId="{F062725E-9A3A-4D8C-89E2-50B2C736D33C}" dt="2025-08-04T01:40:21.222" v="1087" actId="478"/>
          <ac:spMkLst>
            <pc:docMk/>
            <pc:sldMk cId="3491427353" sldId="548"/>
            <ac:spMk id="8" creationId="{E179F005-98DC-F9C3-89DD-C0867EB840CF}"/>
          </ac:spMkLst>
        </pc:spChg>
        <pc:spChg chg="del">
          <ac:chgData name="Chanu 😶‍🌫️" userId="f1b9971c1519cfef" providerId="LiveId" clId="{F062725E-9A3A-4D8C-89E2-50B2C736D33C}" dt="2025-08-04T01:39:05.838" v="1071" actId="478"/>
          <ac:spMkLst>
            <pc:docMk/>
            <pc:sldMk cId="3491427353" sldId="548"/>
            <ac:spMk id="9" creationId="{92F279EA-A6FC-AC1E-670A-83D4D0D7E049}"/>
          </ac:spMkLst>
        </pc:spChg>
        <pc:spChg chg="del mod">
          <ac:chgData name="Chanu 😶‍🌫️" userId="f1b9971c1519cfef" providerId="LiveId" clId="{F062725E-9A3A-4D8C-89E2-50B2C736D33C}" dt="2025-08-04T01:39:58.802" v="1083" actId="478"/>
          <ac:spMkLst>
            <pc:docMk/>
            <pc:sldMk cId="3491427353" sldId="548"/>
            <ac:spMk id="10" creationId="{503E30C2-034A-CF5A-F0E1-8CAE347AF5EF}"/>
          </ac:spMkLst>
        </pc:spChg>
        <pc:spChg chg="del mod">
          <ac:chgData name="Chanu 😶‍🌫️" userId="f1b9971c1519cfef" providerId="LiveId" clId="{F062725E-9A3A-4D8C-89E2-50B2C736D33C}" dt="2025-08-04T01:40:10.937" v="1085" actId="478"/>
          <ac:spMkLst>
            <pc:docMk/>
            <pc:sldMk cId="3491427353" sldId="548"/>
            <ac:spMk id="11" creationId="{89CD0CEC-77FB-50D5-F95F-FC943C5F20C7}"/>
          </ac:spMkLst>
        </pc:spChg>
        <pc:spChg chg="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12" creationId="{FCBB8952-8563-323C-2B0C-948AFFD423E7}"/>
          </ac:spMkLst>
        </pc:spChg>
        <pc:spChg chg="add del mod">
          <ac:chgData name="Chanu 😶‍🌫️" userId="f1b9971c1519cfef" providerId="LiveId" clId="{F062725E-9A3A-4D8C-89E2-50B2C736D33C}" dt="2025-08-03T23:33:01.901" v="373" actId="478"/>
          <ac:spMkLst>
            <pc:docMk/>
            <pc:sldMk cId="3491427353" sldId="548"/>
            <ac:spMk id="15" creationId="{76A73860-A487-4656-1E66-8B50ABFB433F}"/>
          </ac:spMkLst>
        </pc:spChg>
        <pc:spChg chg="add del mod">
          <ac:chgData name="Chanu 😶‍🌫️" userId="f1b9971c1519cfef" providerId="LiveId" clId="{F062725E-9A3A-4D8C-89E2-50B2C736D33C}" dt="2025-08-04T01:39:11.091" v="1072" actId="478"/>
          <ac:spMkLst>
            <pc:docMk/>
            <pc:sldMk cId="3491427353" sldId="548"/>
            <ac:spMk id="24" creationId="{BC451953-5991-0BCE-1095-53C187000E3E}"/>
          </ac:spMkLst>
        </pc:spChg>
        <pc:spChg chg="add del mod">
          <ac:chgData name="Chanu 😶‍🌫️" userId="f1b9971c1519cfef" providerId="LiveId" clId="{F062725E-9A3A-4D8C-89E2-50B2C736D33C}" dt="2025-08-04T01:39:11.091" v="1072" actId="478"/>
          <ac:spMkLst>
            <pc:docMk/>
            <pc:sldMk cId="3491427353" sldId="548"/>
            <ac:spMk id="26" creationId="{0AAF8F43-9045-6FEC-C4FF-6D024DD21FEC}"/>
          </ac:spMkLst>
        </pc:spChg>
        <pc:spChg chg="add del mod">
          <ac:chgData name="Chanu 😶‍🌫️" userId="f1b9971c1519cfef" providerId="LiveId" clId="{F062725E-9A3A-4D8C-89E2-50B2C736D33C}" dt="2025-08-04T01:39:11.091" v="1072" actId="478"/>
          <ac:spMkLst>
            <pc:docMk/>
            <pc:sldMk cId="3491427353" sldId="548"/>
            <ac:spMk id="28" creationId="{0908C03B-F848-FC25-42E7-BFC783F37324}"/>
          </ac:spMkLst>
        </pc:spChg>
        <pc:spChg chg="add 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30" creationId="{5632D314-5528-82DD-233E-0FB71D9A7FE4}"/>
          </ac:spMkLst>
        </pc:spChg>
        <pc:spChg chg="add 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32" creationId="{95C3CD60-1030-1723-059A-C376BEC13158}"/>
          </ac:spMkLst>
        </pc:spChg>
        <pc:spChg chg="add 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34" creationId="{A10B566A-CB52-A9A8-4D19-1EE1A795EF14}"/>
          </ac:spMkLst>
        </pc:spChg>
        <pc:spChg chg="add 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36" creationId="{B9B41CB5-5499-9F90-3F10-930B1FBBBE76}"/>
          </ac:spMkLst>
        </pc:spChg>
        <pc:spChg chg="mod">
          <ac:chgData name="Chanu 😶‍🌫️" userId="f1b9971c1519cfef" providerId="LiveId" clId="{F062725E-9A3A-4D8C-89E2-50B2C736D33C}" dt="2025-08-04T01:52:26.716" v="1205" actId="403"/>
          <ac:spMkLst>
            <pc:docMk/>
            <pc:sldMk cId="3491427353" sldId="548"/>
            <ac:spMk id="38" creationId="{4DCAF2B7-2A35-587A-3232-9A90AB653F3B}"/>
          </ac:spMkLst>
        </pc:spChg>
        <pc:spChg chg="add del mod">
          <ac:chgData name="Chanu 😶‍🌫️" userId="f1b9971c1519cfef" providerId="LiveId" clId="{F062725E-9A3A-4D8C-89E2-50B2C736D33C}" dt="2025-08-04T01:39:27.872" v="1075" actId="478"/>
          <ac:spMkLst>
            <pc:docMk/>
            <pc:sldMk cId="3491427353" sldId="548"/>
            <ac:spMk id="39" creationId="{BBAE823D-0951-C659-2921-2CF539DF1F79}"/>
          </ac:spMkLst>
        </pc:spChg>
        <pc:spChg chg="add del mod">
          <ac:chgData name="Chanu 😶‍🌫️" userId="f1b9971c1519cfef" providerId="LiveId" clId="{F062725E-9A3A-4D8C-89E2-50B2C736D33C}" dt="2025-08-04T01:39:55.081" v="1082" actId="478"/>
          <ac:spMkLst>
            <pc:docMk/>
            <pc:sldMk cId="3491427353" sldId="548"/>
            <ac:spMk id="41" creationId="{DFEC21C5-2232-9419-B135-F33895BE5E53}"/>
          </ac:spMkLst>
        </pc:spChg>
        <pc:spChg chg="add del mod">
          <ac:chgData name="Chanu 😶‍🌫️" userId="f1b9971c1519cfef" providerId="LiveId" clId="{F062725E-9A3A-4D8C-89E2-50B2C736D33C}" dt="2025-08-04T01:39:52.069" v="1081" actId="478"/>
          <ac:spMkLst>
            <pc:docMk/>
            <pc:sldMk cId="3491427353" sldId="548"/>
            <ac:spMk id="43" creationId="{7A201311-74FE-007D-F131-5524A64036E3}"/>
          </ac:spMkLst>
        </pc:spChg>
        <pc:spChg chg="add del mod">
          <ac:chgData name="Chanu 😶‍🌫️" userId="f1b9971c1519cfef" providerId="LiveId" clId="{F062725E-9A3A-4D8C-89E2-50B2C736D33C}" dt="2025-08-04T01:40:06.148" v="1084" actId="478"/>
          <ac:spMkLst>
            <pc:docMk/>
            <pc:sldMk cId="3491427353" sldId="548"/>
            <ac:spMk id="45" creationId="{108A7DD4-2E91-203A-18C4-740173C36804}"/>
          </ac:spMkLst>
        </pc:spChg>
        <pc:spChg chg="add del mod">
          <ac:chgData name="Chanu 😶‍🌫️" userId="f1b9971c1519cfef" providerId="LiveId" clId="{F062725E-9A3A-4D8C-89E2-50B2C736D33C}" dt="2025-08-04T01:40:17.653" v="1086" actId="478"/>
          <ac:spMkLst>
            <pc:docMk/>
            <pc:sldMk cId="3491427353" sldId="548"/>
            <ac:spMk id="47" creationId="{8AD02A00-045F-2137-C49A-49D6E5CC8157}"/>
          </ac:spMkLst>
        </pc:spChg>
        <pc:spChg chg="add del mod">
          <ac:chgData name="Chanu 😶‍🌫️" userId="f1b9971c1519cfef" providerId="LiveId" clId="{F062725E-9A3A-4D8C-89E2-50B2C736D33C}" dt="2025-08-04T01:40:23.556" v="1088" actId="478"/>
          <ac:spMkLst>
            <pc:docMk/>
            <pc:sldMk cId="3491427353" sldId="548"/>
            <ac:spMk id="49" creationId="{195B0D42-74F0-1DF0-8FD1-B4E74B5EA249}"/>
          </ac:spMkLst>
        </pc:spChg>
        <pc:spChg chg="add del mod">
          <ac:chgData name="Chanu 😶‍🌫️" userId="f1b9971c1519cfef" providerId="LiveId" clId="{F062725E-9A3A-4D8C-89E2-50B2C736D33C}" dt="2025-08-04T01:40:28.636" v="1090" actId="478"/>
          <ac:spMkLst>
            <pc:docMk/>
            <pc:sldMk cId="3491427353" sldId="548"/>
            <ac:spMk id="51" creationId="{107AD1AC-3796-87E1-78BB-CB048D0A7B08}"/>
          </ac:spMkLst>
        </pc:spChg>
        <pc:picChg chg="add del mod">
          <ac:chgData name="Chanu 😶‍🌫️" userId="f1b9971c1519cfef" providerId="LiveId" clId="{F062725E-9A3A-4D8C-89E2-50B2C736D33C}" dt="2025-08-03T23:31:57.351" v="367" actId="478"/>
          <ac:picMkLst>
            <pc:docMk/>
            <pc:sldMk cId="3491427353" sldId="548"/>
            <ac:picMk id="13" creationId="{1F28621C-9708-7ECA-6EFA-FAEEA4216656}"/>
          </ac:picMkLst>
        </pc:picChg>
        <pc:picChg chg="add mod">
          <ac:chgData name="Chanu 😶‍🌫️" userId="f1b9971c1519cfef" providerId="LiveId" clId="{F062725E-9A3A-4D8C-89E2-50B2C736D33C}" dt="2025-08-03T23:33:01.146" v="372"/>
          <ac:picMkLst>
            <pc:docMk/>
            <pc:sldMk cId="3491427353" sldId="548"/>
            <ac:picMk id="17" creationId="{F426D655-8E7E-AA9A-AB43-287B47F9158B}"/>
          </ac:picMkLst>
        </pc:picChg>
        <pc:picChg chg="add del">
          <ac:chgData name="Chanu 😶‍🌫️" userId="f1b9971c1519cfef" providerId="LiveId" clId="{F062725E-9A3A-4D8C-89E2-50B2C736D33C}" dt="2025-08-04T01:39:22.338" v="1074" actId="478"/>
          <ac:picMkLst>
            <pc:docMk/>
            <pc:sldMk cId="3491427353" sldId="548"/>
            <ac:picMk id="18" creationId="{DDE6B3ED-616F-FC16-6EBC-1AC1AD3D162B}"/>
          </ac:picMkLst>
        </pc:picChg>
        <pc:picChg chg="del">
          <ac:chgData name="Chanu 😶‍🌫️" userId="f1b9971c1519cfef" providerId="LiveId" clId="{F062725E-9A3A-4D8C-89E2-50B2C736D33C}" dt="2025-08-04T01:39:22.338" v="1074" actId="478"/>
          <ac:picMkLst>
            <pc:docMk/>
            <pc:sldMk cId="3491427353" sldId="548"/>
            <ac:picMk id="19" creationId="{FB9F8417-7784-AAFE-E488-749AEC9706CF}"/>
          </ac:picMkLst>
        </pc:picChg>
        <pc:picChg chg="del">
          <ac:chgData name="Chanu 😶‍🌫️" userId="f1b9971c1519cfef" providerId="LiveId" clId="{F062725E-9A3A-4D8C-89E2-50B2C736D33C}" dt="2025-08-04T01:39:22.338" v="1074" actId="478"/>
          <ac:picMkLst>
            <pc:docMk/>
            <pc:sldMk cId="3491427353" sldId="548"/>
            <ac:picMk id="20" creationId="{40966701-C35A-AD21-591D-4923DAA3203E}"/>
          </ac:picMkLst>
        </pc:picChg>
        <pc:picChg chg="del">
          <ac:chgData name="Chanu 😶‍🌫️" userId="f1b9971c1519cfef" providerId="LiveId" clId="{F062725E-9A3A-4D8C-89E2-50B2C736D33C}" dt="2025-08-04T01:39:22.338" v="1074" actId="478"/>
          <ac:picMkLst>
            <pc:docMk/>
            <pc:sldMk cId="3491427353" sldId="548"/>
            <ac:picMk id="21" creationId="{F71D81FB-8110-AD77-A720-10A2A24672BC}"/>
          </ac:picMkLst>
        </pc:picChg>
        <pc:picChg chg="del">
          <ac:chgData name="Chanu 😶‍🌫️" userId="f1b9971c1519cfef" providerId="LiveId" clId="{F062725E-9A3A-4D8C-89E2-50B2C736D33C}" dt="2025-08-04T01:39:22.338" v="1074" actId="478"/>
          <ac:picMkLst>
            <pc:docMk/>
            <pc:sldMk cId="3491427353" sldId="548"/>
            <ac:picMk id="22" creationId="{2C5DF70B-912D-E13C-D3AA-658A4D39B51D}"/>
          </ac:picMkLst>
        </pc:picChg>
      </pc:sldChg>
      <pc:sldChg chg="addSp delSp modSp add mod ord">
        <pc:chgData name="Chanu 😶‍🌫️" userId="f1b9971c1519cfef" providerId="LiveId" clId="{F062725E-9A3A-4D8C-89E2-50B2C736D33C}" dt="2025-08-04T01:56:24.170" v="1238" actId="1076"/>
        <pc:sldMkLst>
          <pc:docMk/>
          <pc:sldMk cId="599745277" sldId="549"/>
        </pc:sldMkLst>
        <pc:spChg chg="mod">
          <ac:chgData name="Chanu 😶‍🌫️" userId="f1b9971c1519cfef" providerId="LiveId" clId="{F062725E-9A3A-4D8C-89E2-50B2C736D33C}" dt="2025-08-04T01:55:53.352" v="1234" actId="404"/>
          <ac:spMkLst>
            <pc:docMk/>
            <pc:sldMk cId="599745277" sldId="549"/>
            <ac:spMk id="2" creationId="{32E06AE7-0D82-ACCE-62EC-4189A5DF1AF9}"/>
          </ac:spMkLst>
        </pc:spChg>
        <pc:spChg chg="del">
          <ac:chgData name="Chanu 😶‍🌫️" userId="f1b9971c1519cfef" providerId="LiveId" clId="{F062725E-9A3A-4D8C-89E2-50B2C736D33C}" dt="2025-08-03T23:57:57.566" v="441" actId="478"/>
          <ac:spMkLst>
            <pc:docMk/>
            <pc:sldMk cId="599745277" sldId="549"/>
            <ac:spMk id="5" creationId="{76035E9B-74CD-6802-4079-F4DB7489DF25}"/>
          </ac:spMkLst>
        </pc:spChg>
        <pc:spChg chg="del">
          <ac:chgData name="Chanu 😶‍🌫️" userId="f1b9971c1519cfef" providerId="LiveId" clId="{F062725E-9A3A-4D8C-89E2-50B2C736D33C}" dt="2025-08-03T23:57:57.566" v="441" actId="478"/>
          <ac:spMkLst>
            <pc:docMk/>
            <pc:sldMk cId="599745277" sldId="549"/>
            <ac:spMk id="6" creationId="{9502289B-E43B-A965-E9A4-C6CDEDE73BEE}"/>
          </ac:spMkLst>
        </pc:spChg>
        <pc:spChg chg="del">
          <ac:chgData name="Chanu 😶‍🌫️" userId="f1b9971c1519cfef" providerId="LiveId" clId="{F062725E-9A3A-4D8C-89E2-50B2C736D33C}" dt="2025-08-03T23:57:57.566" v="441" actId="478"/>
          <ac:spMkLst>
            <pc:docMk/>
            <pc:sldMk cId="599745277" sldId="549"/>
            <ac:spMk id="9" creationId="{188162CA-4A6E-381F-CF0A-325344AEB140}"/>
          </ac:spMkLst>
        </pc:spChg>
        <pc:spChg chg="del">
          <ac:chgData name="Chanu 😶‍🌫️" userId="f1b9971c1519cfef" providerId="LiveId" clId="{F062725E-9A3A-4D8C-89E2-50B2C736D33C}" dt="2025-08-03T23:57:57.566" v="441" actId="478"/>
          <ac:spMkLst>
            <pc:docMk/>
            <pc:sldMk cId="599745277" sldId="549"/>
            <ac:spMk id="15" creationId="{B2EAEB5F-00C9-22C4-E111-63C4E0A66901}"/>
          </ac:spMkLst>
        </pc:spChg>
        <pc:spChg chg="add mod">
          <ac:chgData name="Chanu 😶‍🌫️" userId="f1b9971c1519cfef" providerId="LiveId" clId="{F062725E-9A3A-4D8C-89E2-50B2C736D33C}" dt="2025-08-04T00:08:12.560" v="546" actId="1076"/>
          <ac:spMkLst>
            <pc:docMk/>
            <pc:sldMk cId="599745277" sldId="549"/>
            <ac:spMk id="20" creationId="{9D42C88E-C899-0748-D26B-3489E362BAC4}"/>
          </ac:spMkLst>
        </pc:spChg>
        <pc:spChg chg="mod">
          <ac:chgData name="Chanu 😶‍🌫️" userId="f1b9971c1519cfef" providerId="LiveId" clId="{F062725E-9A3A-4D8C-89E2-50B2C736D33C}" dt="2025-08-04T00:08:07.269" v="545" actId="1076"/>
          <ac:spMkLst>
            <pc:docMk/>
            <pc:sldMk cId="599745277" sldId="549"/>
            <ac:spMk id="22" creationId="{DA8B1F7D-4396-4BC0-DAC3-11460EA9B5E7}"/>
          </ac:spMkLst>
        </pc:spChg>
        <pc:spChg chg="mod">
          <ac:chgData name="Chanu 😶‍🌫️" userId="f1b9971c1519cfef" providerId="LiveId" clId="{F062725E-9A3A-4D8C-89E2-50B2C736D33C}" dt="2025-08-04T00:08:33.707" v="548" actId="1076"/>
          <ac:spMkLst>
            <pc:docMk/>
            <pc:sldMk cId="599745277" sldId="549"/>
            <ac:spMk id="24" creationId="{68027761-6F47-C4B3-8268-ADC8A9540CCB}"/>
          </ac:spMkLst>
        </pc:spChg>
        <pc:spChg chg="add mod">
          <ac:chgData name="Chanu 😶‍🌫️" userId="f1b9971c1519cfef" providerId="LiveId" clId="{F062725E-9A3A-4D8C-89E2-50B2C736D33C}" dt="2025-08-04T00:08:21.200" v="547" actId="1076"/>
          <ac:spMkLst>
            <pc:docMk/>
            <pc:sldMk cId="599745277" sldId="549"/>
            <ac:spMk id="26" creationId="{666B0099-FC71-DACD-874B-3E72BC8BC468}"/>
          </ac:spMkLst>
        </pc:spChg>
        <pc:spChg chg="del">
          <ac:chgData name="Chanu 😶‍🌫️" userId="f1b9971c1519cfef" providerId="LiveId" clId="{F062725E-9A3A-4D8C-89E2-50B2C736D33C}" dt="2025-08-03T23:58:41.936" v="444" actId="478"/>
          <ac:spMkLst>
            <pc:docMk/>
            <pc:sldMk cId="599745277" sldId="549"/>
            <ac:spMk id="28" creationId="{04D999E3-627E-7582-529B-036C08C1ECAD}"/>
          </ac:spMkLst>
        </pc:spChg>
        <pc:spChg chg="add del mod">
          <ac:chgData name="Chanu 😶‍🌫️" userId="f1b9971c1519cfef" providerId="LiveId" clId="{F062725E-9A3A-4D8C-89E2-50B2C736D33C}" dt="2025-08-03T23:58:41.936" v="444" actId="478"/>
          <ac:spMkLst>
            <pc:docMk/>
            <pc:sldMk cId="599745277" sldId="549"/>
            <ac:spMk id="30" creationId="{9D07DFE2-7DD3-AD49-1B71-1C5C5C8E2489}"/>
          </ac:spMkLst>
        </pc:spChg>
        <pc:spChg chg="add del mod">
          <ac:chgData name="Chanu 😶‍🌫️" userId="f1b9971c1519cfef" providerId="LiveId" clId="{F062725E-9A3A-4D8C-89E2-50B2C736D33C}" dt="2025-08-03T23:58:41.936" v="444" actId="478"/>
          <ac:spMkLst>
            <pc:docMk/>
            <pc:sldMk cId="599745277" sldId="549"/>
            <ac:spMk id="32" creationId="{3D2F6D10-0D2A-FEF0-5607-4C2AD455257A}"/>
          </ac:spMkLst>
        </pc:spChg>
        <pc:spChg chg="del">
          <ac:chgData name="Chanu 😶‍🌫️" userId="f1b9971c1519cfef" providerId="LiveId" clId="{F062725E-9A3A-4D8C-89E2-50B2C736D33C}" dt="2025-08-03T23:58:41.936" v="444" actId="478"/>
          <ac:spMkLst>
            <pc:docMk/>
            <pc:sldMk cId="599745277" sldId="549"/>
            <ac:spMk id="34" creationId="{89409576-B71A-8C13-59BE-37037F6BD97A}"/>
          </ac:spMkLst>
        </pc:spChg>
        <pc:spChg chg="mod">
          <ac:chgData name="Chanu 😶‍🌫️" userId="f1b9971c1519cfef" providerId="LiveId" clId="{F062725E-9A3A-4D8C-89E2-50B2C736D33C}" dt="2025-08-04T01:56:12.362" v="1236" actId="1076"/>
          <ac:spMkLst>
            <pc:docMk/>
            <pc:sldMk cId="599745277" sldId="549"/>
            <ac:spMk id="36" creationId="{F62B8BC2-9CE8-D91C-F489-7DE9E7B5B03E}"/>
          </ac:spMkLst>
        </pc:spChg>
        <pc:spChg chg="add del mod">
          <ac:chgData name="Chanu 😶‍🌫️" userId="f1b9971c1519cfef" providerId="LiveId" clId="{F062725E-9A3A-4D8C-89E2-50B2C736D33C}" dt="2025-08-04T00:11:16.567" v="571" actId="1076"/>
          <ac:spMkLst>
            <pc:docMk/>
            <pc:sldMk cId="599745277" sldId="549"/>
            <ac:spMk id="38" creationId="{E522B96B-F8B9-3737-DB0C-25A1737932B6}"/>
          </ac:spMkLst>
        </pc:spChg>
        <pc:spChg chg="mod">
          <ac:chgData name="Chanu 😶‍🌫️" userId="f1b9971c1519cfef" providerId="LiveId" clId="{F062725E-9A3A-4D8C-89E2-50B2C736D33C}" dt="2025-08-04T01:56:24.170" v="1238" actId="1076"/>
          <ac:spMkLst>
            <pc:docMk/>
            <pc:sldMk cId="599745277" sldId="549"/>
            <ac:spMk id="40" creationId="{EDAF339F-4C13-47C0-377E-722C44CEE69F}"/>
          </ac:spMkLst>
        </pc:spChg>
        <pc:spChg chg="mod">
          <ac:chgData name="Chanu 😶‍🌫️" userId="f1b9971c1519cfef" providerId="LiveId" clId="{F062725E-9A3A-4D8C-89E2-50B2C736D33C}" dt="2025-08-04T00:11:07.737" v="570" actId="20577"/>
          <ac:spMkLst>
            <pc:docMk/>
            <pc:sldMk cId="599745277" sldId="549"/>
            <ac:spMk id="42" creationId="{B8BCC2CE-DB12-B133-A44C-B4FEC0211CF2}"/>
          </ac:spMkLst>
        </pc:spChg>
        <pc:spChg chg="del">
          <ac:chgData name="Chanu 😶‍🌫️" userId="f1b9971c1519cfef" providerId="LiveId" clId="{F062725E-9A3A-4D8C-89E2-50B2C736D33C}" dt="2025-08-03T23:58:56.546" v="445" actId="478"/>
          <ac:spMkLst>
            <pc:docMk/>
            <pc:sldMk cId="599745277" sldId="549"/>
            <ac:spMk id="44" creationId="{02FE14C6-8F40-A05A-4E66-E86A2D218D24}"/>
          </ac:spMkLst>
        </pc:spChg>
        <pc:spChg chg="del">
          <ac:chgData name="Chanu 😶‍🌫️" userId="f1b9971c1519cfef" providerId="LiveId" clId="{F062725E-9A3A-4D8C-89E2-50B2C736D33C}" dt="2025-08-03T23:58:56.546" v="445" actId="478"/>
          <ac:spMkLst>
            <pc:docMk/>
            <pc:sldMk cId="599745277" sldId="549"/>
            <ac:spMk id="46" creationId="{7AA1D61A-73E2-F2AB-1B17-2624841BDDA4}"/>
          </ac:spMkLst>
        </pc:spChg>
        <pc:spChg chg="del">
          <ac:chgData name="Chanu 😶‍🌫️" userId="f1b9971c1519cfef" providerId="LiveId" clId="{F062725E-9A3A-4D8C-89E2-50B2C736D33C}" dt="2025-08-03T23:58:56.546" v="445" actId="478"/>
          <ac:spMkLst>
            <pc:docMk/>
            <pc:sldMk cId="599745277" sldId="549"/>
            <ac:spMk id="48" creationId="{4618E850-1CE9-9290-0ED1-EB49BC61AFC6}"/>
          </ac:spMkLst>
        </pc:spChg>
        <pc:spChg chg="add del mod">
          <ac:chgData name="Chanu 😶‍🌫️" userId="f1b9971c1519cfef" providerId="LiveId" clId="{F062725E-9A3A-4D8C-89E2-50B2C736D33C}" dt="2025-08-03T23:58:56.546" v="445" actId="478"/>
          <ac:spMkLst>
            <pc:docMk/>
            <pc:sldMk cId="599745277" sldId="549"/>
            <ac:spMk id="50" creationId="{C5D6B4DA-6A1F-1ADF-B054-B0A3365AB42A}"/>
          </ac:spMkLst>
        </pc:spChg>
        <pc:spChg chg="add mod">
          <ac:chgData name="Chanu 😶‍🌫️" userId="f1b9971c1519cfef" providerId="LiveId" clId="{F062725E-9A3A-4D8C-89E2-50B2C736D33C}" dt="2025-08-04T00:04:15.643" v="504"/>
          <ac:spMkLst>
            <pc:docMk/>
            <pc:sldMk cId="599745277" sldId="549"/>
            <ac:spMk id="52" creationId="{BE7DD35B-D7BC-7017-E1B1-BC8E7FFC028C}"/>
          </ac:spMkLst>
        </pc:spChg>
        <pc:grpChg chg="mod">
          <ac:chgData name="Chanu 😶‍🌫️" userId="f1b9971c1519cfef" providerId="LiveId" clId="{F062725E-9A3A-4D8C-89E2-50B2C736D33C}" dt="2025-08-04T00:08:01.518" v="544" actId="1076"/>
          <ac:grpSpMkLst>
            <pc:docMk/>
            <pc:sldMk cId="599745277" sldId="549"/>
            <ac:grpSpMk id="53" creationId="{B4D00DF8-CDE8-6CEA-2953-574BFB64B789}"/>
          </ac:grpSpMkLst>
        </pc:grpChg>
        <pc:cxnChg chg="mod">
          <ac:chgData name="Chanu 😶‍🌫️" userId="f1b9971c1519cfef" providerId="LiveId" clId="{F062725E-9A3A-4D8C-89E2-50B2C736D33C}" dt="2025-08-04T00:00:31.081" v="456" actId="14100"/>
          <ac:cxnSpMkLst>
            <pc:docMk/>
            <pc:sldMk cId="599745277" sldId="549"/>
            <ac:cxnSpMk id="54" creationId="{B718E99E-55C3-9C40-AF39-D3AC679A7243}"/>
          </ac:cxnSpMkLst>
        </pc:cxnChg>
        <pc:cxnChg chg="mod">
          <ac:chgData name="Chanu 😶‍🌫️" userId="f1b9971c1519cfef" providerId="LiveId" clId="{F062725E-9A3A-4D8C-89E2-50B2C736D33C}" dt="2025-08-04T01:56:05.842" v="1235" actId="1076"/>
          <ac:cxnSpMkLst>
            <pc:docMk/>
            <pc:sldMk cId="599745277" sldId="549"/>
            <ac:cxnSpMk id="56" creationId="{AF41E1B6-C2D3-44DD-8A0A-01CD197B9C7D}"/>
          </ac:cxnSpMkLst>
        </pc:cxnChg>
        <pc:cxnChg chg="mod">
          <ac:chgData name="Chanu 😶‍🌫️" userId="f1b9971c1519cfef" providerId="LiveId" clId="{F062725E-9A3A-4D8C-89E2-50B2C736D33C}" dt="2025-08-04T01:56:18.659" v="1237" actId="1076"/>
          <ac:cxnSpMkLst>
            <pc:docMk/>
            <pc:sldMk cId="599745277" sldId="549"/>
            <ac:cxnSpMk id="57" creationId="{51CDF60D-35D3-4AA2-1695-B9E6371762F9}"/>
          </ac:cxnSpMkLst>
        </pc:cxnChg>
        <pc:cxnChg chg="del">
          <ac:chgData name="Chanu 😶‍🌫️" userId="f1b9971c1519cfef" providerId="LiveId" clId="{F062725E-9A3A-4D8C-89E2-50B2C736D33C}" dt="2025-08-04T00:00:46.206" v="458" actId="478"/>
          <ac:cxnSpMkLst>
            <pc:docMk/>
            <pc:sldMk cId="599745277" sldId="549"/>
            <ac:cxnSpMk id="58" creationId="{EB7A19B3-2802-253D-834B-8BB2B7B4BA82}"/>
          </ac:cxnSpMkLst>
        </pc:cxnChg>
        <pc:cxnChg chg="del">
          <ac:chgData name="Chanu 😶‍🌫️" userId="f1b9971c1519cfef" providerId="LiveId" clId="{F062725E-9A3A-4D8C-89E2-50B2C736D33C}" dt="2025-08-04T00:00:54.887" v="460" actId="478"/>
          <ac:cxnSpMkLst>
            <pc:docMk/>
            <pc:sldMk cId="599745277" sldId="549"/>
            <ac:cxnSpMk id="59" creationId="{FD0CA58B-DC71-37C3-6C10-E64FC4AB0320}"/>
          </ac:cxnSpMkLst>
        </pc:cxnChg>
        <pc:cxnChg chg="del">
          <ac:chgData name="Chanu 😶‍🌫️" userId="f1b9971c1519cfef" providerId="LiveId" clId="{F062725E-9A3A-4D8C-89E2-50B2C736D33C}" dt="2025-08-04T00:00:33.466" v="457" actId="478"/>
          <ac:cxnSpMkLst>
            <pc:docMk/>
            <pc:sldMk cId="599745277" sldId="549"/>
            <ac:cxnSpMk id="61" creationId="{B2FD8BB2-02D6-0FD6-AA66-6AF801A92E09}"/>
          </ac:cxnSpMkLst>
        </pc:cxnChg>
        <pc:cxnChg chg="del">
          <ac:chgData name="Chanu 😶‍🌫️" userId="f1b9971c1519cfef" providerId="LiveId" clId="{F062725E-9A3A-4D8C-89E2-50B2C736D33C}" dt="2025-08-04T00:00:51.299" v="459" actId="478"/>
          <ac:cxnSpMkLst>
            <pc:docMk/>
            <pc:sldMk cId="599745277" sldId="549"/>
            <ac:cxnSpMk id="62" creationId="{2838220E-D455-A27D-1D9A-3EA0BC195B8B}"/>
          </ac:cxnSpMkLst>
        </pc:cxnChg>
      </pc:sldChg>
      <pc:sldChg chg="add del ord">
        <pc:chgData name="Chanu 😶‍🌫️" userId="f1b9971c1519cfef" providerId="LiveId" clId="{F062725E-9A3A-4D8C-89E2-50B2C736D33C}" dt="2025-08-04T01:50:14.611" v="1187" actId="2696"/>
        <pc:sldMkLst>
          <pc:docMk/>
          <pc:sldMk cId="740096191" sldId="550"/>
        </pc:sldMkLst>
      </pc:sldChg>
      <pc:sldChg chg="addSp delSp modSp add mod modClrScheme modAnim chgLayout">
        <pc:chgData name="Chanu 😶‍🌫️" userId="f1b9971c1519cfef" providerId="LiveId" clId="{F062725E-9A3A-4D8C-89E2-50B2C736D33C}" dt="2025-08-04T02:04:35.506" v="1335" actId="14100"/>
        <pc:sldMkLst>
          <pc:docMk/>
          <pc:sldMk cId="1538840417" sldId="550"/>
        </pc:sldMkLst>
        <pc:spChg chg="del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3" creationId="{1CAF7CA3-8FC2-1A18-B9BB-79B80507AED1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4" creationId="{F303E200-646E-2380-4561-B206B615CD95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7" creationId="{264EF028-0034-B8D2-794B-05FD2CB91E6A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9" creationId="{21A26795-AC8F-C00D-8DD5-55EDF8B5CD50}"/>
          </ac:spMkLst>
        </pc:spChg>
        <pc:spChg chg="add mod ord">
          <ac:chgData name="Chanu 😶‍🌫️" userId="f1b9971c1519cfef" providerId="LiveId" clId="{F062725E-9A3A-4D8C-89E2-50B2C736D33C}" dt="2025-08-04T02:03:03.354" v="1308" actId="700"/>
          <ac:spMkLst>
            <pc:docMk/>
            <pc:sldMk cId="1538840417" sldId="550"/>
            <ac:spMk id="11" creationId="{A1E7B2C8-CB95-7377-293C-C4154381916B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12" creationId="{06A886EA-7EBB-F9A5-3321-D69D4EFD076E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14" creationId="{A4FD1AA0-6BA4-832B-DF60-53C915102351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16" creationId="{BAB432E0-EBED-A3ED-4F33-28A4363738DF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18" creationId="{A3A03D8C-3419-ED77-B21B-0C67907C17B1}"/>
          </ac:spMkLst>
        </pc:spChg>
        <pc:spChg chg="add mod ord">
          <ac:chgData name="Chanu 😶‍🌫️" userId="f1b9971c1519cfef" providerId="LiveId" clId="{F062725E-9A3A-4D8C-89E2-50B2C736D33C}" dt="2025-08-04T02:03:03.354" v="1308" actId="700"/>
          <ac:spMkLst>
            <pc:docMk/>
            <pc:sldMk cId="1538840417" sldId="550"/>
            <ac:spMk id="20" creationId="{A36B5ADF-8705-6C0D-4345-A706FD5B1DDC}"/>
          </ac:spMkLst>
        </pc:spChg>
        <pc:spChg chg="add del mod ord">
          <ac:chgData name="Chanu 😶‍🌫️" userId="f1b9971c1519cfef" providerId="LiveId" clId="{F062725E-9A3A-4D8C-89E2-50B2C736D33C}" dt="2025-08-04T02:03:10.152" v="1309" actId="478"/>
          <ac:spMkLst>
            <pc:docMk/>
            <pc:sldMk cId="1538840417" sldId="550"/>
            <ac:spMk id="21" creationId="{336F61BB-0C53-898B-DAD9-0EC686D3E4E6}"/>
          </ac:spMkLst>
        </pc:spChg>
        <pc:spChg chg="mod">
          <ac:chgData name="Chanu 😶‍🌫️" userId="f1b9971c1519cfef" providerId="LiveId" clId="{F062725E-9A3A-4D8C-89E2-50B2C736D33C}" dt="2025-08-04T02:04:35.506" v="1335" actId="14100"/>
          <ac:spMkLst>
            <pc:docMk/>
            <pc:sldMk cId="1538840417" sldId="550"/>
            <ac:spMk id="23" creationId="{BEC67415-D00B-E4DE-3FCD-B0FE6098F0F7}"/>
          </ac:spMkLst>
        </pc:spChg>
        <pc:spChg chg="add del mod">
          <ac:chgData name="Chanu 😶‍🌫️" userId="f1b9971c1519cfef" providerId="LiveId" clId="{F062725E-9A3A-4D8C-89E2-50B2C736D33C}" dt="2025-08-04T02:03:15.967" v="1310" actId="478"/>
          <ac:spMkLst>
            <pc:docMk/>
            <pc:sldMk cId="1538840417" sldId="550"/>
            <ac:spMk id="25" creationId="{E1A6847B-3AFA-55B0-DEC0-43D62CC912E4}"/>
          </ac:spMkLst>
        </pc:spChg>
      </pc:sldChg>
      <pc:sldChg chg="add del">
        <pc:chgData name="Chanu 😶‍🌫️" userId="f1b9971c1519cfef" providerId="LiveId" clId="{F062725E-9A3A-4D8C-89E2-50B2C736D33C}" dt="2025-08-04T01:50:11.572" v="1186" actId="2696"/>
        <pc:sldMkLst>
          <pc:docMk/>
          <pc:sldMk cId="3711846370" sldId="551"/>
        </pc:sldMkLst>
      </pc:sldChg>
      <pc:sldChg chg="addSp delSp modSp new mod">
        <pc:chgData name="Chanu 😶‍🌫️" userId="f1b9971c1519cfef" providerId="LiveId" clId="{F062725E-9A3A-4D8C-89E2-50B2C736D33C}" dt="2025-08-04T04:02:14.245" v="1521" actId="1076"/>
        <pc:sldMkLst>
          <pc:docMk/>
          <pc:sldMk cId="4282156647" sldId="551"/>
        </pc:sldMkLst>
        <pc:spChg chg="mod">
          <ac:chgData name="Chanu 😶‍🌫️" userId="f1b9971c1519cfef" providerId="LiveId" clId="{F062725E-9A3A-4D8C-89E2-50B2C736D33C}" dt="2025-08-04T03:58:13.836" v="1421" actId="1076"/>
          <ac:spMkLst>
            <pc:docMk/>
            <pc:sldMk cId="4282156647" sldId="551"/>
            <ac:spMk id="2" creationId="{E956D862-9265-DDDB-4AE7-A7A7715221E0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4" creationId="{F29411AF-F84F-CE5E-6D5B-97C23779358C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5" creationId="{0514F721-E6FD-03EF-5D72-7508601BE63C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6" creationId="{7A58E90E-0DBE-4BEC-E613-078C3A00034C}"/>
          </ac:spMkLst>
        </pc:spChg>
        <pc:spChg chg="del">
          <ac:chgData name="Chanu 😶‍🌫️" userId="f1b9971c1519cfef" providerId="LiveId" clId="{F062725E-9A3A-4D8C-89E2-50B2C736D33C}" dt="2025-08-04T03:58:01.050" v="1419" actId="478"/>
          <ac:spMkLst>
            <pc:docMk/>
            <pc:sldMk cId="4282156647" sldId="551"/>
            <ac:spMk id="7" creationId="{422D3595-E6AA-E188-2559-628177F271BA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8" creationId="{0EA6F665-6E1D-4F6D-CAD0-AAAF020BB354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9" creationId="{7A432BD9-31D7-DE97-A466-1B8651637AB4}"/>
          </ac:spMkLst>
        </pc:spChg>
        <pc:spChg chg="del">
          <ac:chgData name="Chanu 😶‍🌫️" userId="f1b9971c1519cfef" providerId="LiveId" clId="{F062725E-9A3A-4D8C-89E2-50B2C736D33C}" dt="2025-08-04T03:58:01.050" v="1419" actId="478"/>
          <ac:spMkLst>
            <pc:docMk/>
            <pc:sldMk cId="4282156647" sldId="551"/>
            <ac:spMk id="10" creationId="{7A8071C0-2A88-C088-792A-405DA592545C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11" creationId="{77A3F73A-CCD7-C9B1-BEB5-631411550E7B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12" creationId="{17836846-9D17-6FF6-1A84-BF42181E13E8}"/>
          </ac:spMkLst>
        </pc:spChg>
        <pc:spChg chg="del">
          <ac:chgData name="Chanu 😶‍🌫️" userId="f1b9971c1519cfef" providerId="LiveId" clId="{F062725E-9A3A-4D8C-89E2-50B2C736D33C}" dt="2025-08-04T03:58:01.050" v="1419" actId="478"/>
          <ac:spMkLst>
            <pc:docMk/>
            <pc:sldMk cId="4282156647" sldId="551"/>
            <ac:spMk id="13" creationId="{87ABAA67-2D92-1242-72BF-EB12AEF8BA85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15" creationId="{896D93B2-AA90-9197-9232-7FB7F77329C4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16" creationId="{4FE9E29F-904B-A37A-502D-28BBE0A45501}"/>
          </ac:spMkLst>
        </pc:spChg>
        <pc:spChg chg="del">
          <ac:chgData name="Chanu 😶‍🌫️" userId="f1b9971c1519cfef" providerId="LiveId" clId="{F062725E-9A3A-4D8C-89E2-50B2C736D33C}" dt="2025-08-04T03:58:05.835" v="1420" actId="478"/>
          <ac:spMkLst>
            <pc:docMk/>
            <pc:sldMk cId="4282156647" sldId="551"/>
            <ac:spMk id="17" creationId="{A152D283-0411-8EB3-3C46-17FD921DBB21}"/>
          </ac:spMkLst>
        </pc:sp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19" creationId="{2F2B5EA8-189C-CA7D-180A-928AECB23092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21" creationId="{C98A7B98-8864-AF25-CE9E-B6B78108F246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23" creationId="{D6DE512E-C82C-968D-76ED-43EB47A9042F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25" creationId="{DB803D74-54BE-ECDB-39C6-37120F94E9B5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27" creationId="{B71FDC1D-42CE-76B5-1C82-B2DE960DFFA2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29" creationId="{F3C1794C-7E6F-F590-AF6D-406F8B0ED4D9}"/>
          </ac:picMkLst>
        </pc:picChg>
        <pc:picChg chg="mod">
          <ac:chgData name="Chanu 😶‍🌫️" userId="f1b9971c1519cfef" providerId="LiveId" clId="{F062725E-9A3A-4D8C-89E2-50B2C736D33C}" dt="2025-08-04T03:58:42.787" v="1435" actId="27614"/>
          <ac:picMkLst>
            <pc:docMk/>
            <pc:sldMk cId="4282156647" sldId="551"/>
            <ac:picMk id="31" creationId="{E2B9490B-2E8C-EDA8-B9E0-BABBA40D6536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33" creationId="{3B52D0D9-0CA6-FE05-3141-55250CCD7F21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35" creationId="{86045C5E-C9A5-36CE-242F-D3C2D2E3F819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37" creationId="{B2331F01-B21B-6CD3-AC76-CE18EE564731}"/>
          </ac:picMkLst>
        </pc:picChg>
        <pc:picChg chg="add mod">
          <ac:chgData name="Chanu 😶‍🌫️" userId="f1b9971c1519cfef" providerId="LiveId" clId="{F062725E-9A3A-4D8C-89E2-50B2C736D33C}" dt="2025-08-04T03:58:54.101" v="1448" actId="931"/>
          <ac:picMkLst>
            <pc:docMk/>
            <pc:sldMk cId="4282156647" sldId="551"/>
            <ac:picMk id="39" creationId="{889D511C-6E80-BDBE-5D70-1CD1F76D0C75}"/>
          </ac:picMkLst>
        </pc:picChg>
        <pc:picChg chg="add mod">
          <ac:chgData name="Chanu 😶‍🌫️" userId="f1b9971c1519cfef" providerId="LiveId" clId="{F062725E-9A3A-4D8C-89E2-50B2C736D33C}" dt="2025-08-04T04:02:00.253" v="1517" actId="1076"/>
          <ac:picMkLst>
            <pc:docMk/>
            <pc:sldMk cId="4282156647" sldId="551"/>
            <ac:picMk id="41" creationId="{2937672D-38EF-E865-C01A-348FD9EABEEF}"/>
          </ac:picMkLst>
        </pc:picChg>
        <pc:picChg chg="add mod">
          <ac:chgData name="Chanu 😶‍🌫️" userId="f1b9971c1519cfef" providerId="LiveId" clId="{F062725E-9A3A-4D8C-89E2-50B2C736D33C}" dt="2025-08-04T04:02:06.345" v="1519" actId="1076"/>
          <ac:picMkLst>
            <pc:docMk/>
            <pc:sldMk cId="4282156647" sldId="551"/>
            <ac:picMk id="43" creationId="{F6968C02-8828-CA80-C21C-8053303D8D5F}"/>
          </ac:picMkLst>
        </pc:picChg>
        <pc:picChg chg="add mod">
          <ac:chgData name="Chanu 😶‍🌫️" userId="f1b9971c1519cfef" providerId="LiveId" clId="{F062725E-9A3A-4D8C-89E2-50B2C736D33C}" dt="2025-08-04T04:02:10" v="1520" actId="1076"/>
          <ac:picMkLst>
            <pc:docMk/>
            <pc:sldMk cId="4282156647" sldId="551"/>
            <ac:picMk id="45" creationId="{65E517BF-2104-7C3F-1525-DC46D7905B68}"/>
          </ac:picMkLst>
        </pc:picChg>
        <pc:picChg chg="add mod">
          <ac:chgData name="Chanu 😶‍🌫️" userId="f1b9971c1519cfef" providerId="LiveId" clId="{F062725E-9A3A-4D8C-89E2-50B2C736D33C}" dt="2025-08-04T04:02:02.346" v="1518" actId="1076"/>
          <ac:picMkLst>
            <pc:docMk/>
            <pc:sldMk cId="4282156647" sldId="551"/>
            <ac:picMk id="47" creationId="{F2F1D114-4924-040A-0F10-95A4BDD42EDE}"/>
          </ac:picMkLst>
        </pc:picChg>
        <pc:picChg chg="add mod">
          <ac:chgData name="Chanu 😶‍🌫️" userId="f1b9971c1519cfef" providerId="LiveId" clId="{F062725E-9A3A-4D8C-89E2-50B2C736D33C}" dt="2025-08-04T04:02:14.245" v="1521" actId="1076"/>
          <ac:picMkLst>
            <pc:docMk/>
            <pc:sldMk cId="4282156647" sldId="551"/>
            <ac:picMk id="49" creationId="{18D7961E-39D1-49B8-E7C6-00DB6FF76AC7}"/>
          </ac:picMkLst>
        </pc:picChg>
        <pc:picChg chg="add mod">
          <ac:chgData name="Chanu 😶‍🌫️" userId="f1b9971c1519cfef" providerId="LiveId" clId="{F062725E-9A3A-4D8C-89E2-50B2C736D33C}" dt="2025-08-04T04:01:42.908" v="1510" actId="1076"/>
          <ac:picMkLst>
            <pc:docMk/>
            <pc:sldMk cId="4282156647" sldId="551"/>
            <ac:picMk id="51" creationId="{824516A0-C03D-0671-E528-BE12429FF35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Log analyzer - Web, event &amp; server log ...">
            <a:extLst>
              <a:ext uri="{FF2B5EF4-FFF2-40B4-BE49-F238E27FC236}">
                <a16:creationId xmlns:a16="http://schemas.microsoft.com/office/drawing/2014/main" id="{A9050BD3-62FD-B7F8-680F-9159F4FC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103895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305" y="1443236"/>
            <a:ext cx="4276067" cy="39715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Log File Analysis    &amp;    Reporting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D429-713D-1DEC-AF31-7EE811E14E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6581" y="5528653"/>
            <a:ext cx="3742720" cy="339309"/>
          </a:xfrm>
        </p:spPr>
        <p:txBody>
          <a:bodyPr/>
          <a:lstStyle/>
          <a:p>
            <a:r>
              <a:rPr lang="en-US" sz="4000" dirty="0"/>
              <a:t>SHANTHINI R</a:t>
            </a:r>
            <a:endParaRPr lang="en-IN" sz="4000" dirty="0"/>
          </a:p>
        </p:txBody>
      </p:sp>
      <p:pic>
        <p:nvPicPr>
          <p:cNvPr id="6146" name="Picture 2" descr="Log Analysis Tools Of 2024 Sematext">
            <a:extLst>
              <a:ext uri="{FF2B5EF4-FFF2-40B4-BE49-F238E27FC236}">
                <a16:creationId xmlns:a16="http://schemas.microsoft.com/office/drawing/2014/main" id="{27F4AE01-B4D9-E388-A569-152FC9A7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16" y="70219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og Analysis Tool. Cloud, Server ...">
            <a:extLst>
              <a:ext uri="{FF2B5EF4-FFF2-40B4-BE49-F238E27FC236}">
                <a16:creationId xmlns:a16="http://schemas.microsoft.com/office/drawing/2014/main" id="{959008EB-68F3-2FAF-66CC-38D3304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45" y="3266424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5 useful open source log analysis tools ...">
            <a:extLst>
              <a:ext uri="{FF2B5EF4-FFF2-40B4-BE49-F238E27FC236}">
                <a16:creationId xmlns:a16="http://schemas.microsoft.com/office/drawing/2014/main" id="{434E8A11-2816-EF07-49C5-0165DB11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73" y="203262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10 Best Apache Log Analyzer Tools: Free ...">
            <a:extLst>
              <a:ext uri="{FF2B5EF4-FFF2-40B4-BE49-F238E27FC236}">
                <a16:creationId xmlns:a16="http://schemas.microsoft.com/office/drawing/2014/main" id="{1E1545E0-0BFB-6787-FB95-2DD89C9E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227" y="1958116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D862-9265-DDDB-4AE7-A7A77152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332656"/>
            <a:ext cx="10969943" cy="944561"/>
          </a:xfrm>
        </p:spPr>
        <p:txBody>
          <a:bodyPr>
            <a:normAutofit/>
          </a:bodyPr>
          <a:lstStyle/>
          <a:p>
            <a:r>
              <a:rPr lang="en-US" sz="4000" dirty="0"/>
              <a:t>Output</a:t>
            </a:r>
            <a:endParaRPr lang="en-IN" sz="4000" dirty="0"/>
          </a:p>
        </p:txBody>
      </p:sp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37672D-38EF-E865-C01A-348FD9EA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3865988"/>
            <a:ext cx="2926059" cy="2016225"/>
          </a:xfrm>
          <a:prstGeom prst="rect">
            <a:avLst/>
          </a:prstGeom>
        </p:spPr>
      </p:pic>
      <p:pic>
        <p:nvPicPr>
          <p:cNvPr id="43" name="Picture 42" descr="A screenshot of a graph&#10;&#10;AI-generated content may be incorrect.">
            <a:extLst>
              <a:ext uri="{FF2B5EF4-FFF2-40B4-BE49-F238E27FC236}">
                <a16:creationId xmlns:a16="http://schemas.microsoft.com/office/drawing/2014/main" id="{F6968C02-8828-CA80-C21C-8053303D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73" y="1277217"/>
            <a:ext cx="3096345" cy="2218979"/>
          </a:xfrm>
          <a:prstGeom prst="rect">
            <a:avLst/>
          </a:prstGeom>
        </p:spPr>
      </p:pic>
      <p:pic>
        <p:nvPicPr>
          <p:cNvPr id="45" name="Picture 4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E517BF-2104-7C3F-1525-DC46D7905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707" y="3865988"/>
            <a:ext cx="2804475" cy="2460159"/>
          </a:xfrm>
          <a:prstGeom prst="rect">
            <a:avLst/>
          </a:prstGeom>
        </p:spPr>
      </p:pic>
      <p:pic>
        <p:nvPicPr>
          <p:cNvPr id="47" name="Picture 4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F1D114-4924-040A-0F10-95A4BDD4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37" y="1277217"/>
            <a:ext cx="2926059" cy="2160109"/>
          </a:xfrm>
          <a:prstGeom prst="rect">
            <a:avLst/>
          </a:prstGeom>
        </p:spPr>
      </p:pic>
      <p:pic>
        <p:nvPicPr>
          <p:cNvPr id="49" name="Picture 4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D7961E-39D1-49B8-E7C6-00DB6FF76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601" y="3885772"/>
            <a:ext cx="3311282" cy="2199764"/>
          </a:xfrm>
          <a:prstGeom prst="rect">
            <a:avLst/>
          </a:prstGeom>
        </p:spPr>
      </p:pic>
      <p:pic>
        <p:nvPicPr>
          <p:cNvPr id="51" name="Picture 5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4516A0-C03D-0671-E528-BE12429FF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7601" y="1277217"/>
            <a:ext cx="3312368" cy="20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A0BE4-9C6D-08C5-063A-866CCC88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8E550A-61E0-3445-7E7F-83F106E2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1052736"/>
            <a:ext cx="3593035" cy="689769"/>
          </a:xfrm>
        </p:spPr>
        <p:txBody>
          <a:bodyPr>
            <a:normAutofit/>
          </a:bodyPr>
          <a:lstStyle/>
          <a:p>
            <a:r>
              <a:rPr lang="en-IN" sz="3600" cap="none" dirty="0"/>
              <a:t>Conclusion</a:t>
            </a:r>
            <a:endParaRPr lang="en-US" sz="3600" cap="non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FF6D8B-A49F-99D1-1E94-B78C088FF1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3852" y="1988840"/>
            <a:ext cx="5328592" cy="2343073"/>
          </a:xfrm>
        </p:spPr>
        <p:txBody>
          <a:bodyPr/>
          <a:lstStyle/>
          <a:p>
            <a:r>
              <a:rPr lang="en-US" sz="1800" dirty="0"/>
              <a:t>The Log File Analysis &amp; Reporting System offers a solution for real-time log monitoring and reporting. It combines efficient backend parsing with a user-friendly CLI and web dashboard, enabling insights into server behavior, user traffic, and error trends. This modular design ensures maintainability, scalability, and practical usability in real-world deployments.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7EFB3-F1E8-65BE-AA18-1DF7CCC698FA}"/>
              </a:ext>
            </a:extLst>
          </p:cNvPr>
          <p:cNvSpPr txBox="1"/>
          <p:nvPr/>
        </p:nvSpPr>
        <p:spPr>
          <a:xfrm>
            <a:off x="7262107" y="2564904"/>
            <a:ext cx="41524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3"/>
                </a:solidFill>
              </a:rPr>
              <a:t>List possible improvements or additional features.</a:t>
            </a:r>
          </a:p>
          <a:p>
            <a:pPr>
              <a:buNone/>
            </a:pPr>
            <a:r>
              <a:rPr lang="en-US" sz="1800" b="1" dirty="0">
                <a:solidFill>
                  <a:schemeClr val="accent3"/>
                </a:solidFill>
              </a:rPr>
              <a:t>Example Content:</a:t>
            </a:r>
            <a:endParaRPr lang="en-US" sz="1800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Add support for Nginx or custom log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Live log streaming with </a:t>
            </a:r>
            <a:r>
              <a:rPr lang="en-US" sz="1800" dirty="0" err="1">
                <a:solidFill>
                  <a:schemeClr val="accent3"/>
                </a:solidFill>
              </a:rPr>
              <a:t>WebSockets</a:t>
            </a:r>
            <a:endParaRPr lang="en-US" sz="1800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Role-based authentication for the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Export reports to PDF or CSV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A1B66D-D767-8DE6-1AED-E9544172452A}"/>
              </a:ext>
            </a:extLst>
          </p:cNvPr>
          <p:cNvSpPr txBox="1"/>
          <p:nvPr/>
        </p:nvSpPr>
        <p:spPr>
          <a:xfrm>
            <a:off x="6590016" y="1844824"/>
            <a:ext cx="4824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Future Enhancements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0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2DFF-14D9-D502-9169-DD1EEF0DC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EC67415-D00B-E4DE-3FCD-B0FE6098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88" y="2204864"/>
            <a:ext cx="4824536" cy="2072671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3884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4454414"/>
            <a:ext cx="3168351" cy="2118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Tabel </a:t>
            </a:r>
            <a:br>
              <a:rPr lang="en-US" dirty="0"/>
            </a:br>
            <a:r>
              <a:rPr lang="en-US" dirty="0"/>
              <a:t>of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4072" y="1197049"/>
            <a:ext cx="1066800" cy="736711"/>
          </a:xfrm>
        </p:spPr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8929" y="1247306"/>
            <a:ext cx="4033634" cy="482424"/>
          </a:xfrm>
        </p:spPr>
        <p:txBody>
          <a:bodyPr/>
          <a:lstStyle/>
          <a:p>
            <a:r>
              <a:rPr lang="en-IN" sz="2800" dirty="0"/>
              <a:t>introduction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9703" y="1868994"/>
            <a:ext cx="1066800" cy="736711"/>
          </a:xfrm>
        </p:spPr>
        <p:txBody>
          <a:bodyPr/>
          <a:lstStyle/>
          <a:p>
            <a:r>
              <a:rPr lang="en-US" sz="4000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34371" y="1957457"/>
            <a:ext cx="7128792" cy="601223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7998" y="2686018"/>
            <a:ext cx="1066800" cy="736711"/>
          </a:xfrm>
        </p:spPr>
        <p:txBody>
          <a:bodyPr/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34371" y="2563929"/>
            <a:ext cx="6017362" cy="553039"/>
          </a:xfrm>
        </p:spPr>
        <p:txBody>
          <a:bodyPr/>
          <a:lstStyle/>
          <a:p>
            <a:r>
              <a:rPr lang="en-IN" sz="2800" dirty="0"/>
              <a:t>System Architecture Diagram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0563" y="3477580"/>
            <a:ext cx="1066800" cy="736711"/>
          </a:xfrm>
        </p:spPr>
        <p:txBody>
          <a:bodyPr/>
          <a:lstStyle/>
          <a:p>
            <a:r>
              <a:rPr lang="en-US" sz="4000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58929" y="3564815"/>
            <a:ext cx="4004676" cy="601223"/>
          </a:xfrm>
        </p:spPr>
        <p:txBody>
          <a:bodyPr/>
          <a:lstStyle/>
          <a:p>
            <a:r>
              <a:rPr lang="en-IN" sz="2800" dirty="0"/>
              <a:t>Database Schema</a:t>
            </a: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0563" y="4130740"/>
            <a:ext cx="1066800" cy="736711"/>
          </a:xfrm>
        </p:spPr>
        <p:txBody>
          <a:bodyPr/>
          <a:lstStyle/>
          <a:p>
            <a:r>
              <a:rPr lang="en-US" sz="4000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6011" y="4219789"/>
            <a:ext cx="5107525" cy="505825"/>
          </a:xfrm>
        </p:spPr>
        <p:txBody>
          <a:bodyPr/>
          <a:lstStyle/>
          <a:p>
            <a:r>
              <a:rPr lang="en-IN" sz="2800" dirty="0"/>
              <a:t>Core Features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6629" y="4848370"/>
            <a:ext cx="1066800" cy="736711"/>
          </a:xfrm>
        </p:spPr>
        <p:txBody>
          <a:bodyPr/>
          <a:lstStyle/>
          <a:p>
            <a:r>
              <a:rPr lang="en-US" sz="4000" dirty="0"/>
              <a:t>6</a:t>
            </a:r>
          </a:p>
          <a:p>
            <a:r>
              <a:rPr lang="en-US" sz="4000" dirty="0"/>
              <a:t>7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34372" y="4867451"/>
            <a:ext cx="5328593" cy="1008432"/>
          </a:xfrm>
        </p:spPr>
        <p:txBody>
          <a:bodyPr/>
          <a:lstStyle/>
          <a:p>
            <a:r>
              <a:rPr lang="en-IN" sz="2800" dirty="0"/>
              <a:t>Reporting &amp; Analytics 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68688E-DB88-3AF4-17E7-55728929B398}"/>
              </a:ext>
            </a:extLst>
          </p:cNvPr>
          <p:cNvSpPr txBox="1"/>
          <p:nvPr/>
        </p:nvSpPr>
        <p:spPr>
          <a:xfrm>
            <a:off x="5806380" y="5427027"/>
            <a:ext cx="4618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cap="none" dirty="0">
                <a:solidFill>
                  <a:schemeClr val="accent3"/>
                </a:solidFill>
              </a:rPr>
              <a:t>TESTING</a:t>
            </a:r>
            <a:r>
              <a:rPr lang="en-US" sz="2400" cap="none" dirty="0"/>
              <a:t> </a:t>
            </a:r>
            <a:r>
              <a:rPr lang="en-US" sz="2800" b="1" cap="none" dirty="0">
                <a:solidFill>
                  <a:schemeClr val="accent3"/>
                </a:solidFill>
              </a:rPr>
              <a:t>&amp; VALIDATION</a:t>
            </a:r>
            <a:endParaRPr lang="en-IN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295406"/>
            <a:ext cx="5465243" cy="905793"/>
          </a:xfrm>
        </p:spPr>
        <p:txBody>
          <a:bodyPr/>
          <a:lstStyle/>
          <a:p>
            <a:r>
              <a:rPr lang="en-US" sz="4000" dirty="0"/>
              <a:t>Introduction</a:t>
            </a:r>
            <a:r>
              <a:rPr lang="en-US" dirty="0"/>
              <a:t> 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812" y="2780928"/>
            <a:ext cx="8663421" cy="2808312"/>
          </a:xfrm>
        </p:spPr>
        <p:txBody>
          <a:bodyPr/>
          <a:lstStyle/>
          <a:p>
            <a:pPr algn="just"/>
            <a:r>
              <a:rPr lang="en-US" sz="2000" b="1" dirty="0"/>
              <a:t>	</a:t>
            </a:r>
            <a:r>
              <a:rPr lang="en-US" sz="1800" dirty="0"/>
              <a:t>A CLI + Web Dashboard tool to process and analyze Apache web server logs. It reads large log files, extracts structured information using regular expressions, and stores the data into a MySQL database.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	Purpose: </a:t>
            </a:r>
            <a:r>
              <a:rPr lang="en-US" sz="1800" dirty="0"/>
              <a:t>To automate the extraction and reporting of insights from semi-structured log data—such as traffic trends, top visitors, and error distributions—simulating a real-world data engineering workflow.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	Tech Stack: </a:t>
            </a:r>
            <a:r>
              <a:rPr lang="en-US" sz="1800" dirty="0"/>
              <a:t>Python, MySQL, PHP, HTML/CSS/JS</a:t>
            </a:r>
          </a:p>
        </p:txBody>
      </p:sp>
      <p:pic>
        <p:nvPicPr>
          <p:cNvPr id="47" name="Picture 46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533B14BC-757F-61E2-4CD6-B20CB70E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56" r="81856" b="37904"/>
          <a:stretch>
            <a:fillRect/>
          </a:stretch>
        </p:blipFill>
        <p:spPr>
          <a:xfrm>
            <a:off x="9909781" y="908720"/>
            <a:ext cx="864096" cy="1440160"/>
          </a:xfrm>
          <a:prstGeom prst="rect">
            <a:avLst/>
          </a:prstGeom>
        </p:spPr>
      </p:pic>
      <p:pic>
        <p:nvPicPr>
          <p:cNvPr id="49" name="Picture 48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4B29B6AD-AB17-F48B-84DC-EADBF2D6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24" t="33369" r="24297" b="34879"/>
          <a:stretch>
            <a:fillRect/>
          </a:stretch>
        </p:blipFill>
        <p:spPr>
          <a:xfrm>
            <a:off x="9693757" y="4581128"/>
            <a:ext cx="1080120" cy="1512168"/>
          </a:xfrm>
          <a:prstGeom prst="rect">
            <a:avLst/>
          </a:prstGeom>
        </p:spPr>
      </p:pic>
      <p:pic>
        <p:nvPicPr>
          <p:cNvPr id="51" name="Picture 50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927010A6-51D6-DAE4-140A-D0CB6EAC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51" t="28727" r="-1318" b="34985"/>
          <a:stretch>
            <a:fillRect/>
          </a:stretch>
        </p:blipFill>
        <p:spPr>
          <a:xfrm>
            <a:off x="10584640" y="3140968"/>
            <a:ext cx="1008113" cy="1728192"/>
          </a:xfrm>
          <a:prstGeom prst="rect">
            <a:avLst/>
          </a:prstGeom>
        </p:spPr>
      </p:pic>
      <p:pic>
        <p:nvPicPr>
          <p:cNvPr id="53" name="Picture 52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0D36D0EB-F34F-0BC3-9960-830E65E1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0" t="31828" r="51617" b="34908"/>
          <a:stretch>
            <a:fillRect/>
          </a:stretch>
        </p:blipFill>
        <p:spPr>
          <a:xfrm>
            <a:off x="10368617" y="2018153"/>
            <a:ext cx="12241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8BE6-95B7-87A2-9CFD-2FEBCA5BC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00DF8-CDE8-6CEA-2953-574BFB64B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9" y="3510130"/>
            <a:ext cx="11809312" cy="768505"/>
            <a:chOff x="13652" y="3724582"/>
            <a:chExt cx="6208657" cy="143831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18E99E-55C3-9C40-AF39-D3AC679A7243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6208657" cy="17183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9A2083-C454-258B-186A-AFF37ADB3502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41E1B6-C2D3-44DD-8A0A-01CD197B9C7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90" y="4362314"/>
              <a:ext cx="0" cy="701008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CDF60D-35D3-4AA2-1695-B9E63717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437" y="4444701"/>
              <a:ext cx="1" cy="71819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846D84-9A90-49DA-254F-32D9423C0275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E06AE7-0D82-ACCE-62EC-4189A5DF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Problem Statement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42C88E-C899-0748-D26B-3489E362BA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03410" y="2207510"/>
            <a:ext cx="2133601" cy="365760"/>
          </a:xfrm>
        </p:spPr>
        <p:txBody>
          <a:bodyPr/>
          <a:lstStyle/>
          <a:p>
            <a:r>
              <a:rPr lang="en-IN" sz="1800" dirty="0"/>
              <a:t>Background: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8B1F7D-4396-4BC0-DAC3-11460EA9B5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554" y="2699654"/>
            <a:ext cx="4871392" cy="898456"/>
          </a:xfrm>
        </p:spPr>
        <p:txBody>
          <a:bodyPr/>
          <a:lstStyle/>
          <a:p>
            <a:r>
              <a:rPr lang="en-US" sz="1600" dirty="0"/>
              <a:t>Web servers generate extensive log files that record every client request. These logs are critical for analyzing traffic, identifying errors, and ensuring system security.</a:t>
            </a:r>
            <a:endParaRPr lang="en-IN" sz="16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8027761-6F47-C4B3-8268-ADC8A9540C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1814" y="2157547"/>
            <a:ext cx="2133601" cy="365760"/>
          </a:xfrm>
        </p:spPr>
        <p:txBody>
          <a:bodyPr/>
          <a:lstStyle/>
          <a:p>
            <a:r>
              <a:rPr lang="en-IN" sz="1800" dirty="0"/>
              <a:t>Goal: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66B0099-FC71-DACD-874B-3E72BC8BC46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41880" y="2650505"/>
            <a:ext cx="4861658" cy="898457"/>
          </a:xfrm>
        </p:spPr>
        <p:txBody>
          <a:bodyPr/>
          <a:lstStyle/>
          <a:p>
            <a:r>
              <a:rPr lang="en-US" sz="1600" dirty="0"/>
              <a:t>To build a modular system that simulates a real-world data pipeline, enabling log ingestion, storage, and analysis—while improving maintainability and scalability.</a:t>
            </a:r>
            <a:endParaRPr lang="en-IN" sz="16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62B8BC2-9CE8-D91C-F489-7DE9E7B5B0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646140" y="4234616"/>
            <a:ext cx="2133601" cy="365760"/>
          </a:xfrm>
        </p:spPr>
        <p:txBody>
          <a:bodyPr/>
          <a:lstStyle/>
          <a:p>
            <a:r>
              <a:rPr lang="en-IN" sz="1800" dirty="0"/>
              <a:t>The Challenge: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522B96B-F8B9-3737-DB0C-25A1737932B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79309" y="4729691"/>
            <a:ext cx="5913008" cy="137789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Raw Apache log files are unstructured and difficult to interpret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Manually analyzing logs is time-consuming and error-prone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Existing tools may lack customization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Businesses need quick, insightful reports to make data-driven decisions</a:t>
            </a:r>
            <a:endParaRPr lang="en-IN" sz="1600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DAF339F-4C13-47C0-377E-722C44CEE6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12868" y="4230420"/>
            <a:ext cx="2133601" cy="365760"/>
          </a:xfrm>
        </p:spPr>
        <p:txBody>
          <a:bodyPr/>
          <a:lstStyle/>
          <a:p>
            <a:r>
              <a:rPr lang="en-IN" sz="1800" dirty="0"/>
              <a:t>Core Problem: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8BCC2CE-DB12-B133-A44C-B4FEC0211CF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930484" y="4822687"/>
            <a:ext cx="4698371" cy="1108231"/>
          </a:xfrm>
        </p:spPr>
        <p:txBody>
          <a:bodyPr/>
          <a:lstStyle/>
          <a:p>
            <a:pPr algn="just"/>
            <a:r>
              <a:rPr lang="en-US" sz="1600" dirty="0"/>
              <a:t>✔Efficiently parse Apache log files</a:t>
            </a:r>
            <a:br>
              <a:rPr lang="en-US" sz="1600" dirty="0"/>
            </a:br>
            <a:r>
              <a:rPr lang="en-US" sz="1600" dirty="0"/>
              <a:t>✔Store structured data in a database</a:t>
            </a:r>
            <a:br>
              <a:rPr lang="en-US" sz="1600" dirty="0"/>
            </a:br>
            <a:r>
              <a:rPr lang="en-US" sz="1600" dirty="0"/>
              <a:t>✔Generate actionable insights through both CLI and visual dashboards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97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39" y="1003504"/>
            <a:ext cx="10969943" cy="944561"/>
          </a:xfrm>
        </p:spPr>
        <p:txBody>
          <a:bodyPr>
            <a:normAutofit/>
          </a:bodyPr>
          <a:lstStyle/>
          <a:p>
            <a:r>
              <a:rPr lang="en-IN" sz="4000" dirty="0"/>
              <a:t>System Architecture Diagram</a:t>
            </a:r>
            <a:endParaRPr lang="en-US" sz="4000" dirty="0"/>
          </a:p>
        </p:txBody>
      </p:sp>
      <p:pic>
        <p:nvPicPr>
          <p:cNvPr id="51" name="Picture 50" descr="A diagram of a computer&#10;&#10;AI-generated content may be incorrect.">
            <a:extLst>
              <a:ext uri="{FF2B5EF4-FFF2-40B4-BE49-F238E27FC236}">
                <a16:creationId xmlns:a16="http://schemas.microsoft.com/office/drawing/2014/main" id="{86D7B271-7911-DDF4-EC27-969D4DBE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300" b="22285"/>
          <a:stretch>
            <a:fillRect/>
          </a:stretch>
        </p:blipFill>
        <p:spPr>
          <a:xfrm>
            <a:off x="2349996" y="3961767"/>
            <a:ext cx="7776863" cy="2032538"/>
          </a:xfrm>
          <a:prstGeom prst="rect">
            <a:avLst/>
          </a:prstGeom>
        </p:spPr>
      </p:pic>
      <p:sp>
        <p:nvSpPr>
          <p:cNvPr id="56" name="Rectangle 2">
            <a:extLst>
              <a:ext uri="{FF2B5EF4-FFF2-40B4-BE49-F238E27FC236}">
                <a16:creationId xmlns:a16="http://schemas.microsoft.com/office/drawing/2014/main" id="{F08BD755-0F06-C089-8947-2B5F74F51FF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377887" y="1927866"/>
            <a:ext cx="94330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The system starts with raw Apache log files as input. A Python CLI parser extracts fields using regex, normalizes them, and inserts structured data into a MySQL database.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0" cap="none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database holds normalized tables like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log_entries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user_agents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&gt;.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R</a:t>
            </a:r>
            <a:r>
              <a:rPr lang="en-US" b="0" cap="none" dirty="0">
                <a:ea typeface="Calibri" panose="020F0502020204030204" pitchFamily="34" charset="0"/>
                <a:cs typeface="Calibri" panose="020F0502020204030204" pitchFamily="34" charset="0"/>
              </a:rPr>
              <a:t>eports are generated via a terminal cli or an optional web dashboard built with </a:t>
            </a:r>
            <a:r>
              <a:rPr lang="en-US" b="0" cap="none" dirty="0" err="1">
                <a:ea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US" b="0" cap="none" dirty="0">
                <a:ea typeface="Calibri" panose="020F0502020204030204" pitchFamily="34" charset="0"/>
                <a:cs typeface="Calibri" panose="020F0502020204030204" pitchFamily="34" charset="0"/>
              </a:rPr>
              <a:t> and chart.js for visual insights.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2397"/>
            <a:ext cx="4341971" cy="1602467"/>
          </a:xfrm>
        </p:spPr>
        <p:txBody>
          <a:bodyPr>
            <a:normAutofit/>
          </a:bodyPr>
          <a:lstStyle/>
          <a:p>
            <a:r>
              <a:rPr lang="en-IN" sz="4000" dirty="0"/>
              <a:t>Database Schema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441" y="2348880"/>
            <a:ext cx="4188827" cy="3817203"/>
          </a:xfrm>
        </p:spPr>
        <p:txBody>
          <a:bodyPr/>
          <a:lstStyle/>
          <a:p>
            <a:pPr algn="just"/>
            <a:r>
              <a:rPr lang="en-US" sz="1600" dirty="0"/>
              <a:t>The schema consists of two main tables: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 err="1"/>
              <a:t>log_entries</a:t>
            </a:r>
            <a:r>
              <a:rPr lang="en-US" sz="1600" dirty="0"/>
              <a:t>: Stores detailed log data for each request, including IP, timestamp, method, URL path, status code, bytes sent, referrer, and a foreign key to the user agent.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 err="1"/>
              <a:t>user_agents</a:t>
            </a:r>
            <a:r>
              <a:rPr lang="en-US" sz="1600" dirty="0"/>
              <a:t>: Contains unique user agent strings with parsed information such as OS, browser, and device type to normalize repeated data.</a:t>
            </a:r>
          </a:p>
          <a:p>
            <a:pPr algn="just"/>
            <a:r>
              <a:rPr lang="en-US" sz="1600" dirty="0"/>
              <a:t>	This design reduces redundancy and improves query performance with appropriate indexing.</a:t>
            </a:r>
          </a:p>
          <a:p>
            <a:pPr algn="just"/>
            <a:r>
              <a:rPr lang="en-US" sz="1600" dirty="0"/>
              <a:t>	Enables efficient storage, retrieval, and analytical querying of large volumes of log data.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6C0A43D-7C42-E4CC-7120-F657EAB429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84193" y="803901"/>
            <a:ext cx="1916981" cy="297618"/>
          </a:xfrm>
        </p:spPr>
        <p:txBody>
          <a:bodyPr/>
          <a:lstStyle/>
          <a:p>
            <a:r>
              <a:rPr lang="en-US" sz="1800" b="1" dirty="0" err="1">
                <a:solidFill>
                  <a:schemeClr val="accent1"/>
                </a:solidFill>
              </a:rPr>
              <a:t>log_entries</a:t>
            </a:r>
            <a:endParaRPr lang="en-IN" sz="1800" dirty="0">
              <a:solidFill>
                <a:schemeClr val="accent1"/>
              </a:solidFill>
            </a:endParaRPr>
          </a:p>
        </p:txBody>
      </p:sp>
      <p:pic>
        <p:nvPicPr>
          <p:cNvPr id="87" name="Picture 8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6A605E-171A-656A-DF77-669354FE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" t="217" r="1309" b="1456"/>
          <a:stretch>
            <a:fillRect/>
          </a:stretch>
        </p:blipFill>
        <p:spPr>
          <a:xfrm>
            <a:off x="5446340" y="1196752"/>
            <a:ext cx="6264696" cy="2304256"/>
          </a:xfrm>
          <a:prstGeom prst="rect">
            <a:avLst/>
          </a:prstGeom>
        </p:spPr>
      </p:pic>
      <p:pic>
        <p:nvPicPr>
          <p:cNvPr id="89" name="Picture 8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48F57B-4D29-2599-6FE3-4A1F827B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5" t="5739" r="1308" b="5581"/>
          <a:stretch>
            <a:fillRect/>
          </a:stretch>
        </p:blipFill>
        <p:spPr>
          <a:xfrm>
            <a:off x="5446340" y="4221087"/>
            <a:ext cx="6192688" cy="136815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8EF204A-2F1B-8B0C-600F-2584FA89F6F8}"/>
              </a:ext>
            </a:extLst>
          </p:cNvPr>
          <p:cNvSpPr txBox="1"/>
          <p:nvPr/>
        </p:nvSpPr>
        <p:spPr>
          <a:xfrm>
            <a:off x="7858608" y="3656056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</a:rPr>
              <a:t>user_agents</a:t>
            </a: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548680"/>
            <a:ext cx="5544616" cy="897499"/>
          </a:xfrm>
        </p:spPr>
        <p:txBody>
          <a:bodyPr>
            <a:normAutofit/>
          </a:bodyPr>
          <a:lstStyle/>
          <a:p>
            <a:r>
              <a:rPr lang="en-IN" sz="4000" dirty="0"/>
              <a:t>Core Features</a:t>
            </a: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B1C2-53A7-BDF8-7E47-2045A420B9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613" y="1716115"/>
            <a:ext cx="7459959" cy="4765582"/>
          </a:xfrm>
        </p:spPr>
        <p:txBody>
          <a:bodyPr/>
          <a:lstStyle/>
          <a:p>
            <a:pPr algn="just"/>
            <a:r>
              <a:rPr lang="en-US" sz="1800" cap="none" dirty="0"/>
              <a:t>Log Parsing</a:t>
            </a:r>
            <a:r>
              <a:rPr lang="en-US" sz="1800" b="0" cap="none" dirty="0"/>
              <a:t>: Efficiently reads large Apache logs using regex to extract key fields like IP, timestamp, method, status, and user agent.</a:t>
            </a:r>
          </a:p>
          <a:p>
            <a:pPr algn="just"/>
            <a:r>
              <a:rPr lang="en-US" sz="1800" cap="none" dirty="0"/>
              <a:t>Data Normalization</a:t>
            </a:r>
            <a:r>
              <a:rPr lang="en-US" sz="1800" b="0" cap="none" dirty="0"/>
              <a:t>: Converts raw data into structured format and separates repeated fields (e.g., user agents).</a:t>
            </a:r>
          </a:p>
          <a:p>
            <a:pPr algn="just"/>
            <a:r>
              <a:rPr lang="en-US" sz="1800" cap="none" dirty="0"/>
              <a:t>Batch Loading</a:t>
            </a:r>
            <a:r>
              <a:rPr lang="en-US" sz="1800" b="0" cap="none" dirty="0"/>
              <a:t>: Uses </a:t>
            </a:r>
            <a:r>
              <a:rPr lang="en-US" sz="1800" b="0" cap="none" dirty="0" err="1"/>
              <a:t>executemany</a:t>
            </a:r>
            <a:r>
              <a:rPr lang="en-US" sz="1800" b="0" cap="none" dirty="0"/>
              <a:t> for fast, large-scale data inserts into MySQL.</a:t>
            </a:r>
          </a:p>
          <a:p>
            <a:pPr algn="just"/>
            <a:r>
              <a:rPr lang="en-US" sz="1800" cap="none" dirty="0"/>
              <a:t>Idempotent Processing</a:t>
            </a:r>
            <a:r>
              <a:rPr lang="en-US" sz="1800" b="0" cap="none" dirty="0"/>
              <a:t>: Avoids duplicate entries during repeated log imports.</a:t>
            </a:r>
          </a:p>
          <a:p>
            <a:pPr algn="just"/>
            <a:r>
              <a:rPr lang="en-US" sz="1800" cap="none" dirty="0"/>
              <a:t>CLI Interface</a:t>
            </a:r>
            <a:r>
              <a:rPr lang="en-US" sz="1800" b="0" cap="none" dirty="0"/>
              <a:t>: Simple commands to parse logs, view reports, and optionally monitor logs.</a:t>
            </a:r>
          </a:p>
          <a:p>
            <a:pPr algn="just"/>
            <a:r>
              <a:rPr lang="en-US" sz="1800" cap="none" dirty="0"/>
              <a:t>Advanced Reports</a:t>
            </a:r>
            <a:r>
              <a:rPr lang="en-US" sz="1800" b="0" cap="none" dirty="0"/>
              <a:t>: Analyzes top IPs, status codes, traffic patterns, OS usage, and errors.</a:t>
            </a:r>
          </a:p>
          <a:p>
            <a:pPr algn="just"/>
            <a:r>
              <a:rPr lang="en-US" sz="1800" cap="none" dirty="0"/>
              <a:t>Error Handling</a:t>
            </a:r>
            <a:r>
              <a:rPr lang="en-US" sz="1800" b="0" cap="none" dirty="0"/>
              <a:t>: Skips bad lines, logs issues, and ensures reliable processing.</a:t>
            </a:r>
          </a:p>
        </p:txBody>
      </p:sp>
      <p:pic>
        <p:nvPicPr>
          <p:cNvPr id="62" name="Picture 61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6098EEF-A8A1-981B-8D07-18A8E3C5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68" y="1814135"/>
            <a:ext cx="4075914" cy="782159"/>
          </a:xfrm>
          <a:prstGeom prst="rect">
            <a:avLst/>
          </a:prstGeom>
        </p:spPr>
      </p:pic>
      <p:pic>
        <p:nvPicPr>
          <p:cNvPr id="66" name="Picture 6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CF9A812-CA06-0E4F-69DB-9749E326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94"/>
          <a:stretch>
            <a:fillRect/>
          </a:stretch>
        </p:blipFill>
        <p:spPr>
          <a:xfrm>
            <a:off x="7923283" y="3140968"/>
            <a:ext cx="3931769" cy="584481"/>
          </a:xfrm>
          <a:prstGeom prst="rect">
            <a:avLst/>
          </a:prstGeom>
        </p:spPr>
      </p:pic>
      <p:pic>
        <p:nvPicPr>
          <p:cNvPr id="70" name="Picture 6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8BEFA56-6C8D-042D-3017-D1FC9996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83" y="4221088"/>
            <a:ext cx="4075914" cy="16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1764" y="2332079"/>
            <a:ext cx="12161520" cy="471241"/>
            <a:chOff x="13652" y="4362315"/>
            <a:chExt cx="12161520" cy="4712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389916" y="4362315"/>
              <a:ext cx="0" cy="364975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84" y="4362315"/>
              <a:ext cx="0" cy="364975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9518708" y="4402927"/>
              <a:ext cx="0" cy="43062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908765"/>
            <a:ext cx="9157380" cy="1072436"/>
          </a:xfrm>
        </p:spPr>
        <p:txBody>
          <a:bodyPr>
            <a:normAutofit/>
          </a:bodyPr>
          <a:lstStyle/>
          <a:p>
            <a:r>
              <a:rPr lang="en-IN" sz="4000" dirty="0"/>
              <a:t>Reporting &amp; Analytics </a:t>
            </a:r>
            <a:endParaRPr lang="en-US" sz="400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E81DFFB-5586-784E-FC44-E4A700703F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23362" y="2591586"/>
            <a:ext cx="2133601" cy="365760"/>
          </a:xfrm>
        </p:spPr>
        <p:txBody>
          <a:bodyPr/>
          <a:lstStyle/>
          <a:p>
            <a:r>
              <a:rPr lang="en-IN" sz="1800" dirty="0"/>
              <a:t>CLI Reports</a:t>
            </a:r>
            <a:endParaRPr lang="en-US" sz="1800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442DDF6-3890-4DC8-CA35-A2AECED7D4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0845" y="3083596"/>
            <a:ext cx="3172752" cy="690807"/>
          </a:xfrm>
        </p:spPr>
        <p:txBody>
          <a:bodyPr/>
          <a:lstStyle/>
          <a:p>
            <a:r>
              <a:rPr lang="en-US" sz="1600" dirty="0"/>
              <a:t>Generate reports like top IPs, status code summary, traffic by hour, and error logs via terminal</a:t>
            </a:r>
            <a:r>
              <a:rPr lang="en-US" dirty="0"/>
              <a:t>.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54BE5F5-44B0-4D58-6B1E-247513CF41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7962" y="2656819"/>
            <a:ext cx="2322774" cy="365760"/>
          </a:xfrm>
        </p:spPr>
        <p:txBody>
          <a:bodyPr/>
          <a:lstStyle/>
          <a:p>
            <a:r>
              <a:rPr lang="en-IN" sz="1800" dirty="0"/>
              <a:t>Web Dashboard</a:t>
            </a:r>
            <a:endParaRPr lang="en-US" sz="1800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B55DB013-68C8-2051-FB24-7E2189A3DA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65239" y="3125271"/>
            <a:ext cx="3384376" cy="682532"/>
          </a:xfrm>
        </p:spPr>
        <p:txBody>
          <a:bodyPr/>
          <a:lstStyle/>
          <a:p>
            <a:r>
              <a:rPr lang="en-US" sz="1600" dirty="0"/>
              <a:t>Interactive charts using Chart.js for traffic trends, error rates, and user agent analysis.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10F0DF29-AA9C-8D38-3363-E66EB8AB99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8254" y="2691940"/>
            <a:ext cx="2665830" cy="365760"/>
          </a:xfrm>
        </p:spPr>
        <p:txBody>
          <a:bodyPr/>
          <a:lstStyle/>
          <a:p>
            <a:r>
              <a:rPr lang="en-IN" sz="1800" dirty="0"/>
              <a:t>Filtering &amp; Insights</a:t>
            </a:r>
            <a:endParaRPr lang="en-US" sz="1800" dirty="0"/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ED65867B-CAC1-3446-F7DE-8A2D20A7193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 rot="10800000" flipV="1">
            <a:off x="8244793" y="3125272"/>
            <a:ext cx="3172753" cy="819615"/>
          </a:xfrm>
        </p:spPr>
        <p:txBody>
          <a:bodyPr/>
          <a:lstStyle/>
          <a:p>
            <a:r>
              <a:rPr lang="en-US" sz="1600" dirty="0"/>
              <a:t>Filter data by date, status, or browser; gain insights for server optimization and issue tracking</a:t>
            </a:r>
            <a:r>
              <a:rPr lang="en-US" dirty="0"/>
              <a:t>.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4091649-D9B4-02EC-9514-5F139746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5" y="4149080"/>
            <a:ext cx="3346908" cy="1993733"/>
          </a:xfrm>
          <a:prstGeom prst="rect">
            <a:avLst/>
          </a:prstGeom>
        </p:spPr>
      </p:pic>
      <p:pic>
        <p:nvPicPr>
          <p:cNvPr id="79" name="Picture 7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6E6C02-ADD7-7C2C-03EF-BED11A18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76" y="3944887"/>
            <a:ext cx="2721130" cy="2297874"/>
          </a:xfrm>
          <a:prstGeom prst="rect">
            <a:avLst/>
          </a:prstGeom>
        </p:spPr>
      </p:pic>
      <p:pic>
        <p:nvPicPr>
          <p:cNvPr id="81" name="Picture 8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43321-6796-AD3B-4A45-0A5CBB57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905" y="4149080"/>
            <a:ext cx="2532528" cy="20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6AC4-79FF-8832-5E30-2925C6C0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DCAF2B7-2A35-587A-3232-9A90AB65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908720"/>
            <a:ext cx="10969943" cy="944561"/>
          </a:xfrm>
        </p:spPr>
        <p:txBody>
          <a:bodyPr>
            <a:normAutofit/>
          </a:bodyPr>
          <a:lstStyle/>
          <a:p>
            <a:r>
              <a:rPr lang="en-US" cap="none" dirty="0"/>
              <a:t>🧪 </a:t>
            </a:r>
            <a:r>
              <a:rPr lang="en-US" sz="4000" cap="none" dirty="0"/>
              <a:t>TESTING &amp; VALIDATION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6D13C-1410-EB44-63F7-3CFB3A43AE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1884" y="2024844"/>
            <a:ext cx="9649072" cy="280831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Functional Testing:</a:t>
            </a:r>
            <a:r>
              <a:rPr lang="en-US" sz="1800" dirty="0"/>
              <a:t> Verified core features such as log parsing, database insertion, report generation, and dashboard visualizations worked as expected for various log formats.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Data Accuracy Checks:</a:t>
            </a:r>
            <a:r>
              <a:rPr lang="en-US" sz="1800" dirty="0"/>
              <a:t> Cross-validated parsed data in MySQL against original Apache log files to ensure correctness and integrity.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Performance Testing:</a:t>
            </a:r>
            <a:r>
              <a:rPr lang="en-US" sz="1800" dirty="0"/>
              <a:t> Handled large log files (10,000+ entries) using batch processing, ensuring fast and reliable ingestion without crashes.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Error Handling Validation:</a:t>
            </a:r>
            <a:r>
              <a:rPr lang="en-US" sz="1800" dirty="0"/>
              <a:t> Intentionally used malformed log lines to confirm the parser skips them gracefully and logs appropriate warnings.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/>
              <a:t>UI Testing:</a:t>
            </a:r>
            <a:r>
              <a:rPr lang="en-US" sz="1800" dirty="0"/>
              <a:t> Ensured the dashboard renders charts accurately and updates dynamically based on selected filters.</a:t>
            </a:r>
          </a:p>
        </p:txBody>
      </p:sp>
    </p:spTree>
    <p:extLst>
      <p:ext uri="{BB962C8B-B14F-4D97-AF65-F5344CB8AC3E}">
        <p14:creationId xmlns:p14="http://schemas.microsoft.com/office/powerpoint/2010/main" val="34914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529</TotalTime>
  <Words>844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Corbel</vt:lpstr>
      <vt:lpstr>Wingdings</vt:lpstr>
      <vt:lpstr>Office Theme</vt:lpstr>
      <vt:lpstr>Log File Analysis    &amp;    Reporting System</vt:lpstr>
      <vt:lpstr>Tabel  of context</vt:lpstr>
      <vt:lpstr>Introduction  </vt:lpstr>
      <vt:lpstr>Problem Statement</vt:lpstr>
      <vt:lpstr>System Architecture Diagram</vt:lpstr>
      <vt:lpstr>Database Schema</vt:lpstr>
      <vt:lpstr>Core Features</vt:lpstr>
      <vt:lpstr>Reporting &amp; Analytics </vt:lpstr>
      <vt:lpstr>🧪 TESTING &amp; VALIDATION</vt:lpstr>
      <vt:lpstr>Output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Chanu 😶‍🌫️</dc:creator>
  <cp:keywords/>
  <dc:description/>
  <cp:lastModifiedBy>Chanu 😶‍🌫️</cp:lastModifiedBy>
  <cp:revision>2</cp:revision>
  <dcterms:created xsi:type="dcterms:W3CDTF">2025-08-03T19:34:17Z</dcterms:created>
  <dcterms:modified xsi:type="dcterms:W3CDTF">2025-08-04T04:26:45Z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