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8CE05C3-BE52-4236-A632-743BC6A561D4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98B197A-5D05-4470-A2E9-0FA9F59DF4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Traffic Meter</a:t>
            </a:r>
            <a:br>
              <a:rPr lang="en-US" dirty="0" smtClean="0"/>
            </a:br>
            <a:r>
              <a:rPr lang="en-US" dirty="0" smtClean="0"/>
              <a:t>City Traffic Using D3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Charts for City of San </a:t>
            </a:r>
            <a:r>
              <a:rPr lang="en-US" dirty="0" smtClean="0"/>
              <a:t>Francisco</a:t>
            </a:r>
          </a:p>
          <a:p>
            <a:endParaRPr lang="en-US" dirty="0"/>
          </a:p>
          <a:p>
            <a:r>
              <a:rPr lang="en-US" b="1" dirty="0" smtClean="0"/>
              <a:t>Shanthi Sivanesan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65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 using</a:t>
            </a:r>
          </a:p>
          <a:p>
            <a:pPr lvl="1"/>
            <a:r>
              <a:rPr lang="en-US" dirty="0" smtClean="0"/>
              <a:t>HTML5, 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Twitter Bootstrap</a:t>
            </a:r>
          </a:p>
          <a:p>
            <a:pPr lvl="1"/>
            <a:r>
              <a:rPr lang="en-US" dirty="0"/>
              <a:t>D3 Charts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9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can use this to decide </a:t>
            </a:r>
            <a:r>
              <a:rPr lang="en-US" dirty="0"/>
              <a:t>transport means, Travel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charts can help city  plan</a:t>
            </a:r>
          </a:p>
          <a:p>
            <a:pPr lvl="1"/>
            <a:r>
              <a:rPr lang="en-US" dirty="0" smtClean="0"/>
              <a:t>Road block timings during road work and parade</a:t>
            </a:r>
          </a:p>
          <a:p>
            <a:pPr lvl="1"/>
            <a:r>
              <a:rPr lang="en-US" dirty="0" smtClean="0"/>
              <a:t>Add officers on duty especially during any major events ,parades or sports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Slicer will drive the charts to pull data for a specific date range</a:t>
            </a:r>
          </a:p>
          <a:p>
            <a:endParaRPr lang="en-US" dirty="0" smtClean="0"/>
          </a:p>
          <a:p>
            <a:r>
              <a:rPr lang="en-US" dirty="0" smtClean="0"/>
              <a:t>Time Slicer can be zoomed/panned and the date range can be selected</a:t>
            </a:r>
          </a:p>
          <a:p>
            <a:endParaRPr lang="en-US" dirty="0" smtClean="0"/>
          </a:p>
          <a:p>
            <a:r>
              <a:rPr lang="en-US" dirty="0" smtClean="0"/>
              <a:t>Time slicer can drive the rest of the charts on the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Board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bar Chart</a:t>
            </a:r>
          </a:p>
          <a:p>
            <a:pPr lvl="1"/>
            <a:r>
              <a:rPr lang="en-US" dirty="0" smtClean="0"/>
              <a:t>Pulls the data by date range </a:t>
            </a:r>
          </a:p>
          <a:p>
            <a:r>
              <a:rPr lang="en-US" dirty="0" smtClean="0"/>
              <a:t>Pie Chart</a:t>
            </a:r>
          </a:p>
          <a:p>
            <a:pPr lvl="1"/>
            <a:r>
              <a:rPr lang="en-US" dirty="0" smtClean="0"/>
              <a:t>Shows the overall  Traffic volume caused by types of vehicle</a:t>
            </a:r>
          </a:p>
          <a:p>
            <a:r>
              <a:rPr lang="en-US" dirty="0" smtClean="0"/>
              <a:t>Line Chart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Hourly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smtClean="0"/>
              <a:t>Air traffic</a:t>
            </a:r>
            <a:endParaRPr lang="en-US" dirty="0" smtClean="0"/>
          </a:p>
          <a:p>
            <a:r>
              <a:rPr lang="en-US" dirty="0" smtClean="0"/>
              <a:t>Include traffic volume by street, so that fire engines can decide the best route to take</a:t>
            </a:r>
          </a:p>
          <a:p>
            <a:r>
              <a:rPr lang="en-US" dirty="0" smtClean="0"/>
              <a:t>Get Live date using the City using API calls</a:t>
            </a:r>
          </a:p>
          <a:p>
            <a:r>
              <a:rPr lang="en-US" dirty="0" smtClean="0"/>
              <a:t>Mobile App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425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56" y="533400"/>
            <a:ext cx="7024744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7056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63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</TotalTime>
  <Words>164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Traffic Meter City Traffic Using D3 Charts</vt:lpstr>
      <vt:lpstr>Technology</vt:lpstr>
      <vt:lpstr>Concept</vt:lpstr>
      <vt:lpstr>Time Slicer</vt:lpstr>
      <vt:lpstr>Dash Board Charts</vt:lpstr>
      <vt:lpstr>Future Developments</vt:lpstr>
      <vt:lpstr>Demo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D3 Charts</dc:title>
  <dc:creator>Sivanesan, Shanthi</dc:creator>
  <cp:lastModifiedBy>Sivanesan, Shanthi</cp:lastModifiedBy>
  <cp:revision>26</cp:revision>
  <dcterms:created xsi:type="dcterms:W3CDTF">2014-02-09T20:36:30Z</dcterms:created>
  <dcterms:modified xsi:type="dcterms:W3CDTF">2014-02-09T21:42:17Z</dcterms:modified>
</cp:coreProperties>
</file>