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2955-7473-4FF7-B837-414FE6870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2AF63C-E430-4D4F-B07A-F6465A850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963624-AF5A-4214-8A11-8E149D86E5A4}"/>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5" name="Footer Placeholder 4">
            <a:extLst>
              <a:ext uri="{FF2B5EF4-FFF2-40B4-BE49-F238E27FC236}">
                <a16:creationId xmlns:a16="http://schemas.microsoft.com/office/drawing/2014/main" id="{8309A752-3E70-436A-BD7B-B9BADAD43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EE6DD-18EF-4F73-8D71-ED05CEC42E47}"/>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142456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3937-D192-4900-B187-0B05C94F47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0D62FB-A14D-4D0A-940A-ADB91BE29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627224-CD12-489B-9577-2CDB70E3705A}"/>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5" name="Footer Placeholder 4">
            <a:extLst>
              <a:ext uri="{FF2B5EF4-FFF2-40B4-BE49-F238E27FC236}">
                <a16:creationId xmlns:a16="http://schemas.microsoft.com/office/drawing/2014/main" id="{5E316EFE-CAEE-487D-9206-531B8303F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FA0A2-EC9F-474E-B11C-ED23C1CEFDEF}"/>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4220376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944857-6691-4CCB-8B5A-BC55702AD4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3CA06E-B731-4E35-8EF6-296390F28E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1A5E0-CFE0-4D91-B151-48AE3E8D21DD}"/>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5" name="Footer Placeholder 4">
            <a:extLst>
              <a:ext uri="{FF2B5EF4-FFF2-40B4-BE49-F238E27FC236}">
                <a16:creationId xmlns:a16="http://schemas.microsoft.com/office/drawing/2014/main" id="{125CA84F-1B29-48FF-ACB3-BDCF8A731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A3082-E5B2-4276-B39D-529043C21DFA}"/>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374333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E48C-320F-49B8-82C5-E508F49001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794940-6634-4435-926C-A88A6D2FBC3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032604-41FE-491D-A781-1ADC75DE925F}"/>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5" name="Footer Placeholder 4">
            <a:extLst>
              <a:ext uri="{FF2B5EF4-FFF2-40B4-BE49-F238E27FC236}">
                <a16:creationId xmlns:a16="http://schemas.microsoft.com/office/drawing/2014/main" id="{A0A8AD16-D037-49E0-AE11-DC7A973658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92B516-2B1F-4359-9204-EAB28281C299}"/>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396176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1AF7-FA8B-48BE-802C-18BF13B3DC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910636-6725-4F66-9B98-ADCA94592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DFAA54-2F5F-448F-95B5-27DBFC7ECB16}"/>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5" name="Footer Placeholder 4">
            <a:extLst>
              <a:ext uri="{FF2B5EF4-FFF2-40B4-BE49-F238E27FC236}">
                <a16:creationId xmlns:a16="http://schemas.microsoft.com/office/drawing/2014/main" id="{805AA7B2-C2D9-400B-8387-D29E53601D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8403B-BB7E-41CB-A313-4DE22E7F1A06}"/>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378869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85AA3-38B1-4CDC-92F7-7DC445689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E0C12D-EBD1-4634-B146-B5CCCB94FF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55B644-CB76-4501-BB11-615A8773C0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91DA84-B536-4A7F-A8EA-9D7F98473C88}"/>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6" name="Footer Placeholder 5">
            <a:extLst>
              <a:ext uri="{FF2B5EF4-FFF2-40B4-BE49-F238E27FC236}">
                <a16:creationId xmlns:a16="http://schemas.microsoft.com/office/drawing/2014/main" id="{832A6E8E-C053-4202-9BFC-AE4F086E68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2FCAD-1306-4D15-AE31-A9A1B5168321}"/>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1337008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500C-E30E-4663-B391-8C91C2086E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A40B77-0C12-4C25-8AC3-A0F5B5F5E3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625030-0241-457B-A423-5BC7DEF717D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809D-3616-48E5-AD9C-273189A730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7EF69F-53E8-4CBA-86BA-3C5B580FEA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B80EC4-1C34-4B5F-AC62-4A813DB2C0A8}"/>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8" name="Footer Placeholder 7">
            <a:extLst>
              <a:ext uri="{FF2B5EF4-FFF2-40B4-BE49-F238E27FC236}">
                <a16:creationId xmlns:a16="http://schemas.microsoft.com/office/drawing/2014/main" id="{9E1330EA-C34F-4632-9448-3D9262DEC4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48FCEE-3C46-4F1B-8F9B-92C9371AB3F2}"/>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86731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E268-F9A6-409D-BE0A-7A6D1A8620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9312C6-4365-4EE9-8D92-569E0EC68290}"/>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4" name="Footer Placeholder 3">
            <a:extLst>
              <a:ext uri="{FF2B5EF4-FFF2-40B4-BE49-F238E27FC236}">
                <a16:creationId xmlns:a16="http://schemas.microsoft.com/office/drawing/2014/main" id="{BF341433-F547-42A4-94E6-969C26928C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D04178-11EF-4761-8D44-39B348EFC880}"/>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3224735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F6295-468D-4A04-BBE2-EB219BAD8176}"/>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3" name="Footer Placeholder 2">
            <a:extLst>
              <a:ext uri="{FF2B5EF4-FFF2-40B4-BE49-F238E27FC236}">
                <a16:creationId xmlns:a16="http://schemas.microsoft.com/office/drawing/2014/main" id="{4CD1EC5B-DEBE-4547-969D-B7000F58CC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7E8F0B-A2AA-4FF2-9BDC-AF15560CF90F}"/>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269907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839F-F171-4795-B156-6D39A6B22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63E774-2786-419A-9258-26037FBDA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3A74B1E-4F68-471B-B103-5567662D3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C89871-E64A-4D8F-BB44-7680F52C08E5}"/>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6" name="Footer Placeholder 5">
            <a:extLst>
              <a:ext uri="{FF2B5EF4-FFF2-40B4-BE49-F238E27FC236}">
                <a16:creationId xmlns:a16="http://schemas.microsoft.com/office/drawing/2014/main" id="{2499828F-E6CD-462C-B230-A6F4F024F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DF3EFA-E6B5-4B2F-9C30-72719879C39C}"/>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160571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84C0-A52E-4271-9055-B3C0DD2D0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342EAA-FFD9-4EF8-AF22-F06ABC39D6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402FF0-85A5-4915-BD01-36483C544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248C-4D93-484E-B4BC-F97AFFAD8F4F}"/>
              </a:ext>
            </a:extLst>
          </p:cNvPr>
          <p:cNvSpPr>
            <a:spLocks noGrp="1"/>
          </p:cNvSpPr>
          <p:nvPr>
            <p:ph type="dt" sz="half" idx="10"/>
          </p:nvPr>
        </p:nvSpPr>
        <p:spPr/>
        <p:txBody>
          <a:bodyPr/>
          <a:lstStyle/>
          <a:p>
            <a:fld id="{C32003D9-F9F4-46F5-8194-7B702AEC8E05}" type="datetimeFigureOut">
              <a:rPr lang="en-IN" smtClean="0"/>
              <a:t>04-01-2024</a:t>
            </a:fld>
            <a:endParaRPr lang="en-IN"/>
          </a:p>
        </p:txBody>
      </p:sp>
      <p:sp>
        <p:nvSpPr>
          <p:cNvPr id="6" name="Footer Placeholder 5">
            <a:extLst>
              <a:ext uri="{FF2B5EF4-FFF2-40B4-BE49-F238E27FC236}">
                <a16:creationId xmlns:a16="http://schemas.microsoft.com/office/drawing/2014/main" id="{CA309525-B68C-4A8C-BB14-1381219218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8BC116-6A04-4448-8D9C-21AD15744E3C}"/>
              </a:ext>
            </a:extLst>
          </p:cNvPr>
          <p:cNvSpPr>
            <a:spLocks noGrp="1"/>
          </p:cNvSpPr>
          <p:nvPr>
            <p:ph type="sldNum" sz="quarter" idx="12"/>
          </p:nvPr>
        </p:nvSpPr>
        <p:spPr/>
        <p:txBody>
          <a:bodyPr/>
          <a:lstStyle/>
          <a:p>
            <a:fld id="{EE4E508A-E3DE-4E94-9029-00C7112068F2}" type="slidenum">
              <a:rPr lang="en-IN" smtClean="0"/>
              <a:t>‹#›</a:t>
            </a:fld>
            <a:endParaRPr lang="en-IN"/>
          </a:p>
        </p:txBody>
      </p:sp>
    </p:spTree>
    <p:extLst>
      <p:ext uri="{BB962C8B-B14F-4D97-AF65-F5344CB8AC3E}">
        <p14:creationId xmlns:p14="http://schemas.microsoft.com/office/powerpoint/2010/main" val="104164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A77F5-220E-4941-8924-503C3DB842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92F56B-BA96-487E-9368-2B4A77A19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06814-17C7-43BD-B748-9E6395E442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003D9-F9F4-46F5-8194-7B702AEC8E05}" type="datetimeFigureOut">
              <a:rPr lang="en-IN" smtClean="0"/>
              <a:t>04-01-2024</a:t>
            </a:fld>
            <a:endParaRPr lang="en-IN"/>
          </a:p>
        </p:txBody>
      </p:sp>
      <p:sp>
        <p:nvSpPr>
          <p:cNvPr id="5" name="Footer Placeholder 4">
            <a:extLst>
              <a:ext uri="{FF2B5EF4-FFF2-40B4-BE49-F238E27FC236}">
                <a16:creationId xmlns:a16="http://schemas.microsoft.com/office/drawing/2014/main" id="{7EB560D5-B9A7-462D-92F9-CA58F950E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04167C-716C-4328-AD64-F38543C1C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E508A-E3DE-4E94-9029-00C7112068F2}" type="slidenum">
              <a:rPr lang="en-IN" smtClean="0"/>
              <a:t>‹#›</a:t>
            </a:fld>
            <a:endParaRPr lang="en-IN"/>
          </a:p>
        </p:txBody>
      </p:sp>
    </p:spTree>
    <p:extLst>
      <p:ext uri="{BB962C8B-B14F-4D97-AF65-F5344CB8AC3E}">
        <p14:creationId xmlns:p14="http://schemas.microsoft.com/office/powerpoint/2010/main" val="1012346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425225-CE0C-4C0C-93EA-F34EA55A5176}"/>
              </a:ext>
            </a:extLst>
          </p:cNvPr>
          <p:cNvSpPr>
            <a:spLocks noGrp="1"/>
          </p:cNvSpPr>
          <p:nvPr>
            <p:ph type="title"/>
          </p:nvPr>
        </p:nvSpPr>
        <p:spPr/>
        <p:txBody>
          <a:bodyPr/>
          <a:lstStyle/>
          <a:p>
            <a:r>
              <a:rPr lang="en-IN" dirty="0"/>
              <a:t>Section </a:t>
            </a:r>
            <a:r>
              <a:rPr lang="en-IN"/>
              <a:t>text ppts</a:t>
            </a:r>
          </a:p>
        </p:txBody>
      </p:sp>
      <p:sp>
        <p:nvSpPr>
          <p:cNvPr id="5" name="Text Placeholder 4">
            <a:extLst>
              <a:ext uri="{FF2B5EF4-FFF2-40B4-BE49-F238E27FC236}">
                <a16:creationId xmlns:a16="http://schemas.microsoft.com/office/drawing/2014/main" id="{413FA3EB-FDC6-4C52-96A6-C25F8DC3D8B0}"/>
              </a:ext>
            </a:extLst>
          </p:cNvPr>
          <p:cNvSpPr>
            <a:spLocks noGrp="1"/>
          </p:cNvSpPr>
          <p:nvPr>
            <p:ph type="body" idx="1"/>
          </p:nvPr>
        </p:nvSpPr>
        <p:spPr/>
        <p:txBody>
          <a:bodyPr/>
          <a:lstStyle/>
          <a:p>
            <a:endParaRPr lang="en-IN" dirty="0"/>
          </a:p>
        </p:txBody>
      </p:sp>
      <p:sp>
        <p:nvSpPr>
          <p:cNvPr id="6" name="Content Placeholder 5">
            <a:extLst>
              <a:ext uri="{FF2B5EF4-FFF2-40B4-BE49-F238E27FC236}">
                <a16:creationId xmlns:a16="http://schemas.microsoft.com/office/drawing/2014/main" id="{B89D44AC-5DBD-4FC9-B2D4-F77E5E3F00D2}"/>
              </a:ext>
            </a:extLst>
          </p:cNvPr>
          <p:cNvSpPr>
            <a:spLocks noGrp="1"/>
          </p:cNvSpPr>
          <p:nvPr>
            <p:ph sz="half" idx="2"/>
          </p:nvPr>
        </p:nvSpPr>
        <p:spPr/>
        <p:txBody>
          <a:bodyPr>
            <a:normAutofit fontScale="62500" lnSpcReduction="20000"/>
          </a:bodyPr>
          <a:lstStyle/>
          <a:p>
            <a:r>
              <a:rPr lang="en-US" dirty="0"/>
              <a:t>The national government approved a Rs 100 million fund to support in search and rescue operations. The fund was divided into Rs 50 million allocated to West </a:t>
            </a:r>
            <a:r>
              <a:rPr lang="en-US" dirty="0" err="1"/>
              <a:t>Rukum</a:t>
            </a:r>
            <a:r>
              <a:rPr lang="en-US" dirty="0"/>
              <a:t> and </a:t>
            </a:r>
            <a:r>
              <a:rPr lang="en-US" dirty="0" err="1"/>
              <a:t>Jajarkot</a:t>
            </a:r>
            <a:r>
              <a:rPr lang="en-US" dirty="0"/>
              <a:t> districts. It also said it would provide free medical treatment to earthquake victims and provide Rs200,000 each to families of those killed. </a:t>
            </a:r>
          </a:p>
          <a:p>
            <a:r>
              <a:rPr lang="en-US" dirty="0"/>
              <a:t>About 4,000 personnel from the Nepalese Army, Police and Armed Police Force participated in these missions. The government of Bagmati Province also pledged Rs 15 million to support the affected population in </a:t>
            </a:r>
            <a:r>
              <a:rPr lang="en-US" dirty="0" err="1"/>
              <a:t>Jajarkot</a:t>
            </a:r>
            <a:r>
              <a:rPr lang="en-US" dirty="0"/>
              <a:t>. The Nepali Congress party also pitched Rs 5 million in financial aid for the national </a:t>
            </a:r>
            <a:r>
              <a:rPr lang="en-US" dirty="0" err="1"/>
              <a:t>government.Buddha</a:t>
            </a:r>
            <a:r>
              <a:rPr lang="en-US" dirty="0"/>
              <a:t> Air granted Rs 1,000,000 for earthquake victims.</a:t>
            </a:r>
          </a:p>
          <a:p>
            <a:endParaRPr lang="en-IN" dirty="0"/>
          </a:p>
        </p:txBody>
      </p:sp>
      <p:sp>
        <p:nvSpPr>
          <p:cNvPr id="7" name="Text Placeholder 6">
            <a:extLst>
              <a:ext uri="{FF2B5EF4-FFF2-40B4-BE49-F238E27FC236}">
                <a16:creationId xmlns:a16="http://schemas.microsoft.com/office/drawing/2014/main" id="{3067B5E2-6308-42E9-AADB-F2B62B1FC38A}"/>
              </a:ext>
            </a:extLst>
          </p:cNvPr>
          <p:cNvSpPr>
            <a:spLocks noGrp="1"/>
          </p:cNvSpPr>
          <p:nvPr>
            <p:ph type="body" sz="quarter" idx="3"/>
          </p:nvPr>
        </p:nvSpPr>
        <p:spPr/>
        <p:txBody>
          <a:bodyPr/>
          <a:lstStyle/>
          <a:p>
            <a:endParaRPr lang="en-IN"/>
          </a:p>
        </p:txBody>
      </p:sp>
      <p:sp>
        <p:nvSpPr>
          <p:cNvPr id="8" name="Content Placeholder 7">
            <a:extLst>
              <a:ext uri="{FF2B5EF4-FFF2-40B4-BE49-F238E27FC236}">
                <a16:creationId xmlns:a16="http://schemas.microsoft.com/office/drawing/2014/main" id="{78F7DA29-14BE-4C28-B836-3829F7F3AD39}"/>
              </a:ext>
            </a:extLst>
          </p:cNvPr>
          <p:cNvSpPr>
            <a:spLocks noGrp="1"/>
          </p:cNvSpPr>
          <p:nvPr>
            <p:ph sz="quarter" idx="4"/>
          </p:nvPr>
        </p:nvSpPr>
        <p:spPr/>
        <p:txBody>
          <a:bodyPr>
            <a:normAutofit fontScale="62500" lnSpcReduction="20000"/>
          </a:bodyPr>
          <a:lstStyle/>
          <a:p>
            <a:r>
              <a:rPr lang="en-US" dirty="0"/>
              <a:t>the opposition began to coalesce around the National Unity Government, which launched an offensive against the junta. </a:t>
            </a:r>
            <a:r>
              <a:rPr lang="en-US" dirty="0" err="1"/>
              <a:t>llages</a:t>
            </a:r>
            <a:r>
              <a:rPr lang="en-US" dirty="0"/>
              <a:t> and towns, the junta's attacks drove out tens of thousands of people. </a:t>
            </a:r>
            <a:endParaRPr lang="en-IN" dirty="0"/>
          </a:p>
        </p:txBody>
      </p:sp>
    </p:spTree>
    <p:extLst>
      <p:ext uri="{BB962C8B-B14F-4D97-AF65-F5344CB8AC3E}">
        <p14:creationId xmlns:p14="http://schemas.microsoft.com/office/powerpoint/2010/main" val="171318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9A2E85-AC37-4B45-9D43-9B1A190A317A}"/>
              </a:ext>
            </a:extLst>
          </p:cNvPr>
          <p:cNvSpPr>
            <a:spLocks noGrp="1"/>
          </p:cNvSpPr>
          <p:nvPr>
            <p:ph type="title"/>
          </p:nvPr>
        </p:nvSpPr>
        <p:spPr/>
        <p:txBody>
          <a:bodyPr/>
          <a:lstStyle/>
          <a:p>
            <a:r>
              <a:rPr lang="en-IN" dirty="0"/>
              <a:t>The </a:t>
            </a:r>
            <a:r>
              <a:rPr lang="en-IN"/>
              <a:t>second pages</a:t>
            </a:r>
          </a:p>
        </p:txBody>
      </p:sp>
      <p:sp>
        <p:nvSpPr>
          <p:cNvPr id="8" name="Content Placeholder 7">
            <a:extLst>
              <a:ext uri="{FF2B5EF4-FFF2-40B4-BE49-F238E27FC236}">
                <a16:creationId xmlns:a16="http://schemas.microsoft.com/office/drawing/2014/main" id="{7E3BD75F-6648-41D6-91B3-02109E6B7F13}"/>
              </a:ext>
            </a:extLst>
          </p:cNvPr>
          <p:cNvSpPr>
            <a:spLocks noGrp="1"/>
          </p:cNvSpPr>
          <p:nvPr>
            <p:ph sz="half" idx="1"/>
          </p:nvPr>
        </p:nvSpPr>
        <p:spPr/>
        <p:txBody>
          <a:bodyPr>
            <a:normAutofit/>
          </a:bodyPr>
          <a:lstStyle/>
          <a:p>
            <a:r>
              <a:rPr lang="en-US" dirty="0" err="1"/>
              <a:t>ndependent</a:t>
            </a:r>
            <a:r>
              <a:rPr lang="en-US" dirty="0"/>
              <a:t> observers note the real number is likely far higher, with as few as 72 out of 330 townships remaining under Tatmadaw control, though these include all major population </a:t>
            </a:r>
            <a:r>
              <a:rPr lang="en-US" dirty="0" err="1"/>
              <a:t>centres</a:t>
            </a:r>
            <a:r>
              <a:rPr lang="en-US" dirty="0"/>
              <a:t>.</a:t>
            </a:r>
            <a:endParaRPr lang="en-IN" dirty="0"/>
          </a:p>
        </p:txBody>
      </p:sp>
      <p:sp>
        <p:nvSpPr>
          <p:cNvPr id="9" name="Content Placeholder 8">
            <a:extLst>
              <a:ext uri="{FF2B5EF4-FFF2-40B4-BE49-F238E27FC236}">
                <a16:creationId xmlns:a16="http://schemas.microsoft.com/office/drawing/2014/main" id="{54A21B24-8313-47D0-B66A-9ABB76BC4479}"/>
              </a:ext>
            </a:extLst>
          </p:cNvPr>
          <p:cNvSpPr>
            <a:spLocks noGrp="1"/>
          </p:cNvSpPr>
          <p:nvPr>
            <p:ph sz="half" idx="2"/>
          </p:nvPr>
        </p:nvSpPr>
        <p:spPr/>
        <p:txBody>
          <a:bodyPr>
            <a:normAutofit/>
          </a:bodyPr>
          <a:lstStyle/>
          <a:p>
            <a:endParaRPr lang="en-IN" dirty="0"/>
          </a:p>
        </p:txBody>
      </p:sp>
    </p:spTree>
    <p:extLst>
      <p:ext uri="{BB962C8B-B14F-4D97-AF65-F5344CB8AC3E}">
        <p14:creationId xmlns:p14="http://schemas.microsoft.com/office/powerpoint/2010/main" val="2331148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2919</TotalTime>
  <Words>207</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Section text ppts</vt:lpstr>
      <vt:lpstr>The second pages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text ppts</dc:title>
  <dc:creator>Shanthosh V</dc:creator>
  <cp:lastModifiedBy>Shanthosh V</cp:lastModifiedBy>
  <cp:revision>6</cp:revision>
  <dcterms:created xsi:type="dcterms:W3CDTF">2023-11-08T09:45:50Z</dcterms:created>
  <dcterms:modified xsi:type="dcterms:W3CDTF">2024-01-04T14:39:42Z</dcterms:modified>
</cp:coreProperties>
</file>