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3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 Black" panose="020F0502020204030203"/>
      <p:bold r:id="rId15"/>
    </p:embeddedFont>
    <p:embeddedFont>
      <p:font typeface="Lato" panose="020F0502020204030203"/>
      <p:regular r:id="rId16"/>
      <p:bold r:id="rId17"/>
      <p:italic r:id="rId18"/>
    </p:embeddedFont>
    <p:embeddedFont>
      <p:font typeface="Trebuchet MS" panose="020B0603020202020204"/>
      <p:regular r:id="rId19"/>
      <p:bold r:id="rId20"/>
      <p:italic r:id="rId21"/>
      <p:boldItalic r:id="rId22"/>
    </p:embeddedFont>
    <p:embeddedFont>
      <p:font typeface="Microsoft YaHei Light" panose="020B0502040204020203" charset="-12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84" y="-72"/>
      </p:cViewPr>
      <p:guideLst>
        <p:guide orient="horz" pos="16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Option 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India I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0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5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  <a:sym typeface="Lato Black" panose="020F05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5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  <a:sym typeface="Lato Black" panose="020F05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900" u="sng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GB" sz="2900" b="1" i="0" u="none" strike="noStrike" cap="none" dirty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Name : </a:t>
            </a:r>
            <a:r>
              <a:rPr lang="en-GB" sz="2900" b="1" dirty="0" smtClean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Phantom Trio </a:t>
            </a:r>
            <a:endParaRPr sz="2900" b="1" i="0" u="none" strike="noStrike" cap="none" dirty="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7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bio :</a:t>
            </a:r>
            <a:r>
              <a:rPr lang="en-IN" altLang="en-GB" sz="17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Shanthosh Kumar K,Ranjith Kumar M,Vignesh K</a:t>
            </a:r>
            <a:endParaRPr sz="170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2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Date :</a:t>
            </a:r>
            <a:r>
              <a:rPr lang="en-IN" altLang="en-GB" sz="12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06/11/2022</a:t>
            </a:r>
            <a:endParaRPr lang="en-IN" altLang="en-GB" sz="120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dirty="0"/>
              <a:t>Problem Statement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3034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endParaRPr lang="en-GB" sz="14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Signature verification is an important technique that aims to detect whether a given signature is forged or not</a:t>
            </a:r>
            <a:endParaRPr lang="en-GB" sz="14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endParaRPr lang="en-GB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Our project aim to automate the process of signature verification using deep learning.</a:t>
            </a:r>
            <a:endParaRPr lang="en-GB" sz="14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endParaRPr sz="14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" name="Picture 1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2840990"/>
            <a:ext cx="2841625" cy="1288415"/>
          </a:xfrm>
          <a:prstGeom prst="rect">
            <a:avLst/>
          </a:prstGeom>
        </p:spPr>
      </p:pic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2"/>
          <a:srcRect t="-28167" r="1130" b="13115"/>
          <a:stretch>
            <a:fillRect/>
          </a:stretch>
        </p:blipFill>
        <p:spPr>
          <a:xfrm>
            <a:off x="5032375" y="2407285"/>
            <a:ext cx="3121025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53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charset="0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Bank sectors are the main user segments for signature verification , other than Bank sectors our solution can be used for government rely </a:t>
            </a:r>
            <a:endParaRPr lang="en-GB" sz="12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lang="en-GB" dirty="0">
              <a:latin typeface="Times New Roman" panose="02020603050405020304" charset="0"/>
              <a:ea typeface="Microsoft YaHei Light" panose="020B0502040204020203" charset="-122"/>
              <a:cs typeface="Times New Roman" panose="02020603050405020304" charset="0"/>
              <a:sym typeface="Lato" panose="020F0502020204030203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lang="en-GB" dirty="0">
              <a:latin typeface="Times New Roman" panose="02020603050405020304" charset="0"/>
              <a:ea typeface="Microsoft YaHei Light" panose="020B0502040204020203" charset="-122"/>
              <a:cs typeface="Times New Roman" panose="02020603050405020304" charset="0"/>
              <a:sym typeface="Lato" panose="020F0502020204030203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lang="en-GB" dirty="0">
              <a:latin typeface="Times New Roman" panose="02020603050405020304" charset="0"/>
              <a:ea typeface="Microsoft YaHei Light" panose="020B0502040204020203" charset="-122"/>
              <a:cs typeface="Times New Roman" panose="02020603050405020304" charset="0"/>
              <a:sym typeface="Lato" panose="020F0502020204030203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dirty="0">
                <a:latin typeface="Times New Roman" panose="02020603050405020304" charset="0"/>
                <a:ea typeface="Microsoft YaHei Light" panose="020B0502040204020203" charset="-122"/>
                <a:cs typeface="Times New Roman" panose="02020603050405020304" charset="0"/>
                <a:sym typeface="Lato" panose="020F0502020204030203"/>
              </a:rPr>
              <a:t>Pain points:</a:t>
            </a:r>
            <a:endParaRPr lang="en-GB" dirty="0">
              <a:latin typeface="Times New Roman" panose="02020603050405020304" charset="0"/>
              <a:ea typeface="Microsoft YaHei Light" panose="020B0502040204020203" charset="-122"/>
              <a:cs typeface="Times New Roman" panose="02020603050405020304" charset="0"/>
              <a:sym typeface="Lato" panose="020F0502020204030203"/>
            </a:endParaRPr>
          </a:p>
          <a:p>
            <a:pPr marL="171450" marR="0" lvl="0" indent="-1714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charset="0"/>
              <a:buChar char="Ø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It needs a large number of samples to train their system</a:t>
            </a:r>
            <a:r>
              <a:rPr lang="en-GB" sz="12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.</a:t>
            </a:r>
            <a:endParaRPr lang="en-GB" sz="12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1986915"/>
            <a:ext cx="1958975" cy="1097280"/>
          </a:xfrm>
          <a:prstGeom prst="rect">
            <a:avLst/>
          </a:prstGeom>
        </p:spPr>
      </p:pic>
      <p:pic>
        <p:nvPicPr>
          <p:cNvPr id="3" name="Picture 2" descr="big-data-analytics-in-government-sec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986915"/>
            <a:ext cx="1597025" cy="1169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61645" y="728345"/>
            <a:ext cx="8413115" cy="383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Existing technology : </a:t>
            </a:r>
            <a:endParaRPr lang="en-GB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wavelet based feature </a:t>
            </a:r>
            <a:r>
              <a:rPr lang="en-IN" dirty="0" err="1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extracter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Handcrafted feature extraction method </a:t>
            </a:r>
            <a:endParaRPr lang="en-I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Local Binary Pattern (LBP) and Uniform Local Binary Patterns (ULBP)</a:t>
            </a:r>
            <a:r>
              <a:rPr lang="en-IN" dirty="0"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as their texture based – feature extraction method .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Meta-learning approach and one-class support vector machine (OC-SVM) classifier 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These are the methods used in existing signature verification and the process are more complicated.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charset="0"/>
              <a:buChar char="Ø"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Pre-Requisite</a:t>
            </a:r>
            <a:endParaRPr sz="2000"/>
          </a:p>
        </p:txBody>
      </p:sp>
      <p:pic>
        <p:nvPicPr>
          <p:cNvPr id="2" name="Picture 1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170" y="3419475"/>
            <a:ext cx="294132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360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How is your solution better than alternatives and how do you plan to build adoption?</a:t>
            </a: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  <a:buFont typeface="Wingdings" panose="05000000000000000000" charset="0"/>
              <a:buChar char="Ø"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  <a:buFont typeface="Wingdings" panose="05000000000000000000" charset="0"/>
              <a:buChar char="Ø"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  <a:buFont typeface="Wingdings" panose="05000000000000000000" charset="0"/>
              <a:buChar char="Ø"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  <a:buFont typeface="Wingdings" panose="05000000000000000000" charset="0"/>
              <a:buChar char="Ø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</a:t>
            </a: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 solution “Increases the accuracy of signature” compared to the existing solution,</a:t>
            </a: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as it analyses the input data from ICDAR dataset with the help of DCNN(deep learning and convolutional neural network).</a:t>
            </a: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  <a:buFont typeface="Wingdings" panose="05000000000000000000" charset="0"/>
              <a:buChar char="Ø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</a:t>
            </a: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 are planning to aproach our solution to banks in a way it will be adopted. </a:t>
            </a:r>
            <a:endParaRPr lang="en-GB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  <a:buFont typeface="Wingdings" panose="05000000000000000000" charset="0"/>
              <a:buChar char="Ø"/>
            </a:pP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  <a:buFont typeface="Wingdings" panose="05000000000000000000" charset="0"/>
              <a:buChar char="Ø"/>
            </a:pP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indent="-285750">
              <a:buSzPts val="1400"/>
            </a:pP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F1F5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GitHub Repository Link &amp; </a:t>
            </a:r>
            <a:r>
              <a:rPr lang="en-GB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supporting diagrams, screenshots, if </a:t>
            </a:r>
            <a:r>
              <a:rPr lang="en-GB" sz="2000" b="1" i="0" u="none" strike="noStrike" cap="none" dirty="0" smtClean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any </a:t>
            </a:r>
            <a:endParaRPr lang="en-GB" sz="2000" b="1" i="0" u="none" strike="noStrike" cap="none" dirty="0" smtClean="0">
              <a:solidFill>
                <a:srgbClr val="4A4548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lang="en-GB" sz="2000" b="1" dirty="0">
              <a:solidFill>
                <a:srgbClr val="4A4548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dirty="0" smtClean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</a:t>
            </a:r>
            <a:r>
              <a:rPr lang="en-GB" sz="2000" b="1" i="0" u="none" strike="noStrike" cap="none" dirty="0" smtClean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nput to Output extraction Process:</a:t>
            </a:r>
            <a:endParaRPr lang="en-GB" sz="2000" b="1" i="0" u="none" strike="noStrike" cap="none" dirty="0" smtClean="0">
              <a:solidFill>
                <a:srgbClr val="4A4548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1581"/>
            <a:ext cx="6144482" cy="30251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222625" y="2613660"/>
            <a:ext cx="3973830" cy="208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 dirty="0"/>
              <a:t>Team member names</a:t>
            </a:r>
            <a:endParaRPr lang="en-GB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500" dirty="0"/>
              <a:t>SHANTHOSH KUMAR K</a:t>
            </a:r>
            <a:endParaRPr lang="en-I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500" dirty="0"/>
              <a:t>RANJITH KUMAR M</a:t>
            </a:r>
            <a:endParaRPr lang="en-I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500" dirty="0"/>
              <a:t>VIGNESH K</a:t>
            </a:r>
            <a:endParaRPr lang="en-IN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WPS Presentation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Arial</vt:lpstr>
      <vt:lpstr>Lato Black</vt:lpstr>
      <vt:lpstr>Lato</vt:lpstr>
      <vt:lpstr>Trebuchet MS</vt:lpstr>
      <vt:lpstr>Microsoft YaHei</vt:lpstr>
      <vt:lpstr>Arial Unicode MS</vt:lpstr>
      <vt:lpstr>Wingdings</vt:lpstr>
      <vt:lpstr>Times New Roman</vt:lpstr>
      <vt:lpstr>Malgun Gothic</vt:lpstr>
      <vt:lpstr>Microsoft YaHei Light</vt:lpstr>
      <vt:lpstr>TI Template</vt:lpstr>
      <vt:lpstr>TI Template</vt:lpstr>
      <vt:lpstr>Bank of Baroda Hackathon - 2022                       </vt:lpstr>
      <vt:lpstr>Problem Statement</vt:lpstr>
      <vt:lpstr>User Segment &amp; Pain Points</vt:lpstr>
      <vt:lpstr>Pre-Requisite</vt:lpstr>
      <vt:lpstr>Key Differentiators &amp; Adoption Plan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Abdul</dc:creator>
  <cp:lastModifiedBy>91880</cp:lastModifiedBy>
  <cp:revision>5</cp:revision>
  <dcterms:created xsi:type="dcterms:W3CDTF">2022-11-06T15:57:33Z</dcterms:created>
  <dcterms:modified xsi:type="dcterms:W3CDTF">2022-11-06T17:43:48Z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9B0803908E2146EA8B66A1935414DDC7</vt:lpwstr>
  </property>
  <property fmtid="{D5CDD505-2E9C-101B-9397-08002B2CF9AE}" pid="3" name="KSOProductBuildVer">
    <vt:lpwstr>1033-11.2.0.11214</vt:lpwstr>
  </property>
</Properties>
</file>