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82B5-992B-4D9D-BB53-7B351A531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Middle earth automates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89811-DB84-4443-BFC8-69A682F02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Watson</a:t>
            </a:r>
            <a:br>
              <a:rPr lang="en-US" dirty="0"/>
            </a:br>
            <a:r>
              <a:rPr lang="en-US" dirty="0"/>
              <a:t>Cristiane Karasek Wasielewski</a:t>
            </a:r>
            <a:br>
              <a:rPr lang="en-US" dirty="0"/>
            </a:br>
            <a:r>
              <a:rPr lang="en-US" dirty="0"/>
              <a:t>Gregory </a:t>
            </a:r>
            <a:r>
              <a:rPr lang="en-US" dirty="0" err="1"/>
              <a:t>feijo</a:t>
            </a:r>
            <a:br>
              <a:rPr lang="en-US" dirty="0"/>
            </a:br>
            <a:r>
              <a:rPr lang="en-US" dirty="0"/>
              <a:t>Wagner ROSSI</a:t>
            </a:r>
          </a:p>
        </p:txBody>
      </p:sp>
    </p:spTree>
    <p:extLst>
      <p:ext uri="{BB962C8B-B14F-4D97-AF65-F5344CB8AC3E}">
        <p14:creationId xmlns:p14="http://schemas.microsoft.com/office/powerpoint/2010/main" val="29399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C1D7-2E1F-428C-BD33-808D1106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D029-186E-438C-A2FA-3B27E532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916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users credit decision based on FICO scores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0699E-E9EB-49AB-8E9C-6F5B9D3A1B13}"/>
              </a:ext>
            </a:extLst>
          </p:cNvPr>
          <p:cNvSpPr txBox="1">
            <a:spLocks/>
          </p:cNvSpPr>
          <p:nvPr/>
        </p:nvSpPr>
        <p:spPr>
          <a:xfrm>
            <a:off x="1141411" y="223041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F9971-472B-4CD1-8242-2F0DEB72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55" y="3429000"/>
            <a:ext cx="6927180" cy="1928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44BBE-7653-41D8-A91C-7A7BB8264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55" y="5475133"/>
            <a:ext cx="2381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A41E-C7C4-4B89-A52A-B11A8CCB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Multi 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A841F-5DA5-40C0-950D-7F78D5A0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76" y="1798558"/>
            <a:ext cx="3217516" cy="214752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DE0B5C2-58B7-4FB9-8036-3C14D7C2245A}"/>
              </a:ext>
            </a:extLst>
          </p:cNvPr>
          <p:cNvSpPr txBox="1">
            <a:spLocks/>
          </p:cNvSpPr>
          <p:nvPr/>
        </p:nvSpPr>
        <p:spPr>
          <a:xfrm>
            <a:off x="1228053" y="394608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Results – svm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1E279-C027-4940-B581-43D7A500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76" y="5218748"/>
            <a:ext cx="2276475" cy="15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C50249-169E-4C46-966E-D26B1D29A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574" y="3075640"/>
            <a:ext cx="49815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A41E-C7C4-4B89-A52A-B11A8CCB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Multi logistic </a:t>
            </a:r>
            <a:br>
              <a:rPr lang="en-US" dirty="0"/>
            </a:br>
            <a:r>
              <a:rPr lang="en-US" dirty="0"/>
              <a:t>		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4B875-4788-4F27-94E3-D1004D74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01" y="404446"/>
            <a:ext cx="3259208" cy="2237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04299-F481-44FA-A421-16CFB3CB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94" y="2855638"/>
            <a:ext cx="9959369" cy="35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312</TotalTime>
  <Words>28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Middle earth automates</vt:lpstr>
      <vt:lpstr>Problem</vt:lpstr>
      <vt:lpstr>Results – Multi logistic regression</vt:lpstr>
      <vt:lpstr>Results – Multi logistic   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 earth automates</dc:title>
  <dc:creator>Wasielewsk, Cristiane</dc:creator>
  <cp:lastModifiedBy>Watson, Brian</cp:lastModifiedBy>
  <cp:revision>7</cp:revision>
  <dcterms:created xsi:type="dcterms:W3CDTF">2019-03-20T17:05:30Z</dcterms:created>
  <dcterms:modified xsi:type="dcterms:W3CDTF">2019-03-21T17:08:59Z</dcterms:modified>
</cp:coreProperties>
</file>