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0dctEynoP2iGO_QGBqrBDbzPaw2h14Oyd4-yejbMAjM/edit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ravel vacation">
            <a:extLst>
              <a:ext uri="{FF2B5EF4-FFF2-40B4-BE49-F238E27FC236}">
                <a16:creationId xmlns:a16="http://schemas.microsoft.com/office/drawing/2014/main" id="{B80E8B08-F98C-49B8-9859-039B15DEBF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8098" b="5294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Isosceles Triangle 70">
            <a:extLst>
              <a:ext uri="{FF2B5EF4-FFF2-40B4-BE49-F238E27FC236}">
                <a16:creationId xmlns:a16="http://schemas.microsoft.com/office/drawing/2014/main" id="{0FF9F10B-8764-4B6C-9EBC-4FBE9AC1A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Parallelogram 72">
            <a:extLst>
              <a:ext uri="{FF2B5EF4-FFF2-40B4-BE49-F238E27FC236}">
                <a16:creationId xmlns:a16="http://schemas.microsoft.com/office/drawing/2014/main" id="{4DC5F81A-AB66-427C-B973-546BE1B7E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2146C810-9BC7-4BEB-A44C-B70C5B3DC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76">
            <a:extLst>
              <a:ext uri="{FF2B5EF4-FFF2-40B4-BE49-F238E27FC236}">
                <a16:creationId xmlns:a16="http://schemas.microsoft.com/office/drawing/2014/main" id="{F5ADF6C1-FC3E-4CEF-ACAA-1E533A927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2" name="Rectangle 23">
            <a:extLst>
              <a:ext uri="{FF2B5EF4-FFF2-40B4-BE49-F238E27FC236}">
                <a16:creationId xmlns:a16="http://schemas.microsoft.com/office/drawing/2014/main" id="{BE11B7D3-FC4D-4157-827F-D418D4AF3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3" name="Rectangle 25">
            <a:extLst>
              <a:ext uri="{FF2B5EF4-FFF2-40B4-BE49-F238E27FC236}">
                <a16:creationId xmlns:a16="http://schemas.microsoft.com/office/drawing/2014/main" id="{F9CA2FB3-69C5-4A17-880A-34C260DF3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" name="Isosceles Triangle 82">
            <a:extLst>
              <a:ext uri="{FF2B5EF4-FFF2-40B4-BE49-F238E27FC236}">
                <a16:creationId xmlns:a16="http://schemas.microsoft.com/office/drawing/2014/main" id="{A3B42260-CA72-429A-AEFF-A2778C7B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D494F-AB32-4AE3-8521-911FCD567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r>
              <a:rPr lang="pt-BR" dirty="0" err="1"/>
              <a:t>Having</a:t>
            </a:r>
            <a:r>
              <a:rPr lang="pt-BR" dirty="0"/>
              <a:t> </a:t>
            </a:r>
            <a:r>
              <a:rPr lang="pt-BR" dirty="0" err="1"/>
              <a:t>Fun</a:t>
            </a:r>
            <a:br>
              <a:rPr lang="pt-BR" sz="6000" dirty="0"/>
            </a:br>
            <a:r>
              <a:rPr lang="pt-BR" sz="2000" dirty="0"/>
              <a:t>Fernando Kruse</a:t>
            </a:r>
            <a:br>
              <a:rPr lang="pt-BR" sz="2000" dirty="0"/>
            </a:br>
            <a:r>
              <a:rPr lang="pt-BR" sz="2000" dirty="0"/>
              <a:t>Andre Queiroz</a:t>
            </a:r>
            <a:br>
              <a:rPr lang="pt-BR" sz="2000" dirty="0"/>
            </a:br>
            <a:r>
              <a:rPr lang="pt-BR" sz="2000" dirty="0" err="1"/>
              <a:t>Lukasz_Blicharz</a:t>
            </a:r>
            <a:endParaRPr lang="en-US" dirty="0"/>
          </a:p>
        </p:txBody>
      </p:sp>
      <p:sp>
        <p:nvSpPr>
          <p:cNvPr id="1035" name="Rectangle 27">
            <a:extLst>
              <a:ext uri="{FF2B5EF4-FFF2-40B4-BE49-F238E27FC236}">
                <a16:creationId xmlns:a16="http://schemas.microsoft.com/office/drawing/2014/main" id="{C29C3C96-CB51-440C-B12F-E880D7386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28">
            <a:extLst>
              <a:ext uri="{FF2B5EF4-FFF2-40B4-BE49-F238E27FC236}">
                <a16:creationId xmlns:a16="http://schemas.microsoft.com/office/drawing/2014/main" id="{17070EE5-FA55-4C41-AD18-785E5F02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29">
            <a:extLst>
              <a:ext uri="{FF2B5EF4-FFF2-40B4-BE49-F238E27FC236}">
                <a16:creationId xmlns:a16="http://schemas.microsoft.com/office/drawing/2014/main" id="{726DD974-2DC0-457D-B797-BFB5EB6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EF9AFB1C-D978-4634-9E2D-78B7F70F5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075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4FF5-189B-4454-9A5B-29E7DA9A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Purpose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94CE-5FF9-4F8F-96BD-AED793BC1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Use a Supervised Machine Learning algoritm to suggest destinations for traveling based on historial information from customers, considering:</a:t>
            </a:r>
          </a:p>
          <a:p>
            <a:pPr lvl="1"/>
            <a:r>
              <a:rPr lang="pt-BR" dirty="0"/>
              <a:t>Previous Destination</a:t>
            </a:r>
          </a:p>
          <a:p>
            <a:pPr lvl="1"/>
            <a:r>
              <a:rPr lang="pt-BR" dirty="0"/>
              <a:t>Type of destination (beach, city, florests, etc.)</a:t>
            </a:r>
          </a:p>
          <a:p>
            <a:pPr lvl="1"/>
            <a:r>
              <a:rPr lang="pt-BR" dirty="0"/>
              <a:t>Stars (1-5)</a:t>
            </a:r>
          </a:p>
          <a:p>
            <a:pPr lvl="1"/>
            <a:r>
              <a:rPr lang="pt-BR" dirty="0"/>
              <a:t>Continent</a:t>
            </a:r>
          </a:p>
          <a:p>
            <a:pPr lvl="1"/>
            <a:r>
              <a:rPr lang="pt-BR" dirty="0"/>
              <a:t>Price</a:t>
            </a:r>
          </a:p>
          <a:p>
            <a:pPr lvl="1"/>
            <a:r>
              <a:rPr lang="pt-BR" dirty="0"/>
              <a:t>How many visites to this place</a:t>
            </a:r>
          </a:p>
          <a:p>
            <a:pPr lvl="1"/>
            <a:r>
              <a:rPr lang="pt-BR" dirty="0"/>
              <a:t>Desmonstrate interest to visit that place again</a:t>
            </a:r>
          </a:p>
          <a:p>
            <a:pPr lvl="1"/>
            <a:r>
              <a:rPr lang="pt-BR" dirty="0"/>
              <a:t>Customer Name</a:t>
            </a:r>
          </a:p>
          <a:p>
            <a:pPr lvl="1"/>
            <a:endParaRPr lang="pt-B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8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4FF5-189B-4454-9A5B-29E7DA9A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Survey</a:t>
            </a:r>
            <a:r>
              <a:rPr lang="pt-BR" dirty="0"/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94CE-5FF9-4F8F-96BD-AED793BC1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dirty="0"/>
          </a:p>
          <a:p>
            <a:pPr lvl="1"/>
            <a:r>
              <a:rPr lang="en-US" dirty="0">
                <a:hlinkClick r:id="rId2"/>
              </a:rPr>
              <a:t>https://docs.google.com/spreadsheets/d/10dctEynoP2iGO_QGBqrBDbzPaw2h14Oyd4-yejbMAjM/edit?usp=sharing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32830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81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Having Fun Fernando Kruse Andre Queiroz Lukasz_Blicharz</vt:lpstr>
      <vt:lpstr>Purpose</vt:lpstr>
      <vt:lpstr>Survey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Having Fun</dc:title>
  <dc:creator>Queiroz, Andre</dc:creator>
  <cp:lastModifiedBy>Kruse, Fernando</cp:lastModifiedBy>
  <cp:revision>8</cp:revision>
  <dcterms:created xsi:type="dcterms:W3CDTF">2019-03-18T16:47:01Z</dcterms:created>
  <dcterms:modified xsi:type="dcterms:W3CDTF">2019-03-21T17:33:37Z</dcterms:modified>
</cp:coreProperties>
</file>