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0dctEynoP2iGO_QGBqrBDbzPaw2h14Oyd4-yejbMAjM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avel vacation">
            <a:extLst>
              <a:ext uri="{FF2B5EF4-FFF2-40B4-BE49-F238E27FC236}">
                <a16:creationId xmlns:a16="http://schemas.microsoft.com/office/drawing/2014/main" id="{B80E8B08-F98C-49B8-9859-039B15DEB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098" b="5294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Isosceles Triangle 70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Parallelogram 72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Isosceles Triangle 82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494F-AB32-4AE3-8521-911FCD567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pt-BR" dirty="0" err="1"/>
              <a:t>Having</a:t>
            </a:r>
            <a:r>
              <a:rPr lang="pt-BR" dirty="0"/>
              <a:t> </a:t>
            </a:r>
            <a:r>
              <a:rPr lang="pt-BR" dirty="0" err="1"/>
              <a:t>Fun</a:t>
            </a:r>
            <a:br>
              <a:rPr lang="pt-BR" sz="6000" dirty="0"/>
            </a:br>
            <a:r>
              <a:rPr lang="pt-BR" sz="2000" dirty="0"/>
              <a:t>Fernando Kruse</a:t>
            </a:r>
            <a:br>
              <a:rPr lang="pt-BR" sz="2000" dirty="0"/>
            </a:br>
            <a:r>
              <a:rPr lang="pt-BR" sz="2000" dirty="0"/>
              <a:t>Andre Queiroz</a:t>
            </a:r>
            <a:br>
              <a:rPr lang="pt-BR" sz="2000" dirty="0"/>
            </a:br>
            <a:r>
              <a:rPr lang="pt-BR" sz="2000" dirty="0" err="1"/>
              <a:t>Lukasz_Blicharz</a:t>
            </a:r>
            <a:endParaRPr lang="en-US" dirty="0"/>
          </a:p>
        </p:txBody>
      </p:sp>
      <p:sp>
        <p:nvSpPr>
          <p:cNvPr id="1035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75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a Supervised Machine Learning algoritm to suggest destinations for traveling based on historial information from customers, considering:</a:t>
            </a:r>
          </a:p>
          <a:p>
            <a:pPr lvl="1"/>
            <a:r>
              <a:rPr lang="pt-BR" dirty="0"/>
              <a:t>Previous Destination</a:t>
            </a:r>
          </a:p>
          <a:p>
            <a:pPr lvl="1"/>
            <a:r>
              <a:rPr lang="pt-BR" dirty="0"/>
              <a:t>Type of destination (beach, city, florests, etc.)</a:t>
            </a:r>
          </a:p>
          <a:p>
            <a:pPr lvl="1"/>
            <a:r>
              <a:rPr lang="pt-BR" dirty="0"/>
              <a:t>Stars (1-5)</a:t>
            </a:r>
          </a:p>
          <a:p>
            <a:pPr lvl="1"/>
            <a:r>
              <a:rPr lang="pt-BR" dirty="0"/>
              <a:t>Continent</a:t>
            </a:r>
          </a:p>
          <a:p>
            <a:pPr lvl="1"/>
            <a:r>
              <a:rPr lang="pt-BR" dirty="0"/>
              <a:t>Price</a:t>
            </a:r>
          </a:p>
          <a:p>
            <a:pPr lvl="1"/>
            <a:r>
              <a:rPr lang="pt-BR" dirty="0"/>
              <a:t>How many visites to this place</a:t>
            </a:r>
          </a:p>
          <a:p>
            <a:pPr lvl="1"/>
            <a:r>
              <a:rPr lang="pt-BR" dirty="0"/>
              <a:t>Desmonstrate interest to visit that place again</a:t>
            </a:r>
          </a:p>
          <a:p>
            <a:pPr lvl="1"/>
            <a:r>
              <a:rPr lang="pt-BR" dirty="0"/>
              <a:t>Customer Name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Survey</a:t>
            </a:r>
            <a:r>
              <a:rPr lang="pt-B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en-US" dirty="0">
                <a:hlinkClick r:id="rId2"/>
              </a:rPr>
              <a:t>https://docs.google.com/spreadsheets/d/10dctEynoP2iGO_QGBqrBDbzPaw2h14Oyd4-yejbMAjM/edit?usp=sharing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2D6DE-C811-47E5-BC97-DDD8CCBA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39" y="2590800"/>
            <a:ext cx="8525395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2" y="129032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FFD0E-B6F3-4C83-A0CB-59D58FE8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3" y="985838"/>
            <a:ext cx="9141968" cy="1788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DD018-D183-49C8-B7AA-285CAE6B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94" y="3217838"/>
            <a:ext cx="6959295" cy="24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3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2" y="129032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4C28F-8A0E-4E44-A94A-8C3E9251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806097"/>
            <a:ext cx="8517334" cy="3034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057FA-4A4E-4E78-BE76-157B87F5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22384"/>
            <a:ext cx="9022080" cy="15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0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2" y="129032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5A618-82AD-4F57-8ED2-8681AB18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43" y="551468"/>
            <a:ext cx="558165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3FF67-97AD-4545-865D-F71E0458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55" y="3230706"/>
            <a:ext cx="5248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2" y="129032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DC073-E21F-450F-95B6-CE9F91F2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03" y="1290320"/>
            <a:ext cx="8493099" cy="35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3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85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Having Fun Fernando Kruse Andre Queiroz Lukasz_Blicharz</vt:lpstr>
      <vt:lpstr>Purpose</vt:lpstr>
      <vt:lpstr>Survey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Fun</dc:title>
  <dc:creator>Queiroz, Andre</dc:creator>
  <cp:lastModifiedBy>Kruse, Fernando</cp:lastModifiedBy>
  <cp:revision>9</cp:revision>
  <dcterms:created xsi:type="dcterms:W3CDTF">2019-03-18T16:47:01Z</dcterms:created>
  <dcterms:modified xsi:type="dcterms:W3CDTF">2019-03-21T17:43:31Z</dcterms:modified>
</cp:coreProperties>
</file>