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1DE7-870D-49D8-944B-21BB9C126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OptimusPrime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2FF29-BBF0-4896-9984-783BA7305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65063"/>
            <a:ext cx="8825658" cy="1134904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Carlos ribeiro</a:t>
            </a:r>
          </a:p>
          <a:p>
            <a:r>
              <a:rPr lang="pt-BR" dirty="0"/>
              <a:t>Marcus garcia</a:t>
            </a:r>
          </a:p>
          <a:p>
            <a:r>
              <a:rPr lang="pt-BR" dirty="0"/>
              <a:t>Renato rudnicki</a:t>
            </a:r>
          </a:p>
          <a:p>
            <a:r>
              <a:rPr lang="pt-BR" dirty="0"/>
              <a:t>Vagner Vidor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0C0-2A8E-4F15-BEBA-9C52701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478E-E8B3-4AED-8DF4-516A0783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Cross data from incidents amounth with disruptive events (patchs, networks issues, power issues) </a:t>
            </a:r>
          </a:p>
          <a:p>
            <a:r>
              <a:rPr lang="pt-BR" dirty="0"/>
              <a:t>Try to predict how many incidents our support grups will recieve if any of this events happen.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6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D2FE-3E8C-4FF4-A076-83069645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39" y="415772"/>
            <a:ext cx="9404723" cy="1400530"/>
          </a:xfrm>
        </p:spPr>
        <p:txBody>
          <a:bodyPr/>
          <a:lstStyle/>
          <a:p>
            <a:r>
              <a:rPr lang="pt-BR" dirty="0"/>
              <a:t>Data Used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747612-27E5-4C1C-A826-6481F0D7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789" y="1816302"/>
            <a:ext cx="2856489" cy="419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00267-924A-4D60-B659-42A9AF634637}"/>
              </a:ext>
            </a:extLst>
          </p:cNvPr>
          <p:cNvSpPr txBox="1"/>
          <p:nvPr/>
        </p:nvSpPr>
        <p:spPr>
          <a:xfrm>
            <a:off x="4913745" y="1816302"/>
            <a:ext cx="6978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 data extract from Eview applciations...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Eview has a lot of bad (Random) data, it could leaded us to </a:t>
            </a:r>
          </a:p>
          <a:p>
            <a:r>
              <a:rPr lang="pt-BR" dirty="0"/>
              <a:t>A really bad result....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6B25-89E7-4EC1-B711-6B9D0095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 are not good coachs...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E09BF-0589-447F-B262-AD156703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8" y="1437251"/>
            <a:ext cx="3371528" cy="2185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96199-67F2-473E-9E31-689E58B4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8" y="3769553"/>
            <a:ext cx="3378820" cy="2400338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B1B36BC-F17C-428E-A46C-2754BBF2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91818" y="1406735"/>
            <a:ext cx="3223491" cy="22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D2FE-3E8C-4FF4-A076-83069645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Accuaracy....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94EAC-242A-4502-9687-39FDF61F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590656"/>
            <a:ext cx="53435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A2F73-2992-44CF-971C-3E23A19A71F3}"/>
              </a:ext>
            </a:extLst>
          </p:cNvPr>
          <p:cNvSpPr txBox="1"/>
          <p:nvPr/>
        </p:nvSpPr>
        <p:spPr>
          <a:xfrm>
            <a:off x="7021585" y="489078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 will keep trying....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20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OptimusPrime</vt:lpstr>
      <vt:lpstr>Problem:</vt:lpstr>
      <vt:lpstr>Data Used</vt:lpstr>
      <vt:lpstr>We are not good coachs...</vt:lpstr>
      <vt:lpstr>Accuaracy....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OptimusPrime</dc:title>
  <dc:creator>Ribeiro, Carlos</dc:creator>
  <cp:lastModifiedBy>Garcia, Marcus</cp:lastModifiedBy>
  <cp:revision>4</cp:revision>
  <dcterms:created xsi:type="dcterms:W3CDTF">2019-03-21T18:01:36Z</dcterms:created>
  <dcterms:modified xsi:type="dcterms:W3CDTF">2019-03-21T18:31:39Z</dcterms:modified>
</cp:coreProperties>
</file>