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83CC-F064-44FA-A47F-6F5E1552B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Powerdata</a:t>
            </a:r>
            <a:br>
              <a:rPr lang="pt-BR" dirty="0"/>
            </a:br>
            <a:r>
              <a:rPr lang="pt-BR" sz="2700" dirty="0"/>
              <a:t>which power source will light brazil in the future?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61717-DD73-4CE7-AAF7-2DB5F469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Ramme</a:t>
            </a:r>
          </a:p>
          <a:p>
            <a:r>
              <a:rPr lang="pt-BR" dirty="0"/>
              <a:t>Giovanni Silva</a:t>
            </a:r>
          </a:p>
          <a:p>
            <a:r>
              <a:rPr lang="pt-BR" dirty="0"/>
              <a:t>Guilherme Schá</a:t>
            </a:r>
          </a:p>
          <a:p>
            <a:r>
              <a:rPr lang="pt-BR" dirty="0"/>
              <a:t>Michel Trettim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5396-0365-4511-BA8B-1954F06D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2E3B-F878-4BBD-A983-6AC4EF767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45C1-A2E5-4D38-9DF1-A3C601BA8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Thank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9B9AC-1AF9-4D78-B5CF-C6303770F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B67B-4ACA-44EE-8CD1-328C62CD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+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86D7-2D6E-46CE-A389-C7F401F1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Average GigaWatt/hour generated per month by Energy Source</a:t>
            </a:r>
          </a:p>
          <a:p>
            <a:r>
              <a:rPr lang="pt-BR" dirty="0"/>
              <a:t>Dataset Source: ANEEL (National Agency of Electric Energy)</a:t>
            </a:r>
          </a:p>
          <a:p>
            <a:r>
              <a:rPr lang="pt-BR" dirty="0"/>
              <a:t>Will renewable energy soon overcome non-renewable energy?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7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9477-C4A7-440F-B713-9E9B31AE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A0E6-9A20-499A-B42A-EE9F64AB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pt-BR" dirty="0"/>
              <a:t>Datetime (Dataset has separated month and year)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Energy Source (From label to one-hot-encoding)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E2C43-FB90-4DDE-B444-1A0EE0B8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14" y="2726055"/>
            <a:ext cx="84963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548D1-0E3D-42D8-BAFE-5BC03D6F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64" y="4938903"/>
            <a:ext cx="6248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9808-72B6-4ECB-83D1-24403E4C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to analyze time series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6BE1-C745-4C0C-9721-E45A5B16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8800" dirty="0"/>
              <a:t>Time Series Analysis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451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3C1-2D3F-4995-89AB-A4277EA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Which time series algorithm to choose?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6B4B-D81E-4B5A-A1A5-B06280B8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Autoregression (AR)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Moving Average (MA)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Autoregressive Moving Average (ARMA)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Autoregressive Integrated Moving Average (ARIMA)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Seasonal Autoregressive Integrated Moving-Average (SARIMA)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Seasonal Autoregressive Integrated Moving-Average with Exogenous Regressors (SARIMAX)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(VAR)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Moving-Average (VARMA)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Moving-Average with Exogenous Regressors (VARMAX)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Simple Exponential Smoothing (SES)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Holt Winter’s Exponential Smoothing (HWES)</a:t>
            </a:r>
          </a:p>
        </p:txBody>
      </p:sp>
    </p:spTree>
    <p:extLst>
      <p:ext uri="{BB962C8B-B14F-4D97-AF65-F5344CB8AC3E}">
        <p14:creationId xmlns:p14="http://schemas.microsoft.com/office/powerpoint/2010/main" val="30283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3C1-2D3F-4995-89AB-A4277EA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Which time series algorithm to choose?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6B4B-D81E-4B5A-A1A5-B06280B8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Autoregression (AR)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Moving Average (MA)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Autoregressive Moving Average (ARMA)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Autoregressive Integrated Moving Average (ARIMA)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Seasonal Autoregressive Integrated Moving-Average (SARIMA)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Seasonal Autoregressive Integrated Moving-Average with Exogenous Regressors (SARIMAX)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(VAR)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Moving-Average (VARMA)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Vector Autoregression Moving-Average with Exogenous Regressors (VARMAX)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Simple Exponential Smoothing (SES)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Holt Winter’s Exponential Smoothing (HWES)</a:t>
            </a:r>
          </a:p>
        </p:txBody>
      </p:sp>
    </p:spTree>
    <p:extLst>
      <p:ext uri="{BB962C8B-B14F-4D97-AF65-F5344CB8AC3E}">
        <p14:creationId xmlns:p14="http://schemas.microsoft.com/office/powerpoint/2010/main" val="113688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48A0-B170-4A78-A4DE-9E0CA82D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Sarimax model prediction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A1AE9-0A41-4983-9412-AEBB012DE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286000"/>
            <a:ext cx="2990850" cy="12192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774CCB-FE7C-4D58-97DE-4B39FE8E5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286000"/>
            <a:ext cx="4754562" cy="1590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036F2-8905-4804-9E1C-230F34FB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9" y="4077515"/>
            <a:ext cx="4107270" cy="988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74089-C5B8-4346-9003-559C015E2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982" y="4077515"/>
            <a:ext cx="5482218" cy="26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A464-2215-4FE4-AB3B-A5653C3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Results – multiple sources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C04E07-490B-442B-AC14-C6FCB445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66207"/>
            <a:ext cx="9720262" cy="38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3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A464-2215-4FE4-AB3B-A5653C3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Results – source with confidence interval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8E7F2-2182-4C3A-8B22-35661ABFF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01" y="2286000"/>
            <a:ext cx="914493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7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</TotalTime>
  <Words>246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Powerdata which power source will light brazil in the future?</vt:lpstr>
      <vt:lpstr>Data + problem</vt:lpstr>
      <vt:lpstr>Data transformation</vt:lpstr>
      <vt:lpstr>How to analyze time series data?</vt:lpstr>
      <vt:lpstr>Which time series algorithm to choose?</vt:lpstr>
      <vt:lpstr>Which time series algorithm to choose?</vt:lpstr>
      <vt:lpstr>Sarimax model prediction</vt:lpstr>
      <vt:lpstr>Results – multiple sources</vt:lpstr>
      <vt:lpstr>Results – source with confidence interval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Powerdata which power source will light brazil in the future?</dc:title>
  <dc:creator>Scha, Guilherme</dc:creator>
  <cp:lastModifiedBy>Scha, Guilherme</cp:lastModifiedBy>
  <cp:revision>3</cp:revision>
  <dcterms:created xsi:type="dcterms:W3CDTF">2019-03-21T17:33:31Z</dcterms:created>
  <dcterms:modified xsi:type="dcterms:W3CDTF">2019-03-21T18:12:42Z</dcterms:modified>
</cp:coreProperties>
</file>