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9" r:id="rId7"/>
    <p:sldId id="272" r:id="rId8"/>
    <p:sldId id="271" r:id="rId9"/>
    <p:sldId id="270" r:id="rId10"/>
    <p:sldId id="273" r:id="rId11"/>
    <p:sldId id="274" r:id="rId12"/>
    <p:sldId id="275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tnav Agarwal " initials="SA" lastIdx="7" clrIdx="0">
    <p:extLst>
      <p:ext uri="{19B8F6BF-5375-455C-9EA6-DF929625EA0E}">
        <p15:presenceInfo xmlns:p15="http://schemas.microsoft.com/office/powerpoint/2012/main" userId="Shantnav Agarwal " providerId="None"/>
      </p:ext>
    </p:extLst>
  </p:cmAuthor>
  <p:cmAuthor id="2" name="Kshitij Gupta" initials="KG" lastIdx="3" clrIdx="1">
    <p:extLst>
      <p:ext uri="{19B8F6BF-5375-455C-9EA6-DF929625EA0E}">
        <p15:presenceInfo xmlns:p15="http://schemas.microsoft.com/office/powerpoint/2012/main" userId="Kshitij Gup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72D7B-C367-4672-8F29-AD585E0123E3}" v="1754" dt="2019-11-23T14:29:51.489"/>
    <p1510:client id="{C1730E14-C173-4019-A3F4-78CCC18C3409}" v="2336" dt="2019-11-23T14:30:5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46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Gupta" userId="9356e5ee-d5af-4fc6-bbbc-1f40173bfca7" providerId="ADAL" clId="{AA072D7B-C367-4672-8F29-AD585E0123E3}"/>
    <pc:docChg chg="undo custSel mod addSld delSld modSld sldOrd modMainMaster">
      <pc:chgData name="Kshitij Gupta" userId="9356e5ee-d5af-4fc6-bbbc-1f40173bfca7" providerId="ADAL" clId="{AA072D7B-C367-4672-8F29-AD585E0123E3}" dt="2019-11-23T15:12:36.911" v="1762" actId="5793"/>
      <pc:docMkLst>
        <pc:docMk/>
      </pc:docMkLst>
      <pc:sldChg chg="setBg">
        <pc:chgData name="Kshitij Gupta" userId="9356e5ee-d5af-4fc6-bbbc-1f40173bfca7" providerId="ADAL" clId="{AA072D7B-C367-4672-8F29-AD585E0123E3}" dt="2019-11-23T14:29:51.489" v="1760"/>
        <pc:sldMkLst>
          <pc:docMk/>
          <pc:sldMk cId="1177747581" sldId="257"/>
        </pc:sldMkLst>
      </pc:sldChg>
      <pc:sldChg chg="modSp">
        <pc:chgData name="Kshitij Gupta" userId="9356e5ee-d5af-4fc6-bbbc-1f40173bfca7" providerId="ADAL" clId="{AA072D7B-C367-4672-8F29-AD585E0123E3}" dt="2019-11-23T14:24:40.558" v="1613" actId="14100"/>
        <pc:sldMkLst>
          <pc:docMk/>
          <pc:sldMk cId="3607693265" sldId="258"/>
        </pc:sldMkLst>
        <pc:picChg chg="mod">
          <ac:chgData name="Kshitij Gupta" userId="9356e5ee-d5af-4fc6-bbbc-1f40173bfca7" providerId="ADAL" clId="{AA072D7B-C367-4672-8F29-AD585E0123E3}" dt="2019-11-23T14:24:40.558" v="1613" actId="14100"/>
          <ac:picMkLst>
            <pc:docMk/>
            <pc:sldMk cId="3607693265" sldId="258"/>
            <ac:picMk id="5" creationId="{7FCA7A3B-2CB1-4B9C-8B24-7ADA8FDF9548}"/>
          </ac:picMkLst>
        </pc:picChg>
      </pc:sldChg>
      <pc:sldChg chg="addSp delSp modSp mod setBg">
        <pc:chgData name="Kshitij Gupta" userId="9356e5ee-d5af-4fc6-bbbc-1f40173bfca7" providerId="ADAL" clId="{AA072D7B-C367-4672-8F29-AD585E0123E3}" dt="2019-11-23T14:28:23.499" v="1736"/>
        <pc:sldMkLst>
          <pc:docMk/>
          <pc:sldMk cId="3034047543" sldId="259"/>
        </pc:sldMkLst>
        <pc:spChg chg="mod">
          <ac:chgData name="Kshitij Gupta" userId="9356e5ee-d5af-4fc6-bbbc-1f40173bfca7" providerId="ADAL" clId="{AA072D7B-C367-4672-8F29-AD585E0123E3}" dt="2019-11-23T12:54:10.560" v="67" actId="26606"/>
          <ac:spMkLst>
            <pc:docMk/>
            <pc:sldMk cId="3034047543" sldId="259"/>
            <ac:spMk id="2" creationId="{25A70326-75AD-48BA-A7EC-C27D38D3A8D8}"/>
          </ac:spMkLst>
        </pc:spChg>
        <pc:spChg chg="add del">
          <ac:chgData name="Kshitij Gupta" userId="9356e5ee-d5af-4fc6-bbbc-1f40173bfca7" providerId="ADAL" clId="{AA072D7B-C367-4672-8F29-AD585E0123E3}" dt="2019-11-23T12:52:59.817" v="51" actId="26606"/>
          <ac:spMkLst>
            <pc:docMk/>
            <pc:sldMk cId="3034047543" sldId="259"/>
            <ac:spMk id="11" creationId="{42A5316D-ED2F-4F89-B4B4-8D9240B1A348}"/>
          </ac:spMkLst>
        </pc:spChg>
        <pc:graphicFrameChg chg="mod ord modGraphic">
          <ac:chgData name="Kshitij Gupta" userId="9356e5ee-d5af-4fc6-bbbc-1f40173bfca7" providerId="ADAL" clId="{AA072D7B-C367-4672-8F29-AD585E0123E3}" dt="2019-11-23T12:58:05.404" v="148" actId="20577"/>
          <ac:graphicFrameMkLst>
            <pc:docMk/>
            <pc:sldMk cId="3034047543" sldId="259"/>
            <ac:graphicFrameMk id="5" creationId="{FEE75794-1E85-4375-8C69-FE1A4D6598D9}"/>
          </ac:graphicFrameMkLst>
        </pc:graphicFrameChg>
        <pc:picChg chg="del">
          <ac:chgData name="Kshitij Gupta" userId="9356e5ee-d5af-4fc6-bbbc-1f40173bfca7" providerId="ADAL" clId="{AA072D7B-C367-4672-8F29-AD585E0123E3}" dt="2019-11-23T12:52:34.650" v="48" actId="478"/>
          <ac:picMkLst>
            <pc:docMk/>
            <pc:sldMk cId="3034047543" sldId="259"/>
            <ac:picMk id="4" creationId="{00AA5886-98B6-4D0F-8D87-1E8B054E00BB}"/>
          </ac:picMkLst>
        </pc:picChg>
        <pc:picChg chg="add del mod modCrop">
          <ac:chgData name="Kshitij Gupta" userId="9356e5ee-d5af-4fc6-bbbc-1f40173bfca7" providerId="ADAL" clId="{AA072D7B-C367-4672-8F29-AD585E0123E3}" dt="2019-11-23T12:54:48.057" v="72" actId="478"/>
          <ac:picMkLst>
            <pc:docMk/>
            <pc:sldMk cId="3034047543" sldId="259"/>
            <ac:picMk id="6" creationId="{CBD6012D-3BD6-44DA-8853-FEDAF3BC371D}"/>
          </ac:picMkLst>
        </pc:picChg>
        <pc:picChg chg="add mod">
          <ac:chgData name="Kshitij Gupta" userId="9356e5ee-d5af-4fc6-bbbc-1f40173bfca7" providerId="ADAL" clId="{AA072D7B-C367-4672-8F29-AD585E0123E3}" dt="2019-11-23T12:57:28.012" v="77" actId="1076"/>
          <ac:picMkLst>
            <pc:docMk/>
            <pc:sldMk cId="3034047543" sldId="259"/>
            <ac:picMk id="10" creationId="{A17CBC73-18FF-4BCD-B3B7-782939F292B3}"/>
          </ac:picMkLst>
        </pc:picChg>
        <pc:cxnChg chg="add del">
          <ac:chgData name="Kshitij Gupta" userId="9356e5ee-d5af-4fc6-bbbc-1f40173bfca7" providerId="ADAL" clId="{AA072D7B-C367-4672-8F29-AD585E0123E3}" dt="2019-11-23T12:53:39.633" v="63" actId="26606"/>
          <ac:cxnSpMkLst>
            <pc:docMk/>
            <pc:sldMk cId="3034047543" sldId="259"/>
            <ac:cxnSpMk id="8" creationId="{39B7FDC9-F0CE-43A7-9F2A-83DD09DC3453}"/>
          </ac:cxnSpMkLst>
        </pc:cxnChg>
        <pc:cxnChg chg="add del">
          <ac:chgData name="Kshitij Gupta" userId="9356e5ee-d5af-4fc6-bbbc-1f40173bfca7" providerId="ADAL" clId="{AA072D7B-C367-4672-8F29-AD585E0123E3}" dt="2019-11-23T12:54:10.560" v="67" actId="26606"/>
          <ac:cxnSpMkLst>
            <pc:docMk/>
            <pc:sldMk cId="3034047543" sldId="259"/>
            <ac:cxnSpMk id="9" creationId="{39B7FDC9-F0CE-43A7-9F2A-83DD09DC3453}"/>
          </ac:cxnSpMkLst>
        </pc:cxnChg>
      </pc:sldChg>
      <pc:sldChg chg="modSp">
        <pc:chgData name="Kshitij Gupta" userId="9356e5ee-d5af-4fc6-bbbc-1f40173bfca7" providerId="ADAL" clId="{AA072D7B-C367-4672-8F29-AD585E0123E3}" dt="2019-11-23T13:26:40.308" v="792" actId="20577"/>
        <pc:sldMkLst>
          <pc:docMk/>
          <pc:sldMk cId="3983663012" sldId="260"/>
        </pc:sldMkLst>
        <pc:graphicFrameChg chg="mod">
          <ac:chgData name="Kshitij Gupta" userId="9356e5ee-d5af-4fc6-bbbc-1f40173bfca7" providerId="ADAL" clId="{AA072D7B-C367-4672-8F29-AD585E0123E3}" dt="2019-11-23T13:26:40.308" v="792" actId="20577"/>
          <ac:graphicFrameMkLst>
            <pc:docMk/>
            <pc:sldMk cId="3983663012" sldId="260"/>
            <ac:graphicFrameMk id="5" creationId="{3456EE04-2C7F-453A-B59B-38918EC1B29C}"/>
          </ac:graphicFrameMkLst>
        </pc:graphicFrameChg>
      </pc:sldChg>
      <pc:sldChg chg="delSp modSp add setBg delDesignElem">
        <pc:chgData name="Kshitij Gupta" userId="9356e5ee-d5af-4fc6-bbbc-1f40173bfca7" providerId="ADAL" clId="{AA072D7B-C367-4672-8F29-AD585E0123E3}" dt="2019-11-23T13:19:58.418" v="729" actId="1076"/>
        <pc:sldMkLst>
          <pc:docMk/>
          <pc:sldMk cId="597223741" sldId="261"/>
        </pc:sldMkLst>
        <pc:spChg chg="del">
          <ac:chgData name="Kshitij Gupta" userId="9356e5ee-d5af-4fc6-bbbc-1f40173bfca7" providerId="ADAL" clId="{AA072D7B-C367-4672-8F29-AD585E0123E3}" dt="2019-11-23T12:39:41.136" v="45"/>
          <ac:spMkLst>
            <pc:docMk/>
            <pc:sldMk cId="597223741" sldId="261"/>
            <ac:spMk id="9" creationId="{DB66F6E8-4D4A-4907-940A-774703A2D0FE}"/>
          </ac:spMkLst>
        </pc:spChg>
        <pc:spChg chg="del">
          <ac:chgData name="Kshitij Gupta" userId="9356e5ee-d5af-4fc6-bbbc-1f40173bfca7" providerId="ADAL" clId="{AA072D7B-C367-4672-8F29-AD585E0123E3}" dt="2019-11-23T12:39:41.136" v="45"/>
          <ac:spMkLst>
            <pc:docMk/>
            <pc:sldMk cId="597223741" sldId="261"/>
            <ac:spMk id="11" creationId="{8F1F5A56-E82B-4FD5-9025-B72896FFBB6D}"/>
          </ac:spMkLst>
        </pc:spChg>
        <pc:graphicFrameChg chg="mod">
          <ac:chgData name="Kshitij Gupta" userId="9356e5ee-d5af-4fc6-bbbc-1f40173bfca7" providerId="ADAL" clId="{AA072D7B-C367-4672-8F29-AD585E0123E3}" dt="2019-11-23T13:19:58.418" v="729" actId="1076"/>
          <ac:graphicFrameMkLst>
            <pc:docMk/>
            <pc:sldMk cId="597223741" sldId="261"/>
            <ac:graphicFrameMk id="4" creationId="{6A9E36BB-4E64-40C3-B253-C1FBCC3FF506}"/>
          </ac:graphicFrameMkLst>
        </pc:graphicFrameChg>
      </pc:sldChg>
      <pc:sldChg chg="add del">
        <pc:chgData name="Kshitij Gupta" userId="9356e5ee-d5af-4fc6-bbbc-1f40173bfca7" providerId="ADAL" clId="{AA072D7B-C367-4672-8F29-AD585E0123E3}" dt="2019-11-23T12:30:54.025" v="3" actId="2696"/>
        <pc:sldMkLst>
          <pc:docMk/>
          <pc:sldMk cId="2704776644" sldId="261"/>
        </pc:sldMkLst>
      </pc:sldChg>
      <pc:sldChg chg="delSp add setBg delDesignElem">
        <pc:chgData name="Kshitij Gupta" userId="9356e5ee-d5af-4fc6-bbbc-1f40173bfca7" providerId="ADAL" clId="{AA072D7B-C367-4672-8F29-AD585E0123E3}" dt="2019-11-23T12:30:50.706" v="2"/>
        <pc:sldMkLst>
          <pc:docMk/>
          <pc:sldMk cId="931349294" sldId="268"/>
        </pc:sldMkLst>
        <pc:spChg chg="del">
          <ac:chgData name="Kshitij Gupta" userId="9356e5ee-d5af-4fc6-bbbc-1f40173bfca7" providerId="ADAL" clId="{AA072D7B-C367-4672-8F29-AD585E0123E3}" dt="2019-11-23T12:30:50.706" v="2"/>
          <ac:spMkLst>
            <pc:docMk/>
            <pc:sldMk cId="931349294" sldId="268"/>
            <ac:spMk id="7" creationId="{2A8AA5BC-4F7A-4226-8F99-6D824B226A97}"/>
          </ac:spMkLst>
        </pc:spChg>
        <pc:spChg chg="del">
          <ac:chgData name="Kshitij Gupta" userId="9356e5ee-d5af-4fc6-bbbc-1f40173bfca7" providerId="ADAL" clId="{AA072D7B-C367-4672-8F29-AD585E0123E3}" dt="2019-11-23T12:30:50.706" v="2"/>
          <ac:spMkLst>
            <pc:docMk/>
            <pc:sldMk cId="931349294" sldId="268"/>
            <ac:spMk id="9" creationId="{3E5445C6-DD42-4979-86FF-03730E8C6DB0}"/>
          </ac:spMkLst>
        </pc:spChg>
        <pc:cxnChg chg="del">
          <ac:chgData name="Kshitij Gupta" userId="9356e5ee-d5af-4fc6-bbbc-1f40173bfca7" providerId="ADAL" clId="{AA072D7B-C367-4672-8F29-AD585E0123E3}" dt="2019-11-23T12:30:50.706" v="2"/>
          <ac:cxnSpMkLst>
            <pc:docMk/>
            <pc:sldMk cId="931349294" sldId="268"/>
            <ac:cxnSpMk id="11" creationId="{45000665-DFC7-417E-8FD7-516A0F15C975}"/>
          </ac:cxnSpMkLst>
        </pc:cxnChg>
      </pc:sldChg>
      <pc:sldChg chg="add del">
        <pc:chgData name="Kshitij Gupta" userId="9356e5ee-d5af-4fc6-bbbc-1f40173bfca7" providerId="ADAL" clId="{AA072D7B-C367-4672-8F29-AD585E0123E3}" dt="2019-11-23T12:39:43.791" v="46" actId="2696"/>
        <pc:sldMkLst>
          <pc:docMk/>
          <pc:sldMk cId="789953552" sldId="269"/>
        </pc:sldMkLst>
      </pc:sldChg>
      <pc:sldChg chg="modSp add ord setBg">
        <pc:chgData name="Kshitij Gupta" userId="9356e5ee-d5af-4fc6-bbbc-1f40173bfca7" providerId="ADAL" clId="{AA072D7B-C367-4672-8F29-AD585E0123E3}" dt="2019-11-23T14:28:23.499" v="1736"/>
        <pc:sldMkLst>
          <pc:docMk/>
          <pc:sldMk cId="1188634986" sldId="269"/>
        </pc:sldMkLst>
        <pc:spChg chg="mod">
          <ac:chgData name="Kshitij Gupta" userId="9356e5ee-d5af-4fc6-bbbc-1f40173bfca7" providerId="ADAL" clId="{AA072D7B-C367-4672-8F29-AD585E0123E3}" dt="2019-11-23T13:31:16.807" v="794" actId="20577"/>
          <ac:spMkLst>
            <pc:docMk/>
            <pc:sldMk cId="1188634986" sldId="269"/>
            <ac:spMk id="2" creationId="{020B6384-03FA-4AF4-955F-9EFAA608CCA4}"/>
          </ac:spMkLst>
        </pc:spChg>
        <pc:spChg chg="mod">
          <ac:chgData name="Kshitij Gupta" userId="9356e5ee-d5af-4fc6-bbbc-1f40173bfca7" providerId="ADAL" clId="{AA072D7B-C367-4672-8F29-AD585E0123E3}" dt="2019-11-23T14:25:10.226" v="1617" actId="14100"/>
          <ac:spMkLst>
            <pc:docMk/>
            <pc:sldMk cId="1188634986" sldId="269"/>
            <ac:spMk id="8" creationId="{D7FF2627-0349-4E2A-9676-B37966871041}"/>
          </ac:spMkLst>
        </pc:spChg>
      </pc:sldChg>
      <pc:sldChg chg="addSp delSp modSp add mod ord setBg">
        <pc:chgData name="Kshitij Gupta" userId="9356e5ee-d5af-4fc6-bbbc-1f40173bfca7" providerId="ADAL" clId="{AA072D7B-C367-4672-8F29-AD585E0123E3}" dt="2019-11-23T14:28:23.499" v="1736"/>
        <pc:sldMkLst>
          <pc:docMk/>
          <pc:sldMk cId="3866827167" sldId="270"/>
        </pc:sldMkLst>
        <pc:spChg chg="mod">
          <ac:chgData name="Kshitij Gupta" userId="9356e5ee-d5af-4fc6-bbbc-1f40173bfca7" providerId="ADAL" clId="{AA072D7B-C367-4672-8F29-AD585E0123E3}" dt="2019-11-23T14:07:08.737" v="1448" actId="26606"/>
          <ac:spMkLst>
            <pc:docMk/>
            <pc:sldMk cId="3866827167" sldId="270"/>
            <ac:spMk id="2" creationId="{B4FDB7EE-D287-4E7F-A966-711A7501AF1F}"/>
          </ac:spMkLst>
        </pc:spChg>
        <pc:spChg chg="mod ord">
          <ac:chgData name="Kshitij Gupta" userId="9356e5ee-d5af-4fc6-bbbc-1f40173bfca7" providerId="ADAL" clId="{AA072D7B-C367-4672-8F29-AD585E0123E3}" dt="2019-11-23T14:07:33.907" v="1451" actId="255"/>
          <ac:spMkLst>
            <pc:docMk/>
            <pc:sldMk cId="3866827167" sldId="270"/>
            <ac:spMk id="3" creationId="{43617034-ECEB-4067-8C0C-055AE9539EA3}"/>
          </ac:spMkLst>
        </pc:spChg>
        <pc:spChg chg="add del">
          <ac:chgData name="Kshitij Gupta" userId="9356e5ee-d5af-4fc6-bbbc-1f40173bfca7" providerId="ADAL" clId="{AA072D7B-C367-4672-8F29-AD585E0123E3}" dt="2019-11-23T13:40:52.925" v="856" actId="26606"/>
          <ac:spMkLst>
            <pc:docMk/>
            <pc:sldMk cId="3866827167" sldId="270"/>
            <ac:spMk id="9" creationId="{5C9B446A-6343-4E56-90BA-061E4DDF0FFB}"/>
          </ac:spMkLst>
        </pc:spChg>
        <pc:spChg chg="add del">
          <ac:chgData name="Kshitij Gupta" userId="9356e5ee-d5af-4fc6-bbbc-1f40173bfca7" providerId="ADAL" clId="{AA072D7B-C367-4672-8F29-AD585E0123E3}" dt="2019-11-23T13:40:52.925" v="856" actId="26606"/>
          <ac:spMkLst>
            <pc:docMk/>
            <pc:sldMk cId="3866827167" sldId="270"/>
            <ac:spMk id="11" creationId="{3EC72A1B-03D3-499C-B4BF-AC68EEC22B10}"/>
          </ac:spMkLst>
        </pc:spChg>
        <pc:spChg chg="add del">
          <ac:chgData name="Kshitij Gupta" userId="9356e5ee-d5af-4fc6-bbbc-1f40173bfca7" providerId="ADAL" clId="{AA072D7B-C367-4672-8F29-AD585E0123E3}" dt="2019-11-23T13:40:52.925" v="856" actId="26606"/>
          <ac:spMkLst>
            <pc:docMk/>
            <pc:sldMk cId="3866827167" sldId="270"/>
            <ac:spMk id="13" creationId="{216322C2-3CF0-4D33-BF90-3F384CF6D232}"/>
          </ac:spMkLst>
        </pc:spChg>
        <pc:spChg chg="add del">
          <ac:chgData name="Kshitij Gupta" userId="9356e5ee-d5af-4fc6-bbbc-1f40173bfca7" providerId="ADAL" clId="{AA072D7B-C367-4672-8F29-AD585E0123E3}" dt="2019-11-23T13:40:52.925" v="856" actId="26606"/>
          <ac:spMkLst>
            <pc:docMk/>
            <pc:sldMk cId="3866827167" sldId="270"/>
            <ac:spMk id="15" creationId="{55D4142C-5077-457F-A6AD-3FECFDB39685}"/>
          </ac:spMkLst>
        </pc:spChg>
        <pc:spChg chg="add del">
          <ac:chgData name="Kshitij Gupta" userId="9356e5ee-d5af-4fc6-bbbc-1f40173bfca7" providerId="ADAL" clId="{AA072D7B-C367-4672-8F29-AD585E0123E3}" dt="2019-11-23T13:40:52.925" v="856" actId="26606"/>
          <ac:spMkLst>
            <pc:docMk/>
            <pc:sldMk cId="3866827167" sldId="270"/>
            <ac:spMk id="17" creationId="{7A5F0580-5EE9-419F-96EE-B6529EF6E7D0}"/>
          </ac:spMkLst>
        </pc:spChg>
        <pc:spChg chg="add del">
          <ac:chgData name="Kshitij Gupta" userId="9356e5ee-d5af-4fc6-bbbc-1f40173bfca7" providerId="ADAL" clId="{AA072D7B-C367-4672-8F29-AD585E0123E3}" dt="2019-11-23T13:40:56.055" v="858" actId="26606"/>
          <ac:spMkLst>
            <pc:docMk/>
            <pc:sldMk cId="3866827167" sldId="270"/>
            <ac:spMk id="19" creationId="{81AEB8A9-B768-4E30-BA55-D919E6687343}"/>
          </ac:spMkLst>
        </pc:spChg>
        <pc:spChg chg="add del">
          <ac:chgData name="Kshitij Gupta" userId="9356e5ee-d5af-4fc6-bbbc-1f40173bfca7" providerId="ADAL" clId="{AA072D7B-C367-4672-8F29-AD585E0123E3}" dt="2019-11-23T13:41:04.966" v="860" actId="26606"/>
          <ac:spMkLst>
            <pc:docMk/>
            <pc:sldMk cId="3866827167" sldId="270"/>
            <ac:spMk id="21" creationId="{5C9B446A-6343-4E56-90BA-061E4DDF0FFB}"/>
          </ac:spMkLst>
        </pc:spChg>
        <pc:spChg chg="add del">
          <ac:chgData name="Kshitij Gupta" userId="9356e5ee-d5af-4fc6-bbbc-1f40173bfca7" providerId="ADAL" clId="{AA072D7B-C367-4672-8F29-AD585E0123E3}" dt="2019-11-23T13:41:04.966" v="860" actId="26606"/>
          <ac:spMkLst>
            <pc:docMk/>
            <pc:sldMk cId="3866827167" sldId="270"/>
            <ac:spMk id="22" creationId="{3EC72A1B-03D3-499C-B4BF-AC68EEC22B10}"/>
          </ac:spMkLst>
        </pc:spChg>
        <pc:spChg chg="add del">
          <ac:chgData name="Kshitij Gupta" userId="9356e5ee-d5af-4fc6-bbbc-1f40173bfca7" providerId="ADAL" clId="{AA072D7B-C367-4672-8F29-AD585E0123E3}" dt="2019-11-23T13:41:04.966" v="860" actId="26606"/>
          <ac:spMkLst>
            <pc:docMk/>
            <pc:sldMk cId="3866827167" sldId="270"/>
            <ac:spMk id="23" creationId="{216322C2-3CF0-4D33-BF90-3F384CF6D232}"/>
          </ac:spMkLst>
        </pc:spChg>
        <pc:spChg chg="add del">
          <ac:chgData name="Kshitij Gupta" userId="9356e5ee-d5af-4fc6-bbbc-1f40173bfca7" providerId="ADAL" clId="{AA072D7B-C367-4672-8F29-AD585E0123E3}" dt="2019-11-23T13:41:04.966" v="860" actId="26606"/>
          <ac:spMkLst>
            <pc:docMk/>
            <pc:sldMk cId="3866827167" sldId="270"/>
            <ac:spMk id="24" creationId="{55D4142C-5077-457F-A6AD-3FECFDB39685}"/>
          </ac:spMkLst>
        </pc:spChg>
        <pc:spChg chg="add del">
          <ac:chgData name="Kshitij Gupta" userId="9356e5ee-d5af-4fc6-bbbc-1f40173bfca7" providerId="ADAL" clId="{AA072D7B-C367-4672-8F29-AD585E0123E3}" dt="2019-11-23T13:41:04.966" v="860" actId="26606"/>
          <ac:spMkLst>
            <pc:docMk/>
            <pc:sldMk cId="3866827167" sldId="270"/>
            <ac:spMk id="25" creationId="{7A5F0580-5EE9-419F-96EE-B6529EF6E7D0}"/>
          </ac:spMkLst>
        </pc:spChg>
        <pc:spChg chg="add del">
          <ac:chgData name="Kshitij Gupta" userId="9356e5ee-d5af-4fc6-bbbc-1f40173bfca7" providerId="ADAL" clId="{AA072D7B-C367-4672-8F29-AD585E0123E3}" dt="2019-11-23T13:47:40.178" v="1103" actId="26606"/>
          <ac:spMkLst>
            <pc:docMk/>
            <pc:sldMk cId="3866827167" sldId="270"/>
            <ac:spMk id="29" creationId="{92468898-5A6E-4D55-85EC-308E785EE06C}"/>
          </ac:spMkLst>
        </pc:spChg>
        <pc:spChg chg="add del">
          <ac:chgData name="Kshitij Gupta" userId="9356e5ee-d5af-4fc6-bbbc-1f40173bfca7" providerId="ADAL" clId="{AA072D7B-C367-4672-8F29-AD585E0123E3}" dt="2019-11-23T13:47:40.178" v="1103" actId="26606"/>
          <ac:spMkLst>
            <pc:docMk/>
            <pc:sldMk cId="3866827167" sldId="270"/>
            <ac:spMk id="34" creationId="{3E23A947-2D45-4208-AE2B-64948C87A3EB}"/>
          </ac:spMkLst>
        </pc:spChg>
        <pc:spChg chg="add del">
          <ac:chgData name="Kshitij Gupta" userId="9356e5ee-d5af-4fc6-bbbc-1f40173bfca7" providerId="ADAL" clId="{AA072D7B-C367-4672-8F29-AD585E0123E3}" dt="2019-11-23T13:47:40.178" v="1103" actId="26606"/>
          <ac:spMkLst>
            <pc:docMk/>
            <pc:sldMk cId="3866827167" sldId="270"/>
            <ac:spMk id="36" creationId="{E5BBB0F9-6A59-4D02-A9C7-A2D6516684CE}"/>
          </ac:spMkLst>
        </pc:spChg>
        <pc:spChg chg="add del">
          <ac:chgData name="Kshitij Gupta" userId="9356e5ee-d5af-4fc6-bbbc-1f40173bfca7" providerId="ADAL" clId="{AA072D7B-C367-4672-8F29-AD585E0123E3}" dt="2019-11-23T14:05:15.320" v="1438" actId="26606"/>
          <ac:spMkLst>
            <pc:docMk/>
            <pc:sldMk cId="3866827167" sldId="270"/>
            <ac:spMk id="41" creationId="{92468898-5A6E-4D55-85EC-308E785EE06C}"/>
          </ac:spMkLst>
        </pc:spChg>
        <pc:spChg chg="add del">
          <ac:chgData name="Kshitij Gupta" userId="9356e5ee-d5af-4fc6-bbbc-1f40173bfca7" providerId="ADAL" clId="{AA072D7B-C367-4672-8F29-AD585E0123E3}" dt="2019-11-23T14:05:15.320" v="1438" actId="26606"/>
          <ac:spMkLst>
            <pc:docMk/>
            <pc:sldMk cId="3866827167" sldId="270"/>
            <ac:spMk id="43" creationId="{3E23A947-2D45-4208-AE2B-64948C87A3EB}"/>
          </ac:spMkLst>
        </pc:spChg>
        <pc:spChg chg="add del">
          <ac:chgData name="Kshitij Gupta" userId="9356e5ee-d5af-4fc6-bbbc-1f40173bfca7" providerId="ADAL" clId="{AA072D7B-C367-4672-8F29-AD585E0123E3}" dt="2019-11-23T14:05:15.320" v="1438" actId="26606"/>
          <ac:spMkLst>
            <pc:docMk/>
            <pc:sldMk cId="3866827167" sldId="270"/>
            <ac:spMk id="45" creationId="{E5BBB0F9-6A59-4D02-A9C7-A2D6516684CE}"/>
          </ac:spMkLst>
        </pc:spChg>
        <pc:spChg chg="add del">
          <ac:chgData name="Kshitij Gupta" userId="9356e5ee-d5af-4fc6-bbbc-1f40173bfca7" providerId="ADAL" clId="{AA072D7B-C367-4672-8F29-AD585E0123E3}" dt="2019-11-23T14:07:08.737" v="1448" actId="26606"/>
          <ac:spMkLst>
            <pc:docMk/>
            <pc:sldMk cId="3866827167" sldId="270"/>
            <ac:spMk id="47" creationId="{E4F9F79B-A093-478E-96B5-EE02BC93A858}"/>
          </ac:spMkLst>
        </pc:spChg>
        <pc:spChg chg="add del">
          <ac:chgData name="Kshitij Gupta" userId="9356e5ee-d5af-4fc6-bbbc-1f40173bfca7" providerId="ADAL" clId="{AA072D7B-C367-4672-8F29-AD585E0123E3}" dt="2019-11-23T14:07:08.737" v="1448" actId="26606"/>
          <ac:spMkLst>
            <pc:docMk/>
            <pc:sldMk cId="3866827167" sldId="270"/>
            <ac:spMk id="49" creationId="{F7194F93-1F71-4A70-9DF1-28F183771111}"/>
          </ac:spMkLst>
        </pc:spChg>
        <pc:spChg chg="add del">
          <ac:chgData name="Kshitij Gupta" userId="9356e5ee-d5af-4fc6-bbbc-1f40173bfca7" providerId="ADAL" clId="{AA072D7B-C367-4672-8F29-AD585E0123E3}" dt="2019-11-23T13:50:41.870" v="1135" actId="26606"/>
          <ac:spMkLst>
            <pc:docMk/>
            <pc:sldMk cId="3866827167" sldId="270"/>
            <ac:spMk id="50" creationId="{E45CA849-654C-4173-AD99-B3A2528275F5}"/>
          </ac:spMkLst>
        </pc:spChg>
        <pc:spChg chg="add del">
          <ac:chgData name="Kshitij Gupta" userId="9356e5ee-d5af-4fc6-bbbc-1f40173bfca7" providerId="ADAL" clId="{AA072D7B-C367-4672-8F29-AD585E0123E3}" dt="2019-11-23T13:50:41.870" v="1135" actId="26606"/>
          <ac:spMkLst>
            <pc:docMk/>
            <pc:sldMk cId="3866827167" sldId="270"/>
            <ac:spMk id="52" creationId="{3E23A947-2D45-4208-AE2B-64948C87A3EB}"/>
          </ac:spMkLst>
        </pc:spChg>
        <pc:spChg chg="add del">
          <ac:chgData name="Kshitij Gupta" userId="9356e5ee-d5af-4fc6-bbbc-1f40173bfca7" providerId="ADAL" clId="{AA072D7B-C367-4672-8F29-AD585E0123E3}" dt="2019-11-23T13:50:41.870" v="1135" actId="26606"/>
          <ac:spMkLst>
            <pc:docMk/>
            <pc:sldMk cId="3866827167" sldId="270"/>
            <ac:spMk id="54" creationId="{E5BBB0F9-6A59-4D02-A9C7-A2D6516684CE}"/>
          </ac:spMkLst>
        </pc:spChg>
        <pc:spChg chg="add del">
          <ac:chgData name="Kshitij Gupta" userId="9356e5ee-d5af-4fc6-bbbc-1f40173bfca7" providerId="ADAL" clId="{AA072D7B-C367-4672-8F29-AD585E0123E3}" dt="2019-11-23T14:07:08.737" v="1448" actId="26606"/>
          <ac:spMkLst>
            <pc:docMk/>
            <pc:sldMk cId="3866827167" sldId="270"/>
            <ac:spMk id="56" creationId="{9BBC0C84-DC2A-43AE-9576-0A44295E8B9C}"/>
          </ac:spMkLst>
        </pc:spChg>
        <pc:picChg chg="add mod ord">
          <ac:chgData name="Kshitij Gupta" userId="9356e5ee-d5af-4fc6-bbbc-1f40173bfca7" providerId="ADAL" clId="{AA072D7B-C367-4672-8F29-AD585E0123E3}" dt="2019-11-23T14:07:08.737" v="1448" actId="26606"/>
          <ac:picMkLst>
            <pc:docMk/>
            <pc:sldMk cId="3866827167" sldId="270"/>
            <ac:picMk id="4" creationId="{CE1FE564-3448-4731-8B23-B0F6C72D51F5}"/>
          </ac:picMkLst>
        </pc:picChg>
        <pc:cxnChg chg="add del">
          <ac:chgData name="Kshitij Gupta" userId="9356e5ee-d5af-4fc6-bbbc-1f40173bfca7" providerId="ADAL" clId="{AA072D7B-C367-4672-8F29-AD585E0123E3}" dt="2019-11-23T13:47:23.126" v="1100" actId="26606"/>
          <ac:cxnSpMkLst>
            <pc:docMk/>
            <pc:sldMk cId="3866827167" sldId="270"/>
            <ac:cxnSpMk id="27" creationId="{39B7FDC9-F0CE-43A7-9F2A-83DD09DC3453}"/>
          </ac:cxnSpMkLst>
        </pc:cxnChg>
        <pc:cxnChg chg="add del">
          <ac:chgData name="Kshitij Gupta" userId="9356e5ee-d5af-4fc6-bbbc-1f40173bfca7" providerId="ADAL" clId="{AA072D7B-C367-4672-8F29-AD585E0123E3}" dt="2019-11-23T13:42:38.033" v="940" actId="26606"/>
          <ac:cxnSpMkLst>
            <pc:docMk/>
            <pc:sldMk cId="3866827167" sldId="270"/>
            <ac:cxnSpMk id="32" creationId="{39B7FDC9-F0CE-43A7-9F2A-83DD09DC3453}"/>
          </ac:cxnSpMkLst>
        </pc:cxnChg>
        <pc:cxnChg chg="add del">
          <ac:chgData name="Kshitij Gupta" userId="9356e5ee-d5af-4fc6-bbbc-1f40173bfca7" providerId="ADAL" clId="{AA072D7B-C367-4672-8F29-AD585E0123E3}" dt="2019-11-23T14:07:08.737" v="1448" actId="26606"/>
          <ac:cxnSpMkLst>
            <pc:docMk/>
            <pc:sldMk cId="3866827167" sldId="270"/>
            <ac:cxnSpMk id="48" creationId="{D4C22394-EBC2-4FAF-A555-6C02D589EED7}"/>
          </ac:cxnSpMkLst>
        </pc:cxnChg>
        <pc:cxnChg chg="add">
          <ac:chgData name="Kshitij Gupta" userId="9356e5ee-d5af-4fc6-bbbc-1f40173bfca7" providerId="ADAL" clId="{AA072D7B-C367-4672-8F29-AD585E0123E3}" dt="2019-11-23T14:07:08.737" v="1448" actId="26606"/>
          <ac:cxnSpMkLst>
            <pc:docMk/>
            <pc:sldMk cId="3866827167" sldId="270"/>
            <ac:cxnSpMk id="61" creationId="{39B7FDC9-F0CE-43A7-9F2A-83DD09DC3453}"/>
          </ac:cxnSpMkLst>
        </pc:cxnChg>
      </pc:sldChg>
      <pc:sldChg chg="addSp delSp modSp add mod setBg">
        <pc:chgData name="Kshitij Gupta" userId="9356e5ee-d5af-4fc6-bbbc-1f40173bfca7" providerId="ADAL" clId="{AA072D7B-C367-4672-8F29-AD585E0123E3}" dt="2019-11-23T14:28:23.499" v="1736"/>
        <pc:sldMkLst>
          <pc:docMk/>
          <pc:sldMk cId="3361395578" sldId="271"/>
        </pc:sldMkLst>
        <pc:spChg chg="mod">
          <ac:chgData name="Kshitij Gupta" userId="9356e5ee-d5af-4fc6-bbbc-1f40173bfca7" providerId="ADAL" clId="{AA072D7B-C367-4672-8F29-AD585E0123E3}" dt="2019-11-23T14:06:04.493" v="1441" actId="255"/>
          <ac:spMkLst>
            <pc:docMk/>
            <pc:sldMk cId="3361395578" sldId="271"/>
            <ac:spMk id="2" creationId="{B003E903-331E-46F5-A09F-12E32A9431B0}"/>
          </ac:spMkLst>
        </pc:spChg>
        <pc:spChg chg="mod">
          <ac:chgData name="Kshitij Gupta" userId="9356e5ee-d5af-4fc6-bbbc-1f40173bfca7" providerId="ADAL" clId="{AA072D7B-C367-4672-8F29-AD585E0123E3}" dt="2019-11-23T14:08:51.001" v="1471" actId="255"/>
          <ac:spMkLst>
            <pc:docMk/>
            <pc:sldMk cId="3361395578" sldId="271"/>
            <ac:spMk id="3" creationId="{0FB1DF3F-D70E-4D1C-84B8-F12C01D5D655}"/>
          </ac:spMkLst>
        </pc:spChg>
        <pc:spChg chg="add del">
          <ac:chgData name="Kshitij Gupta" userId="9356e5ee-d5af-4fc6-bbbc-1f40173bfca7" providerId="ADAL" clId="{AA072D7B-C367-4672-8F29-AD585E0123E3}" dt="2019-11-23T13:54:36.366" v="1193" actId="26606"/>
          <ac:spMkLst>
            <pc:docMk/>
            <pc:sldMk cId="3361395578" sldId="271"/>
            <ac:spMk id="9" creationId="{68AF5748-FED8-45BA-8631-26D1D10F3246}"/>
          </ac:spMkLst>
        </pc:spChg>
        <pc:spChg chg="add del">
          <ac:chgData name="Kshitij Gupta" userId="9356e5ee-d5af-4fc6-bbbc-1f40173bfca7" providerId="ADAL" clId="{AA072D7B-C367-4672-8F29-AD585E0123E3}" dt="2019-11-23T13:54:36.366" v="1193" actId="26606"/>
          <ac:spMkLst>
            <pc:docMk/>
            <pc:sldMk cId="3361395578" sldId="271"/>
            <ac:spMk id="11" creationId="{AF2F604E-43BE-4DC3-B983-E071523364F8}"/>
          </ac:spMkLst>
        </pc:spChg>
        <pc:spChg chg="add del">
          <ac:chgData name="Kshitij Gupta" userId="9356e5ee-d5af-4fc6-bbbc-1f40173bfca7" providerId="ADAL" clId="{AA072D7B-C367-4672-8F29-AD585E0123E3}" dt="2019-11-23T13:54:36.366" v="1193" actId="26606"/>
          <ac:spMkLst>
            <pc:docMk/>
            <pc:sldMk cId="3361395578" sldId="271"/>
            <ac:spMk id="13" creationId="{08C9B587-E65E-4B52-B37C-ABEBB6E87928}"/>
          </ac:spMkLst>
        </pc:spChg>
        <pc:spChg chg="add del">
          <ac:chgData name="Kshitij Gupta" userId="9356e5ee-d5af-4fc6-bbbc-1f40173bfca7" providerId="ADAL" clId="{AA072D7B-C367-4672-8F29-AD585E0123E3}" dt="2019-11-23T14:04:16.565" v="1435" actId="26606"/>
          <ac:spMkLst>
            <pc:docMk/>
            <pc:sldMk cId="3361395578" sldId="271"/>
            <ac:spMk id="15" creationId="{AF2F604E-43BE-4DC3-B983-E071523364F8}"/>
          </ac:spMkLst>
        </pc:spChg>
        <pc:spChg chg="add del">
          <ac:chgData name="Kshitij Gupta" userId="9356e5ee-d5af-4fc6-bbbc-1f40173bfca7" providerId="ADAL" clId="{AA072D7B-C367-4672-8F29-AD585E0123E3}" dt="2019-11-23T14:04:16.565" v="1435" actId="26606"/>
          <ac:spMkLst>
            <pc:docMk/>
            <pc:sldMk cId="3361395578" sldId="271"/>
            <ac:spMk id="16" creationId="{5DCB5928-DC7D-4612-9922-441966E15627}"/>
          </ac:spMkLst>
        </pc:spChg>
        <pc:spChg chg="add del">
          <ac:chgData name="Kshitij Gupta" userId="9356e5ee-d5af-4fc6-bbbc-1f40173bfca7" providerId="ADAL" clId="{AA072D7B-C367-4672-8F29-AD585E0123E3}" dt="2019-11-23T14:04:16.565" v="1435" actId="26606"/>
          <ac:spMkLst>
            <pc:docMk/>
            <pc:sldMk cId="3361395578" sldId="271"/>
            <ac:spMk id="17" creationId="{08C9B587-E65E-4B52-B37C-ABEBB6E87928}"/>
          </ac:spMkLst>
        </pc:spChg>
        <pc:spChg chg="add del">
          <ac:chgData name="Kshitij Gupta" userId="9356e5ee-d5af-4fc6-bbbc-1f40173bfca7" providerId="ADAL" clId="{AA072D7B-C367-4672-8F29-AD585E0123E3}" dt="2019-11-23T14:04:16.565" v="1435" actId="26606"/>
          <ac:spMkLst>
            <pc:docMk/>
            <pc:sldMk cId="3361395578" sldId="271"/>
            <ac:spMk id="18" creationId="{682C1161-1736-45EC-99B7-33F3CAE9D517}"/>
          </ac:spMkLst>
        </pc:spChg>
        <pc:spChg chg="add del">
          <ac:chgData name="Kshitij Gupta" userId="9356e5ee-d5af-4fc6-bbbc-1f40173bfca7" providerId="ADAL" clId="{AA072D7B-C367-4672-8F29-AD585E0123E3}" dt="2019-11-23T14:04:16.565" v="1435" actId="26606"/>
          <ac:spMkLst>
            <pc:docMk/>
            <pc:sldMk cId="3361395578" sldId="271"/>
            <ac:spMk id="19" creationId="{84D4DDB8-B68F-45B0-9F62-C4279996F672}"/>
          </ac:spMkLst>
        </pc:spChg>
        <pc:picChg chg="add mod">
          <ac:chgData name="Kshitij Gupta" userId="9356e5ee-d5af-4fc6-bbbc-1f40173bfca7" providerId="ADAL" clId="{AA072D7B-C367-4672-8F29-AD585E0123E3}" dt="2019-11-23T14:04:16.565" v="1435" actId="26606"/>
          <ac:picMkLst>
            <pc:docMk/>
            <pc:sldMk cId="3361395578" sldId="271"/>
            <ac:picMk id="4" creationId="{F9D93E58-42EB-47A3-9742-5105D375DB40}"/>
          </ac:picMkLst>
        </pc:picChg>
        <pc:cxnChg chg="add">
          <ac:chgData name="Kshitij Gupta" userId="9356e5ee-d5af-4fc6-bbbc-1f40173bfca7" providerId="ADAL" clId="{AA072D7B-C367-4672-8F29-AD585E0123E3}" dt="2019-11-23T14:04:16.565" v="1435" actId="26606"/>
          <ac:cxnSpMkLst>
            <pc:docMk/>
            <pc:sldMk cId="3361395578" sldId="271"/>
            <ac:cxnSpMk id="24" creationId="{E4A809D5-3600-46D4-A466-67F2349A54FB}"/>
          </ac:cxnSpMkLst>
        </pc:cxnChg>
      </pc:sldChg>
      <pc:sldChg chg="addSp delSp modSp add mod ord setBg setClrOvrMap">
        <pc:chgData name="Kshitij Gupta" userId="9356e5ee-d5af-4fc6-bbbc-1f40173bfca7" providerId="ADAL" clId="{AA072D7B-C367-4672-8F29-AD585E0123E3}" dt="2019-11-23T14:28:23.499" v="1736"/>
        <pc:sldMkLst>
          <pc:docMk/>
          <pc:sldMk cId="3864501615" sldId="272"/>
        </pc:sldMkLst>
        <pc:spChg chg="mod ord">
          <ac:chgData name="Kshitij Gupta" userId="9356e5ee-d5af-4fc6-bbbc-1f40173bfca7" providerId="ADAL" clId="{AA072D7B-C367-4672-8F29-AD585E0123E3}" dt="2019-11-23T14:01:54.410" v="1434" actId="26606"/>
          <ac:spMkLst>
            <pc:docMk/>
            <pc:sldMk cId="3864501615" sldId="272"/>
            <ac:spMk id="2" creationId="{7A17A2AE-BA16-4FBE-A2F6-57D285E296BC}"/>
          </ac:spMkLst>
        </pc:spChg>
        <pc:spChg chg="mod">
          <ac:chgData name="Kshitij Gupta" userId="9356e5ee-d5af-4fc6-bbbc-1f40173bfca7" providerId="ADAL" clId="{AA072D7B-C367-4672-8F29-AD585E0123E3}" dt="2019-11-23T14:08:08.662" v="1462" actId="20577"/>
          <ac:spMkLst>
            <pc:docMk/>
            <pc:sldMk cId="3864501615" sldId="272"/>
            <ac:spMk id="3" creationId="{A0690B5E-4D22-4B06-82CE-131E3B8CFE65}"/>
          </ac:spMkLst>
        </pc:spChg>
        <pc:spChg chg="add del">
          <ac:chgData name="Kshitij Gupta" userId="9356e5ee-d5af-4fc6-bbbc-1f40173bfca7" providerId="ADAL" clId="{AA072D7B-C367-4672-8F29-AD585E0123E3}" dt="2019-11-23T14:01:24.725" v="1427" actId="26606"/>
          <ac:spMkLst>
            <pc:docMk/>
            <pc:sldMk cId="3864501615" sldId="272"/>
            <ac:spMk id="9" creationId="{3CD9DF72-87A3-404E-A828-84CBF11A8303}"/>
          </ac:spMkLst>
        </pc:spChg>
        <pc:spChg chg="add del">
          <ac:chgData name="Kshitij Gupta" userId="9356e5ee-d5af-4fc6-bbbc-1f40173bfca7" providerId="ADAL" clId="{AA072D7B-C367-4672-8F29-AD585E0123E3}" dt="2019-11-23T14:01:24.706" v="1426" actId="26606"/>
          <ac:spMkLst>
            <pc:docMk/>
            <pc:sldMk cId="3864501615" sldId="272"/>
            <ac:spMk id="16" creationId="{C5E6CFF1-2F42-4E10-9A97-F116F46F53FE}"/>
          </ac:spMkLst>
        </pc:spChg>
        <pc:spChg chg="add del">
          <ac:chgData name="Kshitij Gupta" userId="9356e5ee-d5af-4fc6-bbbc-1f40173bfca7" providerId="ADAL" clId="{AA072D7B-C367-4672-8F29-AD585E0123E3}" dt="2019-11-23T14:01:54.410" v="1434" actId="26606"/>
          <ac:spMkLst>
            <pc:docMk/>
            <pc:sldMk cId="3864501615" sldId="272"/>
            <ac:spMk id="20" creationId="{4038CB10-1F5C-4D54-9DF7-12586DE5B007}"/>
          </ac:spMkLst>
        </pc:spChg>
        <pc:spChg chg="add del">
          <ac:chgData name="Kshitij Gupta" userId="9356e5ee-d5af-4fc6-bbbc-1f40173bfca7" providerId="ADAL" clId="{AA072D7B-C367-4672-8F29-AD585E0123E3}" dt="2019-11-23T14:01:54.410" v="1434" actId="26606"/>
          <ac:spMkLst>
            <pc:docMk/>
            <pc:sldMk cId="3864501615" sldId="272"/>
            <ac:spMk id="21" creationId="{73ED6512-6858-4552-B699-9A97FE9A4EA2}"/>
          </ac:spMkLst>
        </pc:spChg>
        <pc:spChg chg="add del">
          <ac:chgData name="Kshitij Gupta" userId="9356e5ee-d5af-4fc6-bbbc-1f40173bfca7" providerId="ADAL" clId="{AA072D7B-C367-4672-8F29-AD585E0123E3}" dt="2019-11-23T14:01:46.623" v="1429" actId="26606"/>
          <ac:spMkLst>
            <pc:docMk/>
            <pc:sldMk cId="3864501615" sldId="272"/>
            <ac:spMk id="26" creationId="{92468898-5A6E-4D55-85EC-308E785EE06C}"/>
          </ac:spMkLst>
        </pc:spChg>
        <pc:spChg chg="add del">
          <ac:chgData name="Kshitij Gupta" userId="9356e5ee-d5af-4fc6-bbbc-1f40173bfca7" providerId="ADAL" clId="{AA072D7B-C367-4672-8F29-AD585E0123E3}" dt="2019-11-23T14:01:46.623" v="1429" actId="26606"/>
          <ac:spMkLst>
            <pc:docMk/>
            <pc:sldMk cId="3864501615" sldId="272"/>
            <ac:spMk id="28" creationId="{3E23A947-2D45-4208-AE2B-64948C87A3EB}"/>
          </ac:spMkLst>
        </pc:spChg>
        <pc:spChg chg="add del">
          <ac:chgData name="Kshitij Gupta" userId="9356e5ee-d5af-4fc6-bbbc-1f40173bfca7" providerId="ADAL" clId="{AA072D7B-C367-4672-8F29-AD585E0123E3}" dt="2019-11-23T14:01:46.623" v="1429" actId="26606"/>
          <ac:spMkLst>
            <pc:docMk/>
            <pc:sldMk cId="3864501615" sldId="272"/>
            <ac:spMk id="30" creationId="{E5BBB0F9-6A59-4D02-A9C7-A2D6516684CE}"/>
          </ac:spMkLst>
        </pc:spChg>
        <pc:spChg chg="add del">
          <ac:chgData name="Kshitij Gupta" userId="9356e5ee-d5af-4fc6-bbbc-1f40173bfca7" providerId="ADAL" clId="{AA072D7B-C367-4672-8F29-AD585E0123E3}" dt="2019-11-23T14:01:48.606" v="1431" actId="26606"/>
          <ac:spMkLst>
            <pc:docMk/>
            <pc:sldMk cId="3864501615" sldId="272"/>
            <ac:spMk id="32" creationId="{E45CA849-654C-4173-AD99-B3A2528275F5}"/>
          </ac:spMkLst>
        </pc:spChg>
        <pc:spChg chg="add del">
          <ac:chgData name="Kshitij Gupta" userId="9356e5ee-d5af-4fc6-bbbc-1f40173bfca7" providerId="ADAL" clId="{AA072D7B-C367-4672-8F29-AD585E0123E3}" dt="2019-11-23T14:01:48.606" v="1431" actId="26606"/>
          <ac:spMkLst>
            <pc:docMk/>
            <pc:sldMk cId="3864501615" sldId="272"/>
            <ac:spMk id="33" creationId="{3E23A947-2D45-4208-AE2B-64948C87A3EB}"/>
          </ac:spMkLst>
        </pc:spChg>
        <pc:spChg chg="add del">
          <ac:chgData name="Kshitij Gupta" userId="9356e5ee-d5af-4fc6-bbbc-1f40173bfca7" providerId="ADAL" clId="{AA072D7B-C367-4672-8F29-AD585E0123E3}" dt="2019-11-23T14:01:48.606" v="1431" actId="26606"/>
          <ac:spMkLst>
            <pc:docMk/>
            <pc:sldMk cId="3864501615" sldId="272"/>
            <ac:spMk id="34" creationId="{E5BBB0F9-6A59-4D02-A9C7-A2D6516684CE}"/>
          </ac:spMkLst>
        </pc:spChg>
        <pc:spChg chg="add del">
          <ac:chgData name="Kshitij Gupta" userId="9356e5ee-d5af-4fc6-bbbc-1f40173bfca7" providerId="ADAL" clId="{AA072D7B-C367-4672-8F29-AD585E0123E3}" dt="2019-11-23T14:01:54.394" v="1433" actId="26606"/>
          <ac:spMkLst>
            <pc:docMk/>
            <pc:sldMk cId="3864501615" sldId="272"/>
            <ac:spMk id="36" creationId="{F60FCA6E-0894-46CD-BD49-5955A51E0084}"/>
          </ac:spMkLst>
        </pc:spChg>
        <pc:spChg chg="add del">
          <ac:chgData name="Kshitij Gupta" userId="9356e5ee-d5af-4fc6-bbbc-1f40173bfca7" providerId="ADAL" clId="{AA072D7B-C367-4672-8F29-AD585E0123E3}" dt="2019-11-23T14:01:54.394" v="1433" actId="26606"/>
          <ac:spMkLst>
            <pc:docMk/>
            <pc:sldMk cId="3864501615" sldId="272"/>
            <ac:spMk id="37" creationId="{E78C6E4B-A1F1-4B6C-97EC-BE997495D6AC}"/>
          </ac:spMkLst>
        </pc:spChg>
        <pc:spChg chg="add">
          <ac:chgData name="Kshitij Gupta" userId="9356e5ee-d5af-4fc6-bbbc-1f40173bfca7" providerId="ADAL" clId="{AA072D7B-C367-4672-8F29-AD585E0123E3}" dt="2019-11-23T14:01:54.410" v="1434" actId="26606"/>
          <ac:spMkLst>
            <pc:docMk/>
            <pc:sldMk cId="3864501615" sldId="272"/>
            <ac:spMk id="39" creationId="{3CD9DF72-87A3-404E-A828-84CBF11A8303}"/>
          </ac:spMkLst>
        </pc:spChg>
        <pc:picChg chg="add mod ord">
          <ac:chgData name="Kshitij Gupta" userId="9356e5ee-d5af-4fc6-bbbc-1f40173bfca7" providerId="ADAL" clId="{AA072D7B-C367-4672-8F29-AD585E0123E3}" dt="2019-11-23T14:01:54.410" v="1434" actId="26606"/>
          <ac:picMkLst>
            <pc:docMk/>
            <pc:sldMk cId="3864501615" sldId="272"/>
            <ac:picMk id="4" creationId="{F00E9990-9051-4A11-8BC9-4093AA196E69}"/>
          </ac:picMkLst>
        </pc:picChg>
        <pc:cxnChg chg="add del">
          <ac:chgData name="Kshitij Gupta" userId="9356e5ee-d5af-4fc6-bbbc-1f40173bfca7" providerId="ADAL" clId="{AA072D7B-C367-4672-8F29-AD585E0123E3}" dt="2019-11-23T14:01:24.725" v="1427" actId="26606"/>
          <ac:cxnSpMkLst>
            <pc:docMk/>
            <pc:sldMk cId="3864501615" sldId="272"/>
            <ac:cxnSpMk id="11" creationId="{20E3A342-4D61-4E3F-AF90-1AB42AEB96CC}"/>
          </ac:cxnSpMkLst>
        </pc:cxnChg>
        <pc:cxnChg chg="add del">
          <ac:chgData name="Kshitij Gupta" userId="9356e5ee-d5af-4fc6-bbbc-1f40173bfca7" providerId="ADAL" clId="{AA072D7B-C367-4672-8F29-AD585E0123E3}" dt="2019-11-23T14:01:24.706" v="1426" actId="26606"/>
          <ac:cxnSpMkLst>
            <pc:docMk/>
            <pc:sldMk cId="3864501615" sldId="272"/>
            <ac:cxnSpMk id="18" creationId="{67182200-4859-4C8D-BCBB-55B245C28BA3}"/>
          </ac:cxnSpMkLst>
        </pc:cxnChg>
        <pc:cxnChg chg="add">
          <ac:chgData name="Kshitij Gupta" userId="9356e5ee-d5af-4fc6-bbbc-1f40173bfca7" providerId="ADAL" clId="{AA072D7B-C367-4672-8F29-AD585E0123E3}" dt="2019-11-23T14:01:54.410" v="1434" actId="26606"/>
          <ac:cxnSpMkLst>
            <pc:docMk/>
            <pc:sldMk cId="3864501615" sldId="272"/>
            <ac:cxnSpMk id="40" creationId="{20E3A342-4D61-4E3F-AF90-1AB42AEB96CC}"/>
          </ac:cxnSpMkLst>
        </pc:cxnChg>
      </pc:sldChg>
      <pc:sldChg chg="modSp add setBg">
        <pc:chgData name="Kshitij Gupta" userId="9356e5ee-d5af-4fc6-bbbc-1f40173bfca7" providerId="ADAL" clId="{AA072D7B-C367-4672-8F29-AD585E0123E3}" dt="2019-11-23T14:28:23.499" v="1736"/>
        <pc:sldMkLst>
          <pc:docMk/>
          <pc:sldMk cId="2669968371" sldId="273"/>
        </pc:sldMkLst>
        <pc:spChg chg="mod">
          <ac:chgData name="Kshitij Gupta" userId="9356e5ee-d5af-4fc6-bbbc-1f40173bfca7" providerId="ADAL" clId="{AA072D7B-C367-4672-8F29-AD585E0123E3}" dt="2019-11-23T13:34:42.923" v="815" actId="113"/>
          <ac:spMkLst>
            <pc:docMk/>
            <pc:sldMk cId="2669968371" sldId="273"/>
            <ac:spMk id="2" creationId="{756EA6F8-0555-458B-9189-BF46F4A8E4D1}"/>
          </ac:spMkLst>
        </pc:spChg>
      </pc:sldChg>
      <pc:sldChg chg="setBg">
        <pc:chgData name="Kshitij Gupta" userId="9356e5ee-d5af-4fc6-bbbc-1f40173bfca7" providerId="ADAL" clId="{AA072D7B-C367-4672-8F29-AD585E0123E3}" dt="2019-11-23T14:28:23.499" v="1736"/>
        <pc:sldMkLst>
          <pc:docMk/>
          <pc:sldMk cId="1761132380" sldId="274"/>
        </pc:sldMkLst>
      </pc:sldChg>
      <pc:sldChg chg="addSp delSp modSp add mod setBg">
        <pc:chgData name="Kshitij Gupta" userId="9356e5ee-d5af-4fc6-bbbc-1f40173bfca7" providerId="ADAL" clId="{AA072D7B-C367-4672-8F29-AD585E0123E3}" dt="2019-11-23T14:28:23.499" v="1736"/>
        <pc:sldMkLst>
          <pc:docMk/>
          <pc:sldMk cId="3749550378" sldId="275"/>
        </pc:sldMkLst>
        <pc:spChg chg="mod">
          <ac:chgData name="Kshitij Gupta" userId="9356e5ee-d5af-4fc6-bbbc-1f40173bfca7" providerId="ADAL" clId="{AA072D7B-C367-4672-8F29-AD585E0123E3}" dt="2019-11-23T14:23:59.031" v="1602" actId="20577"/>
          <ac:spMkLst>
            <pc:docMk/>
            <pc:sldMk cId="3749550378" sldId="275"/>
            <ac:spMk id="2" creationId="{7DC709BD-42A8-4F2A-AD8C-C01B4E1D8095}"/>
          </ac:spMkLst>
        </pc:spChg>
        <pc:spChg chg="mod">
          <ac:chgData name="Kshitij Gupta" userId="9356e5ee-d5af-4fc6-bbbc-1f40173bfca7" providerId="ADAL" clId="{AA072D7B-C367-4672-8F29-AD585E0123E3}" dt="2019-11-23T14:24:20.578" v="1612" actId="20577"/>
          <ac:spMkLst>
            <pc:docMk/>
            <pc:sldMk cId="3749550378" sldId="275"/>
            <ac:spMk id="3" creationId="{A1E239E6-4D1A-4750-904E-729771DC556F}"/>
          </ac:spMkLst>
        </pc:spChg>
        <pc:spChg chg="add del">
          <ac:chgData name="Kshitij Gupta" userId="9356e5ee-d5af-4fc6-bbbc-1f40173bfca7" providerId="ADAL" clId="{AA072D7B-C367-4672-8F29-AD585E0123E3}" dt="2019-11-23T14:16:29.653" v="1573" actId="26606"/>
          <ac:spMkLst>
            <pc:docMk/>
            <pc:sldMk cId="3749550378" sldId="275"/>
            <ac:spMk id="9" creationId="{5E39A796-BE83-48B1-B33F-35C4A32AAB57}"/>
          </ac:spMkLst>
        </pc:spChg>
        <pc:spChg chg="add del">
          <ac:chgData name="Kshitij Gupta" userId="9356e5ee-d5af-4fc6-bbbc-1f40173bfca7" providerId="ADAL" clId="{AA072D7B-C367-4672-8F29-AD585E0123E3}" dt="2019-11-23T14:16:29.653" v="1573" actId="26606"/>
          <ac:spMkLst>
            <pc:docMk/>
            <pc:sldMk cId="3749550378" sldId="275"/>
            <ac:spMk id="11" creationId="{72F84B47-E267-4194-8194-831DB7B5547F}"/>
          </ac:spMkLst>
        </pc:spChg>
        <pc:spChg chg="add del">
          <ac:chgData name="Kshitij Gupta" userId="9356e5ee-d5af-4fc6-bbbc-1f40173bfca7" providerId="ADAL" clId="{AA072D7B-C367-4672-8F29-AD585E0123E3}" dt="2019-11-23T14:16:46.699" v="1575" actId="26606"/>
          <ac:spMkLst>
            <pc:docMk/>
            <pc:sldMk cId="3749550378" sldId="275"/>
            <ac:spMk id="13" creationId="{73DE2CFE-42F2-48F0-8706-5264E012B10C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15" creationId="{5E39A796-BE83-48B1-B33F-35C4A32AAB57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16" creationId="{72F84B47-E267-4194-8194-831DB7B5547F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18" creationId="{5C9B446A-6343-4E56-90BA-061E4DDF0FFB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19" creationId="{3EC72A1B-03D3-499C-B4BF-AC68EEC22B10}"/>
          </ac:spMkLst>
        </pc:spChg>
        <pc:spChg chg="add del">
          <ac:chgData name="Kshitij Gupta" userId="9356e5ee-d5af-4fc6-bbbc-1f40173bfca7" providerId="ADAL" clId="{AA072D7B-C367-4672-8F29-AD585E0123E3}" dt="2019-11-23T14:19:34.268" v="1579" actId="26606"/>
          <ac:spMkLst>
            <pc:docMk/>
            <pc:sldMk cId="3749550378" sldId="275"/>
            <ac:spMk id="21" creationId="{5E39A796-BE83-48B1-B33F-35C4A32AAB57}"/>
          </ac:spMkLst>
        </pc:spChg>
        <pc:spChg chg="add del">
          <ac:chgData name="Kshitij Gupta" userId="9356e5ee-d5af-4fc6-bbbc-1f40173bfca7" providerId="ADAL" clId="{AA072D7B-C367-4672-8F29-AD585E0123E3}" dt="2019-11-23T14:19:34.268" v="1579" actId="26606"/>
          <ac:spMkLst>
            <pc:docMk/>
            <pc:sldMk cId="3749550378" sldId="275"/>
            <ac:spMk id="23" creationId="{72F84B47-E267-4194-8194-831DB7B5547F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25" creationId="{216322C2-3CF0-4D33-BF90-3F384CF6D232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27" creationId="{55D4142C-5077-457F-A6AD-3FECFDB39685}"/>
          </ac:spMkLst>
        </pc:spChg>
        <pc:spChg chg="add del">
          <ac:chgData name="Kshitij Gupta" userId="9356e5ee-d5af-4fc6-bbbc-1f40173bfca7" providerId="ADAL" clId="{AA072D7B-C367-4672-8F29-AD585E0123E3}" dt="2019-11-23T14:19:46.395" v="1581" actId="26606"/>
          <ac:spMkLst>
            <pc:docMk/>
            <pc:sldMk cId="3749550378" sldId="275"/>
            <ac:spMk id="29" creationId="{7A5F0580-5EE9-419F-96EE-B6529EF6E7D0}"/>
          </ac:spMkLst>
        </pc:spChg>
        <pc:graphicFrameChg chg="add mod modGraphic">
          <ac:chgData name="Kshitij Gupta" userId="9356e5ee-d5af-4fc6-bbbc-1f40173bfca7" providerId="ADAL" clId="{AA072D7B-C367-4672-8F29-AD585E0123E3}" dt="2019-11-23T14:19:46.395" v="1581" actId="26606"/>
          <ac:graphicFrameMkLst>
            <pc:docMk/>
            <pc:sldMk cId="3749550378" sldId="275"/>
            <ac:graphicFrameMk id="4" creationId="{326DCDD9-B3C3-46B3-8B1D-C15235286C86}"/>
          </ac:graphicFrameMkLst>
        </pc:graphicFrameChg>
      </pc:sldChg>
      <pc:sldChg chg="modSp add">
        <pc:chgData name="Kshitij Gupta" userId="9356e5ee-d5af-4fc6-bbbc-1f40173bfca7" providerId="ADAL" clId="{AA072D7B-C367-4672-8F29-AD585E0123E3}" dt="2019-11-23T15:12:36.911" v="1762" actId="5793"/>
        <pc:sldMkLst>
          <pc:docMk/>
          <pc:sldMk cId="83271169" sldId="276"/>
        </pc:sldMkLst>
        <pc:spChg chg="mod">
          <ac:chgData name="Kshitij Gupta" userId="9356e5ee-d5af-4fc6-bbbc-1f40173bfca7" providerId="ADAL" clId="{AA072D7B-C367-4672-8F29-AD585E0123E3}" dt="2019-11-23T15:12:36.911" v="1762" actId="5793"/>
          <ac:spMkLst>
            <pc:docMk/>
            <pc:sldMk cId="83271169" sldId="276"/>
            <ac:spMk id="3" creationId="{5F0281B9-1CF4-4721-A046-DFE8ADFA925C}"/>
          </ac:spMkLst>
        </pc:spChg>
      </pc:sldChg>
      <pc:sldMasterChg chg="setBg modSldLayout">
        <pc:chgData name="Kshitij Gupta" userId="9356e5ee-d5af-4fc6-bbbc-1f40173bfca7" providerId="ADAL" clId="{AA072D7B-C367-4672-8F29-AD585E0123E3}" dt="2019-11-23T14:29:37.142" v="1756"/>
        <pc:sldMasterMkLst>
          <pc:docMk/>
          <pc:sldMasterMk cId="4078136994" sldId="2147483648"/>
        </pc:sldMasterMkLst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4060790256" sldId="2147483649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1601196427" sldId="2147483650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3144076827" sldId="2147483651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2051883331" sldId="2147483652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2543344770" sldId="2147483653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602053186" sldId="2147483654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3131566608" sldId="2147483655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849176454" sldId="2147483656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3910085229" sldId="2147483657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3344530391" sldId="2147483658"/>
          </pc:sldLayoutMkLst>
        </pc:sldLayoutChg>
        <pc:sldLayoutChg chg="setBg">
          <pc:chgData name="Kshitij Gupta" userId="9356e5ee-d5af-4fc6-bbbc-1f40173bfca7" providerId="ADAL" clId="{AA072D7B-C367-4672-8F29-AD585E0123E3}" dt="2019-11-23T14:29:37.142" v="1756"/>
          <pc:sldLayoutMkLst>
            <pc:docMk/>
            <pc:sldMasterMk cId="4078136994" sldId="2147483648"/>
            <pc:sldLayoutMk cId="1078353819" sldId="2147483659"/>
          </pc:sldLayoutMkLst>
        </pc:sldLayoutChg>
      </pc:sldMasterChg>
    </pc:docChg>
  </pc:docChgLst>
  <pc:docChgLst>
    <pc:chgData name="Shantnav Agarwal " userId="f72fc7dd-8531-4ada-987d-e37822beeb7a" providerId="ADAL" clId="{C1730E14-C173-4019-A3F4-78CCC18C3409}"/>
    <pc:docChg chg="undo custSel mod addSld delSld modSld sldOrd">
      <pc:chgData name="Shantnav Agarwal " userId="f72fc7dd-8531-4ada-987d-e37822beeb7a" providerId="ADAL" clId="{C1730E14-C173-4019-A3F4-78CCC18C3409}" dt="2019-11-23T15:04:03.714" v="2329" actId="1592"/>
      <pc:docMkLst>
        <pc:docMk/>
      </pc:docMkLst>
      <pc:sldChg chg="add del">
        <pc:chgData name="Shantnav Agarwal " userId="f72fc7dd-8531-4ada-987d-e37822beeb7a" providerId="ADAL" clId="{C1730E14-C173-4019-A3F4-78CCC18C3409}" dt="2019-11-23T11:45:22.948" v="2" actId="47"/>
        <pc:sldMkLst>
          <pc:docMk/>
          <pc:sldMk cId="2476581235" sldId="256"/>
        </pc:sldMkLst>
      </pc:sldChg>
      <pc:sldChg chg="add">
        <pc:chgData name="Shantnav Agarwal " userId="f72fc7dd-8531-4ada-987d-e37822beeb7a" providerId="ADAL" clId="{C1730E14-C173-4019-A3F4-78CCC18C3409}" dt="2019-11-23T11:45:21.129" v="1"/>
        <pc:sldMkLst>
          <pc:docMk/>
          <pc:sldMk cId="1177747581" sldId="257"/>
        </pc:sldMkLst>
      </pc:sldChg>
      <pc:sldChg chg="delSp add setBg delDesignElem">
        <pc:chgData name="Shantnav Agarwal " userId="f72fc7dd-8531-4ada-987d-e37822beeb7a" providerId="ADAL" clId="{C1730E14-C173-4019-A3F4-78CCC18C3409}" dt="2019-11-23T11:45:28.798" v="4"/>
        <pc:sldMkLst>
          <pc:docMk/>
          <pc:sldMk cId="3607693265" sldId="258"/>
        </pc:sldMkLst>
        <pc:cxnChg chg="del">
          <ac:chgData name="Shantnav Agarwal " userId="f72fc7dd-8531-4ada-987d-e37822beeb7a" providerId="ADAL" clId="{C1730E14-C173-4019-A3F4-78CCC18C3409}" dt="2019-11-23T11:45:28.798" v="4"/>
          <ac:cxnSpMkLst>
            <pc:docMk/>
            <pc:sldMk cId="3607693265" sldId="258"/>
            <ac:cxnSpMk id="40" creationId="{39B7FDC9-F0CE-43A7-9F2A-83DD09DC3453}"/>
          </ac:cxnSpMkLst>
        </pc:cxnChg>
      </pc:sldChg>
      <pc:sldChg chg="delSp add del setBg delDesignElem">
        <pc:chgData name="Shantnav Agarwal " userId="f72fc7dd-8531-4ada-987d-e37822beeb7a" providerId="ADAL" clId="{C1730E14-C173-4019-A3F4-78CCC18C3409}" dt="2019-11-23T11:45:36.664" v="7" actId="47"/>
        <pc:sldMkLst>
          <pc:docMk/>
          <pc:sldMk cId="2285360942" sldId="259"/>
        </pc:sldMkLst>
        <pc:cxnChg chg="del">
          <ac:chgData name="Shantnav Agarwal " userId="f72fc7dd-8531-4ada-987d-e37822beeb7a" providerId="ADAL" clId="{C1730E14-C173-4019-A3F4-78CCC18C3409}" dt="2019-11-23T11:45:33.494" v="6"/>
          <ac:cxnSpMkLst>
            <pc:docMk/>
            <pc:sldMk cId="2285360942" sldId="259"/>
            <ac:cxnSpMk id="40" creationId="{39B7FDC9-F0CE-43A7-9F2A-83DD09DC3453}"/>
          </ac:cxnSpMkLst>
        </pc:cxnChg>
      </pc:sldChg>
      <pc:sldChg chg="delSp add setBg delDesignElem delCm">
        <pc:chgData name="Shantnav Agarwal " userId="f72fc7dd-8531-4ada-987d-e37822beeb7a" providerId="ADAL" clId="{C1730E14-C173-4019-A3F4-78CCC18C3409}" dt="2019-11-23T15:04:03.714" v="2329" actId="1592"/>
        <pc:sldMkLst>
          <pc:docMk/>
          <pc:sldMk cId="3034047543" sldId="259"/>
        </pc:sldMkLst>
        <pc:cxnChg chg="del">
          <ac:chgData name="Shantnav Agarwal " userId="f72fc7dd-8531-4ada-987d-e37822beeb7a" providerId="ADAL" clId="{C1730E14-C173-4019-A3F4-78CCC18C3409}" dt="2019-11-23T11:45:44.441" v="9"/>
          <ac:cxnSpMkLst>
            <pc:docMk/>
            <pc:sldMk cId="3034047543" sldId="259"/>
            <ac:cxnSpMk id="18" creationId="{39B7FDC9-F0CE-43A7-9F2A-83DD09DC3453}"/>
          </ac:cxnSpMkLst>
        </pc:cxnChg>
      </pc:sldChg>
      <pc:sldChg chg="delSp modSp add setBg delDesignElem">
        <pc:chgData name="Shantnav Agarwal " userId="f72fc7dd-8531-4ada-987d-e37822beeb7a" providerId="ADAL" clId="{C1730E14-C173-4019-A3F4-78CCC18C3409}" dt="2019-11-23T13:21:53.288" v="12" actId="6549"/>
        <pc:sldMkLst>
          <pc:docMk/>
          <pc:sldMk cId="3983663012" sldId="260"/>
        </pc:sldMkLst>
        <pc:spChg chg="mod">
          <ac:chgData name="Shantnav Agarwal " userId="f72fc7dd-8531-4ada-987d-e37822beeb7a" providerId="ADAL" clId="{C1730E14-C173-4019-A3F4-78CCC18C3409}" dt="2019-11-23T13:21:53.288" v="12" actId="6549"/>
          <ac:spMkLst>
            <pc:docMk/>
            <pc:sldMk cId="3983663012" sldId="260"/>
            <ac:spMk id="2" creationId="{3EE0F1AE-DB61-4E8A-8F04-5841035A9C9A}"/>
          </ac:spMkLst>
        </pc:spChg>
        <pc:spChg chg="del">
          <ac:chgData name="Shantnav Agarwal " userId="f72fc7dd-8531-4ada-987d-e37822beeb7a" providerId="ADAL" clId="{C1730E14-C173-4019-A3F4-78CCC18C3409}" dt="2019-11-23T11:45:50.989" v="11"/>
          <ac:spMkLst>
            <pc:docMk/>
            <pc:sldMk cId="3983663012" sldId="260"/>
            <ac:spMk id="7" creationId="{E4505C23-674B-4195-81D6-0C127FEAE3F8}"/>
          </ac:spMkLst>
        </pc:spChg>
        <pc:spChg chg="del">
          <ac:chgData name="Shantnav Agarwal " userId="f72fc7dd-8531-4ada-987d-e37822beeb7a" providerId="ADAL" clId="{C1730E14-C173-4019-A3F4-78CCC18C3409}" dt="2019-11-23T11:45:50.989" v="11"/>
          <ac:spMkLst>
            <pc:docMk/>
            <pc:sldMk cId="3983663012" sldId="260"/>
            <ac:spMk id="8" creationId="{65C9B8F0-FF66-4C15-BD05-E86B87331846}"/>
          </ac:spMkLst>
        </pc:spChg>
      </pc:sldChg>
      <pc:sldChg chg="modSp">
        <pc:chgData name="Shantnav Agarwal " userId="f72fc7dd-8531-4ada-987d-e37822beeb7a" providerId="ADAL" clId="{C1730E14-C173-4019-A3F4-78CCC18C3409}" dt="2019-11-23T13:45:07.032" v="1109" actId="20577"/>
        <pc:sldMkLst>
          <pc:docMk/>
          <pc:sldMk cId="597223741" sldId="261"/>
        </pc:sldMkLst>
        <pc:graphicFrameChg chg="mod">
          <ac:chgData name="Shantnav Agarwal " userId="f72fc7dd-8531-4ada-987d-e37822beeb7a" providerId="ADAL" clId="{C1730E14-C173-4019-A3F4-78CCC18C3409}" dt="2019-11-23T13:45:07.032" v="1109" actId="20577"/>
          <ac:graphicFrameMkLst>
            <pc:docMk/>
            <pc:sldMk cId="597223741" sldId="261"/>
            <ac:graphicFrameMk id="4" creationId="{6A9E36BB-4E64-40C3-B253-C1FBCC3FF506}"/>
          </ac:graphicFrameMkLst>
        </pc:graphicFrameChg>
      </pc:sldChg>
      <pc:sldChg chg="addSp delSp modSp mod ord setBg">
        <pc:chgData name="Shantnav Agarwal " userId="f72fc7dd-8531-4ada-987d-e37822beeb7a" providerId="ADAL" clId="{C1730E14-C173-4019-A3F4-78CCC18C3409}" dt="2019-11-23T14:21:58.878" v="1775" actId="20577"/>
        <pc:sldMkLst>
          <pc:docMk/>
          <pc:sldMk cId="1188634986" sldId="269"/>
        </pc:sldMkLst>
        <pc:spChg chg="mod">
          <ac:chgData name="Shantnav Agarwal " userId="f72fc7dd-8531-4ada-987d-e37822beeb7a" providerId="ADAL" clId="{C1730E14-C173-4019-A3F4-78CCC18C3409}" dt="2019-11-23T13:48:02.989" v="1111" actId="26606"/>
          <ac:spMkLst>
            <pc:docMk/>
            <pc:sldMk cId="1188634986" sldId="269"/>
            <ac:spMk id="2" creationId="{020B6384-03FA-4AF4-955F-9EFAA608CCA4}"/>
          </ac:spMkLst>
        </pc:spChg>
        <pc:spChg chg="del">
          <ac:chgData name="Shantnav Agarwal " userId="f72fc7dd-8531-4ada-987d-e37822beeb7a" providerId="ADAL" clId="{C1730E14-C173-4019-A3F4-78CCC18C3409}" dt="2019-11-23T13:47:53.807" v="1110"/>
          <ac:spMkLst>
            <pc:docMk/>
            <pc:sldMk cId="1188634986" sldId="269"/>
            <ac:spMk id="3" creationId="{3F549AB4-BBE4-4C35-A0B1-C71C859434E3}"/>
          </ac:spMkLst>
        </pc:spChg>
        <pc:spChg chg="add mod">
          <ac:chgData name="Shantnav Agarwal " userId="f72fc7dd-8531-4ada-987d-e37822beeb7a" providerId="ADAL" clId="{C1730E14-C173-4019-A3F4-78CCC18C3409}" dt="2019-11-23T14:21:58.878" v="1775" actId="20577"/>
          <ac:spMkLst>
            <pc:docMk/>
            <pc:sldMk cId="1188634986" sldId="269"/>
            <ac:spMk id="8" creationId="{D7FF2627-0349-4E2A-9676-B37966871041}"/>
          </ac:spMkLst>
        </pc:spChg>
        <pc:picChg chg="add mod">
          <ac:chgData name="Shantnav Agarwal " userId="f72fc7dd-8531-4ada-987d-e37822beeb7a" providerId="ADAL" clId="{C1730E14-C173-4019-A3F4-78CCC18C3409}" dt="2019-11-23T14:20:32.515" v="1666" actId="14100"/>
          <ac:picMkLst>
            <pc:docMk/>
            <pc:sldMk cId="1188634986" sldId="269"/>
            <ac:picMk id="4" creationId="{93823A71-ED44-4A39-9316-8CBB695F22D3}"/>
          </ac:picMkLst>
        </pc:picChg>
      </pc:sldChg>
      <pc:sldChg chg="addSp delSp modSp">
        <pc:chgData name="Shantnav Agarwal " userId="f72fc7dd-8531-4ada-987d-e37822beeb7a" providerId="ADAL" clId="{C1730E14-C173-4019-A3F4-78CCC18C3409}" dt="2019-11-23T14:06:36.810" v="1561" actId="403"/>
        <pc:sldMkLst>
          <pc:docMk/>
          <pc:sldMk cId="3361395578" sldId="271"/>
        </pc:sldMkLst>
        <pc:spChg chg="mod">
          <ac:chgData name="Shantnav Agarwal " userId="f72fc7dd-8531-4ada-987d-e37822beeb7a" providerId="ADAL" clId="{C1730E14-C173-4019-A3F4-78CCC18C3409}" dt="2019-11-23T14:06:23.154" v="1556" actId="26606"/>
          <ac:spMkLst>
            <pc:docMk/>
            <pc:sldMk cId="3361395578" sldId="271"/>
            <ac:spMk id="2" creationId="{B003E903-331E-46F5-A09F-12E32A9431B0}"/>
          </ac:spMkLst>
        </pc:spChg>
        <pc:spChg chg="mod">
          <ac:chgData name="Shantnav Agarwal " userId="f72fc7dd-8531-4ada-987d-e37822beeb7a" providerId="ADAL" clId="{C1730E14-C173-4019-A3F4-78CCC18C3409}" dt="2019-11-23T14:06:36.810" v="1561" actId="403"/>
          <ac:spMkLst>
            <pc:docMk/>
            <pc:sldMk cId="3361395578" sldId="271"/>
            <ac:spMk id="3" creationId="{0FB1DF3F-D70E-4D1C-84B8-F12C01D5D655}"/>
          </ac:spMkLst>
        </pc:spChg>
        <pc:spChg chg="add del">
          <ac:chgData name="Shantnav Agarwal " userId="f72fc7dd-8531-4ada-987d-e37822beeb7a" providerId="ADAL" clId="{C1730E14-C173-4019-A3F4-78CCC18C3409}" dt="2019-11-23T14:06:23.129" v="1555" actId="26606"/>
          <ac:spMkLst>
            <pc:docMk/>
            <pc:sldMk cId="3361395578" sldId="271"/>
            <ac:spMk id="29" creationId="{0288C6B4-AFC3-407F-A595-EFFD38D4CCAF}"/>
          </ac:spMkLst>
        </pc:spChg>
        <pc:spChg chg="add del">
          <ac:chgData name="Shantnav Agarwal " userId="f72fc7dd-8531-4ada-987d-e37822beeb7a" providerId="ADAL" clId="{C1730E14-C173-4019-A3F4-78CCC18C3409}" dt="2019-11-23T14:06:23.129" v="1555" actId="26606"/>
          <ac:spMkLst>
            <pc:docMk/>
            <pc:sldMk cId="3361395578" sldId="271"/>
            <ac:spMk id="31" creationId="{CF236821-17FE-429B-8D2C-08E13A64EA40}"/>
          </ac:spMkLst>
        </pc:spChg>
        <pc:spChg chg="add del">
          <ac:chgData name="Shantnav Agarwal " userId="f72fc7dd-8531-4ada-987d-e37822beeb7a" providerId="ADAL" clId="{C1730E14-C173-4019-A3F4-78CCC18C3409}" dt="2019-11-23T14:06:23.129" v="1555" actId="26606"/>
          <ac:spMkLst>
            <pc:docMk/>
            <pc:sldMk cId="3361395578" sldId="271"/>
            <ac:spMk id="33" creationId="{C0BDBCD2-E081-43AB-9119-C55465E59757}"/>
          </ac:spMkLst>
        </pc:spChg>
        <pc:spChg chg="add del">
          <ac:chgData name="Shantnav Agarwal " userId="f72fc7dd-8531-4ada-987d-e37822beeb7a" providerId="ADAL" clId="{C1730E14-C173-4019-A3F4-78CCC18C3409}" dt="2019-11-23T14:06:23.129" v="1555" actId="26606"/>
          <ac:spMkLst>
            <pc:docMk/>
            <pc:sldMk cId="3361395578" sldId="271"/>
            <ac:spMk id="35" creationId="{98E79BE4-34FE-485A-98A5-92CE8F7C4743}"/>
          </ac:spMkLst>
        </pc:spChg>
        <pc:spChg chg="add del">
          <ac:chgData name="Shantnav Agarwal " userId="f72fc7dd-8531-4ada-987d-e37822beeb7a" providerId="ADAL" clId="{C1730E14-C173-4019-A3F4-78CCC18C3409}" dt="2019-11-23T14:06:23.129" v="1555" actId="26606"/>
          <ac:spMkLst>
            <pc:docMk/>
            <pc:sldMk cId="3361395578" sldId="271"/>
            <ac:spMk id="37" creationId="{7A5F0580-5EE9-419F-96EE-B6529EF6E7D0}"/>
          </ac:spMkLst>
        </pc:spChg>
        <pc:spChg chg="add">
          <ac:chgData name="Shantnav Agarwal " userId="f72fc7dd-8531-4ada-987d-e37822beeb7a" providerId="ADAL" clId="{C1730E14-C173-4019-A3F4-78CCC18C3409}" dt="2019-11-23T14:06:23.154" v="1556" actId="26606"/>
          <ac:spMkLst>
            <pc:docMk/>
            <pc:sldMk cId="3361395578" sldId="271"/>
            <ac:spMk id="39" creationId="{2C9A9DA9-7DC8-488B-A882-123947B0F3D9}"/>
          </ac:spMkLst>
        </pc:spChg>
        <pc:spChg chg="add">
          <ac:chgData name="Shantnav Agarwal " userId="f72fc7dd-8531-4ada-987d-e37822beeb7a" providerId="ADAL" clId="{C1730E14-C173-4019-A3F4-78CCC18C3409}" dt="2019-11-23T14:06:23.154" v="1556" actId="26606"/>
          <ac:spMkLst>
            <pc:docMk/>
            <pc:sldMk cId="3361395578" sldId="271"/>
            <ac:spMk id="40" creationId="{57F6BDD4-E066-4008-8011-6CC31AEB4556}"/>
          </ac:spMkLst>
        </pc:spChg>
        <pc:spChg chg="add">
          <ac:chgData name="Shantnav Agarwal " userId="f72fc7dd-8531-4ada-987d-e37822beeb7a" providerId="ADAL" clId="{C1730E14-C173-4019-A3F4-78CCC18C3409}" dt="2019-11-23T14:06:23.154" v="1556" actId="26606"/>
          <ac:spMkLst>
            <pc:docMk/>
            <pc:sldMk cId="3361395578" sldId="271"/>
            <ac:spMk id="41" creationId="{2711A8FB-68FC-45FC-B01E-38F809E2D439}"/>
          </ac:spMkLst>
        </pc:spChg>
        <pc:spChg chg="add">
          <ac:chgData name="Shantnav Agarwal " userId="f72fc7dd-8531-4ada-987d-e37822beeb7a" providerId="ADAL" clId="{C1730E14-C173-4019-A3F4-78CCC18C3409}" dt="2019-11-23T14:06:23.154" v="1556" actId="26606"/>
          <ac:spMkLst>
            <pc:docMk/>
            <pc:sldMk cId="3361395578" sldId="271"/>
            <ac:spMk id="42" creationId="{2A865FE3-5FC9-4049-87CF-30019C46C0F5}"/>
          </ac:spMkLst>
        </pc:spChg>
        <pc:picChg chg="mod">
          <ac:chgData name="Shantnav Agarwal " userId="f72fc7dd-8531-4ada-987d-e37822beeb7a" providerId="ADAL" clId="{C1730E14-C173-4019-A3F4-78CCC18C3409}" dt="2019-11-23T14:06:23.154" v="1556" actId="26606"/>
          <ac:picMkLst>
            <pc:docMk/>
            <pc:sldMk cId="3361395578" sldId="271"/>
            <ac:picMk id="4" creationId="{F9D93E58-42EB-47A3-9742-5105D375DB40}"/>
          </ac:picMkLst>
        </pc:picChg>
        <pc:cxnChg chg="add del">
          <ac:chgData name="Shantnav Agarwal " userId="f72fc7dd-8531-4ada-987d-e37822beeb7a" providerId="ADAL" clId="{C1730E14-C173-4019-A3F4-78CCC18C3409}" dt="2019-11-23T14:06:23.154" v="1556" actId="26606"/>
          <ac:cxnSpMkLst>
            <pc:docMk/>
            <pc:sldMk cId="3361395578" sldId="271"/>
            <ac:cxnSpMk id="24" creationId="{E4A809D5-3600-46D4-A466-67F2349A54FB}"/>
          </ac:cxnSpMkLst>
        </pc:cxnChg>
      </pc:sldChg>
      <pc:sldChg chg="addSp delSp modSp">
        <pc:chgData name="Shantnav Agarwal " userId="f72fc7dd-8531-4ada-987d-e37822beeb7a" providerId="ADAL" clId="{C1730E14-C173-4019-A3F4-78CCC18C3409}" dt="2019-11-23T14:06:59.789" v="1562" actId="26606"/>
        <pc:sldMkLst>
          <pc:docMk/>
          <pc:sldMk cId="3864501615" sldId="272"/>
        </pc:sldMkLst>
        <pc:spChg chg="mo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2" creationId="{7A17A2AE-BA16-4FBE-A2F6-57D285E296BC}"/>
          </ac:spMkLst>
        </pc:spChg>
        <pc:spChg chg="mo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3" creationId="{A0690B5E-4D22-4B06-82CE-131E3B8CFE65}"/>
          </ac:spMkLst>
        </pc:spChg>
        <pc:spChg chg="del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39" creationId="{3CD9DF72-87A3-404E-A828-84CBF11A8303}"/>
          </ac:spMkLst>
        </pc:spChg>
        <pc:spChg chg="ad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45" creationId="{2C9A9DA9-7DC8-488B-A882-123947B0F3D9}"/>
          </ac:spMkLst>
        </pc:spChg>
        <pc:spChg chg="ad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47" creationId="{57F6BDD4-E066-4008-8011-6CC31AEB4556}"/>
          </ac:spMkLst>
        </pc:spChg>
        <pc:spChg chg="ad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49" creationId="{2711A8FB-68FC-45FC-B01E-38F809E2D439}"/>
          </ac:spMkLst>
        </pc:spChg>
        <pc:spChg chg="add">
          <ac:chgData name="Shantnav Agarwal " userId="f72fc7dd-8531-4ada-987d-e37822beeb7a" providerId="ADAL" clId="{C1730E14-C173-4019-A3F4-78CCC18C3409}" dt="2019-11-23T14:06:59.789" v="1562" actId="26606"/>
          <ac:spMkLst>
            <pc:docMk/>
            <pc:sldMk cId="3864501615" sldId="272"/>
            <ac:spMk id="51" creationId="{2A865FE3-5FC9-4049-87CF-30019C46C0F5}"/>
          </ac:spMkLst>
        </pc:spChg>
        <pc:picChg chg="mod ord">
          <ac:chgData name="Shantnav Agarwal " userId="f72fc7dd-8531-4ada-987d-e37822beeb7a" providerId="ADAL" clId="{C1730E14-C173-4019-A3F4-78CCC18C3409}" dt="2019-11-23T14:06:59.789" v="1562" actId="26606"/>
          <ac:picMkLst>
            <pc:docMk/>
            <pc:sldMk cId="3864501615" sldId="272"/>
            <ac:picMk id="4" creationId="{F00E9990-9051-4A11-8BC9-4093AA196E69}"/>
          </ac:picMkLst>
        </pc:picChg>
        <pc:cxnChg chg="del">
          <ac:chgData name="Shantnav Agarwal " userId="f72fc7dd-8531-4ada-987d-e37822beeb7a" providerId="ADAL" clId="{C1730E14-C173-4019-A3F4-78CCC18C3409}" dt="2019-11-23T14:06:59.789" v="1562" actId="26606"/>
          <ac:cxnSpMkLst>
            <pc:docMk/>
            <pc:sldMk cId="3864501615" sldId="272"/>
            <ac:cxnSpMk id="40" creationId="{20E3A342-4D61-4E3F-AF90-1AB42AEB96CC}"/>
          </ac:cxnSpMkLst>
        </pc:cxnChg>
      </pc:sldChg>
      <pc:sldChg chg="addSp delSp modSp mod setBg modAnim">
        <pc:chgData name="Shantnav Agarwal " userId="f72fc7dd-8531-4ada-987d-e37822beeb7a" providerId="ADAL" clId="{C1730E14-C173-4019-A3F4-78CCC18C3409}" dt="2019-11-23T14:07:39.313" v="1583"/>
        <pc:sldMkLst>
          <pc:docMk/>
          <pc:sldMk cId="2669968371" sldId="273"/>
        </pc:sldMkLst>
        <pc:spChg chg="mod">
          <ac:chgData name="Shantnav Agarwal " userId="f72fc7dd-8531-4ada-987d-e37822beeb7a" providerId="ADAL" clId="{C1730E14-C173-4019-A3F4-78CCC18C3409}" dt="2019-11-23T14:07:31.586" v="1582" actId="26606"/>
          <ac:spMkLst>
            <pc:docMk/>
            <pc:sldMk cId="2669968371" sldId="273"/>
            <ac:spMk id="2" creationId="{756EA6F8-0555-458B-9189-BF46F4A8E4D1}"/>
          </ac:spMkLst>
        </pc:spChg>
        <pc:spChg chg="del">
          <ac:chgData name="Shantnav Agarwal " userId="f72fc7dd-8531-4ada-987d-e37822beeb7a" providerId="ADAL" clId="{C1730E14-C173-4019-A3F4-78CCC18C3409}" dt="2019-11-23T14:07:25.765" v="1581"/>
          <ac:spMkLst>
            <pc:docMk/>
            <pc:sldMk cId="2669968371" sldId="273"/>
            <ac:spMk id="3" creationId="{E322C9E0-FE66-498D-8E5F-C1204B872A1C}"/>
          </ac:spMkLst>
        </pc:spChg>
        <pc:spChg chg="add">
          <ac:chgData name="Shantnav Agarwal " userId="f72fc7dd-8531-4ada-987d-e37822beeb7a" providerId="ADAL" clId="{C1730E14-C173-4019-A3F4-78CCC18C3409}" dt="2019-11-23T14:07:31.586" v="1582" actId="26606"/>
          <ac:spMkLst>
            <pc:docMk/>
            <pc:sldMk cId="2669968371" sldId="273"/>
            <ac:spMk id="9" creationId="{017517EF-BD4D-4055-BDB4-A322C53568AD}"/>
          </ac:spMkLst>
        </pc:spChg>
        <pc:spChg chg="add">
          <ac:chgData name="Shantnav Agarwal " userId="f72fc7dd-8531-4ada-987d-e37822beeb7a" providerId="ADAL" clId="{C1730E14-C173-4019-A3F4-78CCC18C3409}" dt="2019-11-23T14:07:31.586" v="1582" actId="26606"/>
          <ac:spMkLst>
            <pc:docMk/>
            <pc:sldMk cId="2669968371" sldId="273"/>
            <ac:spMk id="11" creationId="{0ADDB668-2CA4-4D2B-9C34-3487CA330BA8}"/>
          </ac:spMkLst>
        </pc:spChg>
        <pc:spChg chg="add">
          <ac:chgData name="Shantnav Agarwal " userId="f72fc7dd-8531-4ada-987d-e37822beeb7a" providerId="ADAL" clId="{C1730E14-C173-4019-A3F4-78CCC18C3409}" dt="2019-11-23T14:07:31.586" v="1582" actId="26606"/>
          <ac:spMkLst>
            <pc:docMk/>
            <pc:sldMk cId="2669968371" sldId="273"/>
            <ac:spMk id="13" creationId="{2568BC19-F052-4108-93E1-6A3D1DEC072F}"/>
          </ac:spMkLst>
        </pc:spChg>
        <pc:spChg chg="add">
          <ac:chgData name="Shantnav Agarwal " userId="f72fc7dd-8531-4ada-987d-e37822beeb7a" providerId="ADAL" clId="{C1730E14-C173-4019-A3F4-78CCC18C3409}" dt="2019-11-23T14:07:31.586" v="1582" actId="26606"/>
          <ac:spMkLst>
            <pc:docMk/>
            <pc:sldMk cId="2669968371" sldId="273"/>
            <ac:spMk id="15" creationId="{D5FD337D-4D6B-4C8B-B6F5-121097E09881}"/>
          </ac:spMkLst>
        </pc:spChg>
        <pc:picChg chg="add mod">
          <ac:chgData name="Shantnav Agarwal " userId="f72fc7dd-8531-4ada-987d-e37822beeb7a" providerId="ADAL" clId="{C1730E14-C173-4019-A3F4-78CCC18C3409}" dt="2019-11-23T14:07:31.586" v="1582" actId="26606"/>
          <ac:picMkLst>
            <pc:docMk/>
            <pc:sldMk cId="2669968371" sldId="273"/>
            <ac:picMk id="4" creationId="{01CF4F8C-4FF1-4B23-988D-DBED9C8A32D8}"/>
          </ac:picMkLst>
        </pc:picChg>
      </pc:sldChg>
      <pc:sldChg chg="addSp delSp modSp add mod setBg delAnim modAnim delDesignElem">
        <pc:chgData name="Shantnav Agarwal " userId="f72fc7dd-8531-4ada-987d-e37822beeb7a" providerId="ADAL" clId="{C1730E14-C173-4019-A3F4-78CCC18C3409}" dt="2019-11-23T14:09:31.681" v="1628"/>
        <pc:sldMkLst>
          <pc:docMk/>
          <pc:sldMk cId="1761132380" sldId="274"/>
        </pc:sldMkLst>
        <pc:spChg chg="mod">
          <ac:chgData name="Shantnav Agarwal " userId="f72fc7dd-8531-4ada-987d-e37822beeb7a" providerId="ADAL" clId="{C1730E14-C173-4019-A3F4-78CCC18C3409}" dt="2019-11-23T14:08:07.283" v="1624" actId="20577"/>
          <ac:spMkLst>
            <pc:docMk/>
            <pc:sldMk cId="1761132380" sldId="274"/>
            <ac:spMk id="2" creationId="{756EA6F8-0555-458B-9189-BF46F4A8E4D1}"/>
          </ac:spMkLst>
        </pc:spChg>
        <pc:spChg chg="add del mod">
          <ac:chgData name="Shantnav Agarwal " userId="f72fc7dd-8531-4ada-987d-e37822beeb7a" providerId="ADAL" clId="{C1730E14-C173-4019-A3F4-78CCC18C3409}" dt="2019-11-23T14:08:31.976" v="1626"/>
          <ac:spMkLst>
            <pc:docMk/>
            <pc:sldMk cId="1761132380" sldId="274"/>
            <ac:spMk id="5" creationId="{24326353-9474-4A8D-A38C-8D6B1BFEE4A1}"/>
          </ac:spMkLst>
        </pc:spChg>
        <pc:spChg chg="add">
          <ac:chgData name="Shantnav Agarwal " userId="f72fc7dd-8531-4ada-987d-e37822beeb7a" providerId="ADAL" clId="{C1730E14-C173-4019-A3F4-78CCC18C3409}" dt="2019-11-23T14:08:46.130" v="1627" actId="26606"/>
          <ac:spMkLst>
            <pc:docMk/>
            <pc:sldMk cId="1761132380" sldId="274"/>
            <ac:spMk id="8" creationId="{017517EF-BD4D-4055-BDB4-A322C53568AD}"/>
          </ac:spMkLst>
        </pc:spChg>
        <pc:spChg chg="del">
          <ac:chgData name="Shantnav Agarwal " userId="f72fc7dd-8531-4ada-987d-e37822beeb7a" providerId="ADAL" clId="{C1730E14-C173-4019-A3F4-78CCC18C3409}" dt="2019-11-23T14:07:54.056" v="1595"/>
          <ac:spMkLst>
            <pc:docMk/>
            <pc:sldMk cId="1761132380" sldId="274"/>
            <ac:spMk id="9" creationId="{017517EF-BD4D-4055-BDB4-A322C53568AD}"/>
          </ac:spMkLst>
        </pc:spChg>
        <pc:spChg chg="add">
          <ac:chgData name="Shantnav Agarwal " userId="f72fc7dd-8531-4ada-987d-e37822beeb7a" providerId="ADAL" clId="{C1730E14-C173-4019-A3F4-78CCC18C3409}" dt="2019-11-23T14:08:46.130" v="1627" actId="26606"/>
          <ac:spMkLst>
            <pc:docMk/>
            <pc:sldMk cId="1761132380" sldId="274"/>
            <ac:spMk id="10" creationId="{0ADDB668-2CA4-4D2B-9C34-3487CA330BA8}"/>
          </ac:spMkLst>
        </pc:spChg>
        <pc:spChg chg="del">
          <ac:chgData name="Shantnav Agarwal " userId="f72fc7dd-8531-4ada-987d-e37822beeb7a" providerId="ADAL" clId="{C1730E14-C173-4019-A3F4-78CCC18C3409}" dt="2019-11-23T14:07:54.056" v="1595"/>
          <ac:spMkLst>
            <pc:docMk/>
            <pc:sldMk cId="1761132380" sldId="274"/>
            <ac:spMk id="11" creationId="{0ADDB668-2CA4-4D2B-9C34-3487CA330BA8}"/>
          </ac:spMkLst>
        </pc:spChg>
        <pc:spChg chg="add">
          <ac:chgData name="Shantnav Agarwal " userId="f72fc7dd-8531-4ada-987d-e37822beeb7a" providerId="ADAL" clId="{C1730E14-C173-4019-A3F4-78CCC18C3409}" dt="2019-11-23T14:08:46.130" v="1627" actId="26606"/>
          <ac:spMkLst>
            <pc:docMk/>
            <pc:sldMk cId="1761132380" sldId="274"/>
            <ac:spMk id="12" creationId="{2568BC19-F052-4108-93E1-6A3D1DEC072F}"/>
          </ac:spMkLst>
        </pc:spChg>
        <pc:spChg chg="del">
          <ac:chgData name="Shantnav Agarwal " userId="f72fc7dd-8531-4ada-987d-e37822beeb7a" providerId="ADAL" clId="{C1730E14-C173-4019-A3F4-78CCC18C3409}" dt="2019-11-23T14:07:54.056" v="1595"/>
          <ac:spMkLst>
            <pc:docMk/>
            <pc:sldMk cId="1761132380" sldId="274"/>
            <ac:spMk id="13" creationId="{2568BC19-F052-4108-93E1-6A3D1DEC072F}"/>
          </ac:spMkLst>
        </pc:spChg>
        <pc:spChg chg="del">
          <ac:chgData name="Shantnav Agarwal " userId="f72fc7dd-8531-4ada-987d-e37822beeb7a" providerId="ADAL" clId="{C1730E14-C173-4019-A3F4-78CCC18C3409}" dt="2019-11-23T14:07:54.056" v="1595"/>
          <ac:spMkLst>
            <pc:docMk/>
            <pc:sldMk cId="1761132380" sldId="274"/>
            <ac:spMk id="15" creationId="{D5FD337D-4D6B-4C8B-B6F5-121097E09881}"/>
          </ac:spMkLst>
        </pc:spChg>
        <pc:spChg chg="add">
          <ac:chgData name="Shantnav Agarwal " userId="f72fc7dd-8531-4ada-987d-e37822beeb7a" providerId="ADAL" clId="{C1730E14-C173-4019-A3F4-78CCC18C3409}" dt="2019-11-23T14:08:46.130" v="1627" actId="26606"/>
          <ac:spMkLst>
            <pc:docMk/>
            <pc:sldMk cId="1761132380" sldId="274"/>
            <ac:spMk id="17" creationId="{D5FD337D-4D6B-4C8B-B6F5-121097E09881}"/>
          </ac:spMkLst>
        </pc:spChg>
        <pc:picChg chg="del">
          <ac:chgData name="Shantnav Agarwal " userId="f72fc7dd-8531-4ada-987d-e37822beeb7a" providerId="ADAL" clId="{C1730E14-C173-4019-A3F4-78CCC18C3409}" dt="2019-11-23T14:08:23.607" v="1625" actId="478"/>
          <ac:picMkLst>
            <pc:docMk/>
            <pc:sldMk cId="1761132380" sldId="274"/>
            <ac:picMk id="4" creationId="{01CF4F8C-4FF1-4B23-988D-DBED9C8A32D8}"/>
          </ac:picMkLst>
        </pc:picChg>
        <pc:picChg chg="add mod">
          <ac:chgData name="Shantnav Agarwal " userId="f72fc7dd-8531-4ada-987d-e37822beeb7a" providerId="ADAL" clId="{C1730E14-C173-4019-A3F4-78CCC18C3409}" dt="2019-11-23T14:08:46.130" v="1627" actId="26606"/>
          <ac:picMkLst>
            <pc:docMk/>
            <pc:sldMk cId="1761132380" sldId="274"/>
            <ac:picMk id="6" creationId="{E47160B6-5517-407E-BFD0-D26F5B5C6BDC}"/>
          </ac:picMkLst>
        </pc:picChg>
      </pc:sldChg>
      <pc:sldChg chg="modSp add del">
        <pc:chgData name="Shantnav Agarwal " userId="f72fc7dd-8531-4ada-987d-e37822beeb7a" providerId="ADAL" clId="{C1730E14-C173-4019-A3F4-78CCC18C3409}" dt="2019-11-23T14:07:51.994" v="1593" actId="47"/>
        <pc:sldMkLst>
          <pc:docMk/>
          <pc:sldMk cId="3409597591" sldId="274"/>
        </pc:sldMkLst>
        <pc:spChg chg="mod">
          <ac:chgData name="Shantnav Agarwal " userId="f72fc7dd-8531-4ada-987d-e37822beeb7a" providerId="ADAL" clId="{C1730E14-C173-4019-A3F4-78CCC18C3409}" dt="2019-11-23T14:07:48.851" v="1592" actId="20577"/>
          <ac:spMkLst>
            <pc:docMk/>
            <pc:sldMk cId="3409597591" sldId="274"/>
            <ac:spMk id="2" creationId="{07D5A5D3-27A9-440E-AB11-7FC859F07A30}"/>
          </ac:spMkLst>
        </pc:spChg>
      </pc:sldChg>
      <pc:sldChg chg="addSp modSp mod setBg">
        <pc:chgData name="Shantnav Agarwal " userId="f72fc7dd-8531-4ada-987d-e37822beeb7a" providerId="ADAL" clId="{C1730E14-C173-4019-A3F4-78CCC18C3409}" dt="2019-11-23T14:30:57.164" v="2328" actId="26606"/>
        <pc:sldMkLst>
          <pc:docMk/>
          <pc:sldMk cId="83271169" sldId="276"/>
        </pc:sldMkLst>
        <pc:spChg chg="mod">
          <ac:chgData name="Shantnav Agarwal " userId="f72fc7dd-8531-4ada-987d-e37822beeb7a" providerId="ADAL" clId="{C1730E14-C173-4019-A3F4-78CCC18C3409}" dt="2019-11-23T14:30:57.164" v="2328" actId="26606"/>
          <ac:spMkLst>
            <pc:docMk/>
            <pc:sldMk cId="83271169" sldId="276"/>
            <ac:spMk id="2" creationId="{8A2C3025-D91E-4BE8-B026-01C18FF64632}"/>
          </ac:spMkLst>
        </pc:spChg>
        <pc:spChg chg="mod">
          <ac:chgData name="Shantnav Agarwal " userId="f72fc7dd-8531-4ada-987d-e37822beeb7a" providerId="ADAL" clId="{C1730E14-C173-4019-A3F4-78CCC18C3409}" dt="2019-11-23T14:30:57.164" v="2328" actId="26606"/>
          <ac:spMkLst>
            <pc:docMk/>
            <pc:sldMk cId="83271169" sldId="276"/>
            <ac:spMk id="3" creationId="{5F0281B9-1CF4-4721-A046-DFE8ADFA925C}"/>
          </ac:spMkLst>
        </pc:spChg>
        <pc:spChg chg="add">
          <ac:chgData name="Shantnav Agarwal " userId="f72fc7dd-8531-4ada-987d-e37822beeb7a" providerId="ADAL" clId="{C1730E14-C173-4019-A3F4-78CCC18C3409}" dt="2019-11-23T14:30:57.164" v="2328" actId="26606"/>
          <ac:spMkLst>
            <pc:docMk/>
            <pc:sldMk cId="83271169" sldId="276"/>
            <ac:spMk id="10" creationId="{90D01200-0224-43C5-AB38-FB4D16B73FB7}"/>
          </ac:spMkLst>
        </pc:spChg>
        <pc:spChg chg="add">
          <ac:chgData name="Shantnav Agarwal " userId="f72fc7dd-8531-4ada-987d-e37822beeb7a" providerId="ADAL" clId="{C1730E14-C173-4019-A3F4-78CCC18C3409}" dt="2019-11-23T14:30:57.164" v="2328" actId="26606"/>
          <ac:spMkLst>
            <pc:docMk/>
            <pc:sldMk cId="83271169" sldId="276"/>
            <ac:spMk id="12" creationId="{728A44A4-A002-4A88-9FC9-1D0566C97A47}"/>
          </ac:spMkLst>
        </pc:spChg>
        <pc:spChg chg="add">
          <ac:chgData name="Shantnav Agarwal " userId="f72fc7dd-8531-4ada-987d-e37822beeb7a" providerId="ADAL" clId="{C1730E14-C173-4019-A3F4-78CCC18C3409}" dt="2019-11-23T14:30:57.164" v="2328" actId="26606"/>
          <ac:spMkLst>
            <pc:docMk/>
            <pc:sldMk cId="83271169" sldId="276"/>
            <ac:spMk id="14" creationId="{3E7D5C7B-DD16-401B-85CE-4AAA2A4F5136}"/>
          </ac:spMkLst>
        </pc:spChg>
        <pc:picChg chg="add">
          <ac:chgData name="Shantnav Agarwal " userId="f72fc7dd-8531-4ada-987d-e37822beeb7a" providerId="ADAL" clId="{C1730E14-C173-4019-A3F4-78CCC18C3409}" dt="2019-11-23T14:30:57.164" v="2328" actId="26606"/>
          <ac:picMkLst>
            <pc:docMk/>
            <pc:sldMk cId="83271169" sldId="276"/>
            <ac:picMk id="7" creationId="{9A3CCEE4-9985-4C6D-B056-542E8CD8FA29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E6777-6209-4351-B268-D86FE7EAB223}" type="doc">
      <dgm:prSet loTypeId="urn:microsoft.com/office/officeart/2008/layout/LinedList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7615B23-E6B7-42EE-B123-7B085F2F3F0C}">
      <dgm:prSet phldrT="[Text]"/>
      <dgm:spPr/>
      <dgm:t>
        <a:bodyPr/>
        <a:lstStyle/>
        <a:p>
          <a:r>
            <a:rPr lang="en-US" dirty="0"/>
            <a:t>Endoscopy: Probing organs difficult to image</a:t>
          </a:r>
          <a:endParaRPr lang="en-IN" dirty="0"/>
        </a:p>
      </dgm:t>
    </dgm:pt>
    <dgm:pt modelId="{ADE0C10F-7D8A-490C-AED3-AF4C04E8568E}" type="parTrans" cxnId="{DB282126-C9E3-4D25-9843-02804CD0ECD9}">
      <dgm:prSet/>
      <dgm:spPr/>
      <dgm:t>
        <a:bodyPr/>
        <a:lstStyle/>
        <a:p>
          <a:endParaRPr lang="en-IN"/>
        </a:p>
      </dgm:t>
    </dgm:pt>
    <dgm:pt modelId="{C7C91DE6-C130-4567-8449-7CD15CB41FF0}" type="sibTrans" cxnId="{DB282126-C9E3-4D25-9843-02804CD0ECD9}">
      <dgm:prSet/>
      <dgm:spPr/>
      <dgm:t>
        <a:bodyPr/>
        <a:lstStyle/>
        <a:p>
          <a:endParaRPr lang="en-IN"/>
        </a:p>
      </dgm:t>
    </dgm:pt>
    <dgm:pt modelId="{91045834-C2B6-479A-A2AC-DBDA881B563F}">
      <dgm:prSet/>
      <dgm:spPr/>
      <dgm:t>
        <a:bodyPr/>
        <a:lstStyle/>
        <a:p>
          <a:r>
            <a:rPr lang="en-US"/>
            <a:t>Soft Robotics for maneuverability and controllability</a:t>
          </a:r>
          <a:endParaRPr lang="en-US" dirty="0"/>
        </a:p>
      </dgm:t>
    </dgm:pt>
    <dgm:pt modelId="{5B101931-1691-4A14-9636-7615BA9CAA77}" type="parTrans" cxnId="{78491971-11EE-4630-892C-DA2EA20593D6}">
      <dgm:prSet/>
      <dgm:spPr/>
      <dgm:t>
        <a:bodyPr/>
        <a:lstStyle/>
        <a:p>
          <a:endParaRPr lang="en-IN"/>
        </a:p>
      </dgm:t>
    </dgm:pt>
    <dgm:pt modelId="{FB082423-D5B5-4F43-9B08-5F60A87EE194}" type="sibTrans" cxnId="{78491971-11EE-4630-892C-DA2EA20593D6}">
      <dgm:prSet/>
      <dgm:spPr/>
      <dgm:t>
        <a:bodyPr/>
        <a:lstStyle/>
        <a:p>
          <a:endParaRPr lang="en-IN"/>
        </a:p>
      </dgm:t>
    </dgm:pt>
    <dgm:pt modelId="{B9B97AAC-3032-43D2-9B31-AEAAF96BE9AD}">
      <dgm:prSet/>
      <dgm:spPr/>
      <dgm:t>
        <a:bodyPr/>
        <a:lstStyle/>
        <a:p>
          <a:r>
            <a:rPr lang="en-US" dirty="0"/>
            <a:t>Modelling and simulations for further development and training purposes</a:t>
          </a:r>
        </a:p>
      </dgm:t>
    </dgm:pt>
    <dgm:pt modelId="{AC8BE075-97F2-4776-9141-E36C0E59C2A8}" type="parTrans" cxnId="{54B70A29-0863-4BCE-B312-7A465F49D5F1}">
      <dgm:prSet/>
      <dgm:spPr/>
      <dgm:t>
        <a:bodyPr/>
        <a:lstStyle/>
        <a:p>
          <a:endParaRPr lang="en-IN"/>
        </a:p>
      </dgm:t>
    </dgm:pt>
    <dgm:pt modelId="{B1AB5131-9EAA-4493-911F-61C930815353}" type="sibTrans" cxnId="{54B70A29-0863-4BCE-B312-7A465F49D5F1}">
      <dgm:prSet/>
      <dgm:spPr/>
      <dgm:t>
        <a:bodyPr/>
        <a:lstStyle/>
        <a:p>
          <a:endParaRPr lang="en-IN"/>
        </a:p>
      </dgm:t>
    </dgm:pt>
    <dgm:pt modelId="{C8316BFB-AF2C-48F1-9BC3-E30EA60BDA48}" type="pres">
      <dgm:prSet presAssocID="{CDAE6777-6209-4351-B268-D86FE7EAB223}" presName="vert0" presStyleCnt="0">
        <dgm:presLayoutVars>
          <dgm:dir/>
          <dgm:animOne val="branch"/>
          <dgm:animLvl val="lvl"/>
        </dgm:presLayoutVars>
      </dgm:prSet>
      <dgm:spPr/>
    </dgm:pt>
    <dgm:pt modelId="{1F15DD05-3D9E-4C9F-A998-5F4DD127BB76}" type="pres">
      <dgm:prSet presAssocID="{87615B23-E6B7-42EE-B123-7B085F2F3F0C}" presName="thickLine" presStyleLbl="alignNode1" presStyleIdx="0" presStyleCnt="3"/>
      <dgm:spPr/>
    </dgm:pt>
    <dgm:pt modelId="{EE9BDDF5-9FD2-4CF2-A3BB-732005838CA5}" type="pres">
      <dgm:prSet presAssocID="{87615B23-E6B7-42EE-B123-7B085F2F3F0C}" presName="horz1" presStyleCnt="0"/>
      <dgm:spPr/>
    </dgm:pt>
    <dgm:pt modelId="{3DD74CB2-BB27-48E5-BA1D-E911C42FBA5A}" type="pres">
      <dgm:prSet presAssocID="{87615B23-E6B7-42EE-B123-7B085F2F3F0C}" presName="tx1" presStyleLbl="revTx" presStyleIdx="0" presStyleCnt="3"/>
      <dgm:spPr/>
    </dgm:pt>
    <dgm:pt modelId="{5CC835B9-5358-4197-BFAC-A524F93ACEE6}" type="pres">
      <dgm:prSet presAssocID="{87615B23-E6B7-42EE-B123-7B085F2F3F0C}" presName="vert1" presStyleCnt="0"/>
      <dgm:spPr/>
    </dgm:pt>
    <dgm:pt modelId="{F8F653E9-7748-4EF5-8715-72717E734C83}" type="pres">
      <dgm:prSet presAssocID="{91045834-C2B6-479A-A2AC-DBDA881B563F}" presName="thickLine" presStyleLbl="alignNode1" presStyleIdx="1" presStyleCnt="3"/>
      <dgm:spPr/>
    </dgm:pt>
    <dgm:pt modelId="{34F0084D-6E82-4946-B108-F7BEE6D2E24F}" type="pres">
      <dgm:prSet presAssocID="{91045834-C2B6-479A-A2AC-DBDA881B563F}" presName="horz1" presStyleCnt="0"/>
      <dgm:spPr/>
    </dgm:pt>
    <dgm:pt modelId="{7B89E526-58B5-480E-8C12-B0E7DB2E4C68}" type="pres">
      <dgm:prSet presAssocID="{91045834-C2B6-479A-A2AC-DBDA881B563F}" presName="tx1" presStyleLbl="revTx" presStyleIdx="1" presStyleCnt="3"/>
      <dgm:spPr/>
    </dgm:pt>
    <dgm:pt modelId="{927EEBE9-28A7-4401-A056-113A17E0A2BE}" type="pres">
      <dgm:prSet presAssocID="{91045834-C2B6-479A-A2AC-DBDA881B563F}" presName="vert1" presStyleCnt="0"/>
      <dgm:spPr/>
    </dgm:pt>
    <dgm:pt modelId="{CC37D23F-6AC7-4418-AA8B-A3694F7777A1}" type="pres">
      <dgm:prSet presAssocID="{B9B97AAC-3032-43D2-9B31-AEAAF96BE9AD}" presName="thickLine" presStyleLbl="alignNode1" presStyleIdx="2" presStyleCnt="3"/>
      <dgm:spPr/>
    </dgm:pt>
    <dgm:pt modelId="{8C636D49-5C74-4BF8-8B31-1AA0B472CD7F}" type="pres">
      <dgm:prSet presAssocID="{B9B97AAC-3032-43D2-9B31-AEAAF96BE9AD}" presName="horz1" presStyleCnt="0"/>
      <dgm:spPr/>
    </dgm:pt>
    <dgm:pt modelId="{3714B854-48FC-409F-9D79-37478D00532D}" type="pres">
      <dgm:prSet presAssocID="{B9B97AAC-3032-43D2-9B31-AEAAF96BE9AD}" presName="tx1" presStyleLbl="revTx" presStyleIdx="2" presStyleCnt="3"/>
      <dgm:spPr/>
    </dgm:pt>
    <dgm:pt modelId="{FBAF24E0-19C9-4A1D-827A-AD57FC026A14}" type="pres">
      <dgm:prSet presAssocID="{B9B97AAC-3032-43D2-9B31-AEAAF96BE9AD}" presName="vert1" presStyleCnt="0"/>
      <dgm:spPr/>
    </dgm:pt>
  </dgm:ptLst>
  <dgm:cxnLst>
    <dgm:cxn modelId="{7BF55B15-D56B-42B0-9476-8202DB823AB5}" type="presOf" srcId="{87615B23-E6B7-42EE-B123-7B085F2F3F0C}" destId="{3DD74CB2-BB27-48E5-BA1D-E911C42FBA5A}" srcOrd="0" destOrd="0" presId="urn:microsoft.com/office/officeart/2008/layout/LinedList"/>
    <dgm:cxn modelId="{DEF85022-FEFB-44D8-B393-1D4FC7B4E83F}" type="presOf" srcId="{B9B97AAC-3032-43D2-9B31-AEAAF96BE9AD}" destId="{3714B854-48FC-409F-9D79-37478D00532D}" srcOrd="0" destOrd="0" presId="urn:microsoft.com/office/officeart/2008/layout/LinedList"/>
    <dgm:cxn modelId="{DB282126-C9E3-4D25-9843-02804CD0ECD9}" srcId="{CDAE6777-6209-4351-B268-D86FE7EAB223}" destId="{87615B23-E6B7-42EE-B123-7B085F2F3F0C}" srcOrd="0" destOrd="0" parTransId="{ADE0C10F-7D8A-490C-AED3-AF4C04E8568E}" sibTransId="{C7C91DE6-C130-4567-8449-7CD15CB41FF0}"/>
    <dgm:cxn modelId="{54B70A29-0863-4BCE-B312-7A465F49D5F1}" srcId="{CDAE6777-6209-4351-B268-D86FE7EAB223}" destId="{B9B97AAC-3032-43D2-9B31-AEAAF96BE9AD}" srcOrd="2" destOrd="0" parTransId="{AC8BE075-97F2-4776-9141-E36C0E59C2A8}" sibTransId="{B1AB5131-9EAA-4493-911F-61C930815353}"/>
    <dgm:cxn modelId="{78491971-11EE-4630-892C-DA2EA20593D6}" srcId="{CDAE6777-6209-4351-B268-D86FE7EAB223}" destId="{91045834-C2B6-479A-A2AC-DBDA881B563F}" srcOrd="1" destOrd="0" parTransId="{5B101931-1691-4A14-9636-7615BA9CAA77}" sibTransId="{FB082423-D5B5-4F43-9B08-5F60A87EE194}"/>
    <dgm:cxn modelId="{9B7D1074-35FA-48B0-A3D9-F37B785E5118}" type="presOf" srcId="{CDAE6777-6209-4351-B268-D86FE7EAB223}" destId="{C8316BFB-AF2C-48F1-9BC3-E30EA60BDA48}" srcOrd="0" destOrd="0" presId="urn:microsoft.com/office/officeart/2008/layout/LinedList"/>
    <dgm:cxn modelId="{40C946B7-9203-47E1-BC97-41EB4E876B65}" type="presOf" srcId="{91045834-C2B6-479A-A2AC-DBDA881B563F}" destId="{7B89E526-58B5-480E-8C12-B0E7DB2E4C68}" srcOrd="0" destOrd="0" presId="urn:microsoft.com/office/officeart/2008/layout/LinedList"/>
    <dgm:cxn modelId="{94F3410F-2EE6-4F4A-A302-A12B55FA6F7F}" type="presParOf" srcId="{C8316BFB-AF2C-48F1-9BC3-E30EA60BDA48}" destId="{1F15DD05-3D9E-4C9F-A998-5F4DD127BB76}" srcOrd="0" destOrd="0" presId="urn:microsoft.com/office/officeart/2008/layout/LinedList"/>
    <dgm:cxn modelId="{489C33F3-3D13-453D-98F2-09E4221E444F}" type="presParOf" srcId="{C8316BFB-AF2C-48F1-9BC3-E30EA60BDA48}" destId="{EE9BDDF5-9FD2-4CF2-A3BB-732005838CA5}" srcOrd="1" destOrd="0" presId="urn:microsoft.com/office/officeart/2008/layout/LinedList"/>
    <dgm:cxn modelId="{5A34BD72-4FE4-4CEE-9C87-55752B9E7551}" type="presParOf" srcId="{EE9BDDF5-9FD2-4CF2-A3BB-732005838CA5}" destId="{3DD74CB2-BB27-48E5-BA1D-E911C42FBA5A}" srcOrd="0" destOrd="0" presId="urn:microsoft.com/office/officeart/2008/layout/LinedList"/>
    <dgm:cxn modelId="{0CC6F264-25D7-46A4-8C1E-0C98A83E25E8}" type="presParOf" srcId="{EE9BDDF5-9FD2-4CF2-A3BB-732005838CA5}" destId="{5CC835B9-5358-4197-BFAC-A524F93ACEE6}" srcOrd="1" destOrd="0" presId="urn:microsoft.com/office/officeart/2008/layout/LinedList"/>
    <dgm:cxn modelId="{9138323B-A798-4E42-8105-94E6746CB23A}" type="presParOf" srcId="{C8316BFB-AF2C-48F1-9BC3-E30EA60BDA48}" destId="{F8F653E9-7748-4EF5-8715-72717E734C83}" srcOrd="2" destOrd="0" presId="urn:microsoft.com/office/officeart/2008/layout/LinedList"/>
    <dgm:cxn modelId="{7B650B90-539E-43BA-A22E-16836F85DBF2}" type="presParOf" srcId="{C8316BFB-AF2C-48F1-9BC3-E30EA60BDA48}" destId="{34F0084D-6E82-4946-B108-F7BEE6D2E24F}" srcOrd="3" destOrd="0" presId="urn:microsoft.com/office/officeart/2008/layout/LinedList"/>
    <dgm:cxn modelId="{94FB5350-49E0-4A54-BF8A-FCD54A2E338C}" type="presParOf" srcId="{34F0084D-6E82-4946-B108-F7BEE6D2E24F}" destId="{7B89E526-58B5-480E-8C12-B0E7DB2E4C68}" srcOrd="0" destOrd="0" presId="urn:microsoft.com/office/officeart/2008/layout/LinedList"/>
    <dgm:cxn modelId="{BD4CFF69-5A49-4722-9443-EB5D0AA090BC}" type="presParOf" srcId="{34F0084D-6E82-4946-B108-F7BEE6D2E24F}" destId="{927EEBE9-28A7-4401-A056-113A17E0A2BE}" srcOrd="1" destOrd="0" presId="urn:microsoft.com/office/officeart/2008/layout/LinedList"/>
    <dgm:cxn modelId="{A3007A57-1F08-4D18-B496-B5EC2CD0BF8B}" type="presParOf" srcId="{C8316BFB-AF2C-48F1-9BC3-E30EA60BDA48}" destId="{CC37D23F-6AC7-4418-AA8B-A3694F7777A1}" srcOrd="4" destOrd="0" presId="urn:microsoft.com/office/officeart/2008/layout/LinedList"/>
    <dgm:cxn modelId="{3E2BCE29-B024-4727-9D05-9D7654199267}" type="presParOf" srcId="{C8316BFB-AF2C-48F1-9BC3-E30EA60BDA48}" destId="{8C636D49-5C74-4BF8-8B31-1AA0B472CD7F}" srcOrd="5" destOrd="0" presId="urn:microsoft.com/office/officeart/2008/layout/LinedList"/>
    <dgm:cxn modelId="{4E06E3D7-A842-49AD-BAA7-186CF1E6D695}" type="presParOf" srcId="{8C636D49-5C74-4BF8-8B31-1AA0B472CD7F}" destId="{3714B854-48FC-409F-9D79-37478D00532D}" srcOrd="0" destOrd="0" presId="urn:microsoft.com/office/officeart/2008/layout/LinedList"/>
    <dgm:cxn modelId="{928B33D8-F6AE-42CA-901D-89055EB0BEFD}" type="presParOf" srcId="{8C636D49-5C74-4BF8-8B31-1AA0B472CD7F}" destId="{FBAF24E0-19C9-4A1D-827A-AD57FC026A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60615-4A71-4441-B644-4C6151482277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B86287DA-41BA-4274-A847-38BE49BCB1A2}">
      <dgm:prSet phldrT="[Text]"/>
      <dgm:spPr/>
      <dgm:t>
        <a:bodyPr/>
        <a:lstStyle/>
        <a:p>
          <a:r>
            <a:rPr lang="en-US"/>
            <a:t>Friction resistance models based on Hertzian model have been developed for some types of endoscopes</a:t>
          </a:r>
          <a:endParaRPr lang="en-IN"/>
        </a:p>
      </dgm:t>
    </dgm:pt>
    <dgm:pt modelId="{5B905C14-BB08-409A-B29C-8708F75729D2}" type="parTrans" cxnId="{9DC21C2D-EFE8-484C-906F-FEC6184CD453}">
      <dgm:prSet/>
      <dgm:spPr/>
      <dgm:t>
        <a:bodyPr/>
        <a:lstStyle/>
        <a:p>
          <a:endParaRPr lang="en-IN"/>
        </a:p>
      </dgm:t>
    </dgm:pt>
    <dgm:pt modelId="{F22B3778-5F6C-40CB-9B81-920F3C497EE2}" type="sibTrans" cxnId="{9DC21C2D-EFE8-484C-906F-FEC6184CD453}">
      <dgm:prSet/>
      <dgm:spPr/>
      <dgm:t>
        <a:bodyPr/>
        <a:lstStyle/>
        <a:p>
          <a:endParaRPr lang="en-IN"/>
        </a:p>
      </dgm:t>
    </dgm:pt>
    <dgm:pt modelId="{1768FFB1-940C-45F7-8D6A-1C4F5C9200E6}">
      <dgm:prSet/>
      <dgm:spPr/>
      <dgm:t>
        <a:bodyPr/>
        <a:lstStyle/>
        <a:p>
          <a:r>
            <a:rPr lang="en-IN" dirty="0"/>
            <a:t>Research in the simulation of catheters using continuum body approach</a:t>
          </a:r>
        </a:p>
      </dgm:t>
    </dgm:pt>
    <dgm:pt modelId="{42F6B5F1-AEC4-4579-840D-E10A6B7AAD34}" type="parTrans" cxnId="{0B0AEAFD-008C-4C31-8AA0-29004086669C}">
      <dgm:prSet/>
      <dgm:spPr/>
      <dgm:t>
        <a:bodyPr/>
        <a:lstStyle/>
        <a:p>
          <a:endParaRPr lang="en-IN"/>
        </a:p>
      </dgm:t>
    </dgm:pt>
    <dgm:pt modelId="{7B2B00AC-2F6E-44F0-8044-AD5C4A4EB8D2}" type="sibTrans" cxnId="{0B0AEAFD-008C-4C31-8AA0-29004086669C}">
      <dgm:prSet/>
      <dgm:spPr/>
      <dgm:t>
        <a:bodyPr/>
        <a:lstStyle/>
        <a:p>
          <a:endParaRPr lang="en-IN"/>
        </a:p>
      </dgm:t>
    </dgm:pt>
    <dgm:pt modelId="{9D0BEA2B-6CE1-4A3B-B625-9A3E064F7DBE}">
      <dgm:prSet/>
      <dgm:spPr/>
      <dgm:t>
        <a:bodyPr/>
        <a:lstStyle/>
        <a:p>
          <a:r>
            <a:rPr lang="en-US"/>
            <a:t>Insertion of a flexible instrument in a tube modelled as Bezier curve in SPACAR using sliding contact has been done</a:t>
          </a:r>
        </a:p>
      </dgm:t>
    </dgm:pt>
    <dgm:pt modelId="{4F30A392-BDE0-482D-A35C-29C3033C7A22}" type="parTrans" cxnId="{995072C7-93DB-415E-9D7C-E430C398C373}">
      <dgm:prSet/>
      <dgm:spPr/>
      <dgm:t>
        <a:bodyPr/>
        <a:lstStyle/>
        <a:p>
          <a:endParaRPr lang="en-IN"/>
        </a:p>
      </dgm:t>
    </dgm:pt>
    <dgm:pt modelId="{9597BFBE-A8AF-4842-9C92-F313699D2CEE}" type="sibTrans" cxnId="{995072C7-93DB-415E-9D7C-E430C398C373}">
      <dgm:prSet/>
      <dgm:spPr/>
      <dgm:t>
        <a:bodyPr/>
        <a:lstStyle/>
        <a:p>
          <a:endParaRPr lang="en-IN"/>
        </a:p>
      </dgm:t>
    </dgm:pt>
    <dgm:pt modelId="{0F481B00-06EE-42BC-9ED9-048727235CCF}">
      <dgm:prSet/>
      <dgm:spPr/>
      <dgm:t>
        <a:bodyPr/>
        <a:lstStyle/>
        <a:p>
          <a:r>
            <a:rPr lang="en-US"/>
            <a:t>Attempts made to do the simulation of looping phenomenon in software like LS-DYNA </a:t>
          </a:r>
        </a:p>
      </dgm:t>
    </dgm:pt>
    <dgm:pt modelId="{8DB3EC6E-5AF1-406B-8FEB-65B551868A1C}" type="parTrans" cxnId="{751F7F0F-9CBD-4F09-977C-135C9DD2A939}">
      <dgm:prSet/>
      <dgm:spPr/>
      <dgm:t>
        <a:bodyPr/>
        <a:lstStyle/>
        <a:p>
          <a:endParaRPr lang="en-IN"/>
        </a:p>
      </dgm:t>
    </dgm:pt>
    <dgm:pt modelId="{8AB9F8F7-EF97-4855-92D6-FE0808EF3382}" type="sibTrans" cxnId="{751F7F0F-9CBD-4F09-977C-135C9DD2A939}">
      <dgm:prSet/>
      <dgm:spPr/>
      <dgm:t>
        <a:bodyPr/>
        <a:lstStyle/>
        <a:p>
          <a:endParaRPr lang="en-IN"/>
        </a:p>
      </dgm:t>
    </dgm:pt>
    <dgm:pt modelId="{72D687BF-9D0E-4681-9E3B-489FBE1F633C}" type="pres">
      <dgm:prSet presAssocID="{88960615-4A71-4441-B644-4C6151482277}" presName="vert0" presStyleCnt="0">
        <dgm:presLayoutVars>
          <dgm:dir/>
          <dgm:animOne val="branch"/>
          <dgm:animLvl val="lvl"/>
        </dgm:presLayoutVars>
      </dgm:prSet>
      <dgm:spPr/>
    </dgm:pt>
    <dgm:pt modelId="{3E713093-E022-4F8B-94D6-B15C38D98395}" type="pres">
      <dgm:prSet presAssocID="{B86287DA-41BA-4274-A847-38BE49BCB1A2}" presName="thickLine" presStyleLbl="alignNode1" presStyleIdx="0" presStyleCnt="4"/>
      <dgm:spPr/>
    </dgm:pt>
    <dgm:pt modelId="{3C99626D-1DE9-42AC-BB5D-43DAF327FDBA}" type="pres">
      <dgm:prSet presAssocID="{B86287DA-41BA-4274-A847-38BE49BCB1A2}" presName="horz1" presStyleCnt="0"/>
      <dgm:spPr/>
    </dgm:pt>
    <dgm:pt modelId="{610A197C-496A-48EE-84F0-957EA9E91E57}" type="pres">
      <dgm:prSet presAssocID="{B86287DA-41BA-4274-A847-38BE49BCB1A2}" presName="tx1" presStyleLbl="revTx" presStyleIdx="0" presStyleCnt="4"/>
      <dgm:spPr/>
    </dgm:pt>
    <dgm:pt modelId="{8145B75E-3A30-40E7-B336-EF3E0251A044}" type="pres">
      <dgm:prSet presAssocID="{B86287DA-41BA-4274-A847-38BE49BCB1A2}" presName="vert1" presStyleCnt="0"/>
      <dgm:spPr/>
    </dgm:pt>
    <dgm:pt modelId="{3166F6C5-6D90-413D-B71C-EE98765B427E}" type="pres">
      <dgm:prSet presAssocID="{1768FFB1-940C-45F7-8D6A-1C4F5C9200E6}" presName="thickLine" presStyleLbl="alignNode1" presStyleIdx="1" presStyleCnt="4"/>
      <dgm:spPr/>
    </dgm:pt>
    <dgm:pt modelId="{241F0FEE-222B-4694-B37B-86E45A8CFC26}" type="pres">
      <dgm:prSet presAssocID="{1768FFB1-940C-45F7-8D6A-1C4F5C9200E6}" presName="horz1" presStyleCnt="0"/>
      <dgm:spPr/>
    </dgm:pt>
    <dgm:pt modelId="{196C0B80-54C0-46EC-8BBB-092F88F7C62E}" type="pres">
      <dgm:prSet presAssocID="{1768FFB1-940C-45F7-8D6A-1C4F5C9200E6}" presName="tx1" presStyleLbl="revTx" presStyleIdx="1" presStyleCnt="4"/>
      <dgm:spPr/>
    </dgm:pt>
    <dgm:pt modelId="{53DECC43-D41D-4D2C-9586-84F2421B92FE}" type="pres">
      <dgm:prSet presAssocID="{1768FFB1-940C-45F7-8D6A-1C4F5C9200E6}" presName="vert1" presStyleCnt="0"/>
      <dgm:spPr/>
    </dgm:pt>
    <dgm:pt modelId="{2A24D899-769C-448B-801F-53F09444287B}" type="pres">
      <dgm:prSet presAssocID="{9D0BEA2B-6CE1-4A3B-B625-9A3E064F7DBE}" presName="thickLine" presStyleLbl="alignNode1" presStyleIdx="2" presStyleCnt="4"/>
      <dgm:spPr/>
    </dgm:pt>
    <dgm:pt modelId="{75A67432-85CB-4FA9-9262-5169CD8603A3}" type="pres">
      <dgm:prSet presAssocID="{9D0BEA2B-6CE1-4A3B-B625-9A3E064F7DBE}" presName="horz1" presStyleCnt="0"/>
      <dgm:spPr/>
    </dgm:pt>
    <dgm:pt modelId="{D747F628-5CBE-4CFE-92D5-DF84FF2F6D8D}" type="pres">
      <dgm:prSet presAssocID="{9D0BEA2B-6CE1-4A3B-B625-9A3E064F7DBE}" presName="tx1" presStyleLbl="revTx" presStyleIdx="2" presStyleCnt="4"/>
      <dgm:spPr/>
    </dgm:pt>
    <dgm:pt modelId="{08B001A7-97B0-4476-ADC7-ABBDACFF0AFF}" type="pres">
      <dgm:prSet presAssocID="{9D0BEA2B-6CE1-4A3B-B625-9A3E064F7DBE}" presName="vert1" presStyleCnt="0"/>
      <dgm:spPr/>
    </dgm:pt>
    <dgm:pt modelId="{5A9DA013-9779-4103-B18C-735785F446CC}" type="pres">
      <dgm:prSet presAssocID="{0F481B00-06EE-42BC-9ED9-048727235CCF}" presName="thickLine" presStyleLbl="alignNode1" presStyleIdx="3" presStyleCnt="4"/>
      <dgm:spPr/>
    </dgm:pt>
    <dgm:pt modelId="{7C2BF1C6-EE2B-48F5-923C-072710570976}" type="pres">
      <dgm:prSet presAssocID="{0F481B00-06EE-42BC-9ED9-048727235CCF}" presName="horz1" presStyleCnt="0"/>
      <dgm:spPr/>
    </dgm:pt>
    <dgm:pt modelId="{FFBEB4F6-F53E-40F6-8DA2-C670C067FAE4}" type="pres">
      <dgm:prSet presAssocID="{0F481B00-06EE-42BC-9ED9-048727235CCF}" presName="tx1" presStyleLbl="revTx" presStyleIdx="3" presStyleCnt="4"/>
      <dgm:spPr/>
    </dgm:pt>
    <dgm:pt modelId="{DD46B92B-5BC6-487C-A801-A908E068D96A}" type="pres">
      <dgm:prSet presAssocID="{0F481B00-06EE-42BC-9ED9-048727235CCF}" presName="vert1" presStyleCnt="0"/>
      <dgm:spPr/>
    </dgm:pt>
  </dgm:ptLst>
  <dgm:cxnLst>
    <dgm:cxn modelId="{751F7F0F-9CBD-4F09-977C-135C9DD2A939}" srcId="{88960615-4A71-4441-B644-4C6151482277}" destId="{0F481B00-06EE-42BC-9ED9-048727235CCF}" srcOrd="3" destOrd="0" parTransId="{8DB3EC6E-5AF1-406B-8FEB-65B551868A1C}" sibTransId="{8AB9F8F7-EF97-4855-92D6-FE0808EF3382}"/>
    <dgm:cxn modelId="{E430C62B-C8DF-47DD-8B97-C8C79C8A16E4}" type="presOf" srcId="{0F481B00-06EE-42BC-9ED9-048727235CCF}" destId="{FFBEB4F6-F53E-40F6-8DA2-C670C067FAE4}" srcOrd="0" destOrd="0" presId="urn:microsoft.com/office/officeart/2008/layout/LinedList"/>
    <dgm:cxn modelId="{512EC42C-A3B8-4443-BA5A-75710810FC3A}" type="presOf" srcId="{88960615-4A71-4441-B644-4C6151482277}" destId="{72D687BF-9D0E-4681-9E3B-489FBE1F633C}" srcOrd="0" destOrd="0" presId="urn:microsoft.com/office/officeart/2008/layout/LinedList"/>
    <dgm:cxn modelId="{9DC21C2D-EFE8-484C-906F-FEC6184CD453}" srcId="{88960615-4A71-4441-B644-4C6151482277}" destId="{B86287DA-41BA-4274-A847-38BE49BCB1A2}" srcOrd="0" destOrd="0" parTransId="{5B905C14-BB08-409A-B29C-8708F75729D2}" sibTransId="{F22B3778-5F6C-40CB-9B81-920F3C497EE2}"/>
    <dgm:cxn modelId="{6B32D78B-C750-4394-A08D-4752E7F7C1B0}" type="presOf" srcId="{9D0BEA2B-6CE1-4A3B-B625-9A3E064F7DBE}" destId="{D747F628-5CBE-4CFE-92D5-DF84FF2F6D8D}" srcOrd="0" destOrd="0" presId="urn:microsoft.com/office/officeart/2008/layout/LinedList"/>
    <dgm:cxn modelId="{BCA02F96-55BB-4950-B2CC-BA71A528FD5E}" type="presOf" srcId="{1768FFB1-940C-45F7-8D6A-1C4F5C9200E6}" destId="{196C0B80-54C0-46EC-8BBB-092F88F7C62E}" srcOrd="0" destOrd="0" presId="urn:microsoft.com/office/officeart/2008/layout/LinedList"/>
    <dgm:cxn modelId="{AA8CC9A2-0422-4B35-868E-F2C2060530C7}" type="presOf" srcId="{B86287DA-41BA-4274-A847-38BE49BCB1A2}" destId="{610A197C-496A-48EE-84F0-957EA9E91E57}" srcOrd="0" destOrd="0" presId="urn:microsoft.com/office/officeart/2008/layout/LinedList"/>
    <dgm:cxn modelId="{995072C7-93DB-415E-9D7C-E430C398C373}" srcId="{88960615-4A71-4441-B644-4C6151482277}" destId="{9D0BEA2B-6CE1-4A3B-B625-9A3E064F7DBE}" srcOrd="2" destOrd="0" parTransId="{4F30A392-BDE0-482D-A35C-29C3033C7A22}" sibTransId="{9597BFBE-A8AF-4842-9C92-F313699D2CEE}"/>
    <dgm:cxn modelId="{0B0AEAFD-008C-4C31-8AA0-29004086669C}" srcId="{88960615-4A71-4441-B644-4C6151482277}" destId="{1768FFB1-940C-45F7-8D6A-1C4F5C9200E6}" srcOrd="1" destOrd="0" parTransId="{42F6B5F1-AEC4-4579-840D-E10A6B7AAD34}" sibTransId="{7B2B00AC-2F6E-44F0-8044-AD5C4A4EB8D2}"/>
    <dgm:cxn modelId="{54D6E885-7AFD-45D8-BAE5-13ABBF924BF6}" type="presParOf" srcId="{72D687BF-9D0E-4681-9E3B-489FBE1F633C}" destId="{3E713093-E022-4F8B-94D6-B15C38D98395}" srcOrd="0" destOrd="0" presId="urn:microsoft.com/office/officeart/2008/layout/LinedList"/>
    <dgm:cxn modelId="{F257E0DD-A164-48C1-8D7A-A858AA1F9E2F}" type="presParOf" srcId="{72D687BF-9D0E-4681-9E3B-489FBE1F633C}" destId="{3C99626D-1DE9-42AC-BB5D-43DAF327FDBA}" srcOrd="1" destOrd="0" presId="urn:microsoft.com/office/officeart/2008/layout/LinedList"/>
    <dgm:cxn modelId="{75FF0EBB-3479-4147-8AFF-AB328273B95C}" type="presParOf" srcId="{3C99626D-1DE9-42AC-BB5D-43DAF327FDBA}" destId="{610A197C-496A-48EE-84F0-957EA9E91E57}" srcOrd="0" destOrd="0" presId="urn:microsoft.com/office/officeart/2008/layout/LinedList"/>
    <dgm:cxn modelId="{0EFA3E9F-6457-4704-9969-BFF9939E4A19}" type="presParOf" srcId="{3C99626D-1DE9-42AC-BB5D-43DAF327FDBA}" destId="{8145B75E-3A30-40E7-B336-EF3E0251A044}" srcOrd="1" destOrd="0" presId="urn:microsoft.com/office/officeart/2008/layout/LinedList"/>
    <dgm:cxn modelId="{D971FFAF-6BB6-44E1-9BEF-9CE484637115}" type="presParOf" srcId="{72D687BF-9D0E-4681-9E3B-489FBE1F633C}" destId="{3166F6C5-6D90-413D-B71C-EE98765B427E}" srcOrd="2" destOrd="0" presId="urn:microsoft.com/office/officeart/2008/layout/LinedList"/>
    <dgm:cxn modelId="{9BA7FFF3-694A-46BC-9462-A393D2677CB0}" type="presParOf" srcId="{72D687BF-9D0E-4681-9E3B-489FBE1F633C}" destId="{241F0FEE-222B-4694-B37B-86E45A8CFC26}" srcOrd="3" destOrd="0" presId="urn:microsoft.com/office/officeart/2008/layout/LinedList"/>
    <dgm:cxn modelId="{2C928222-7BA3-4F40-A0B6-6F676530983A}" type="presParOf" srcId="{241F0FEE-222B-4694-B37B-86E45A8CFC26}" destId="{196C0B80-54C0-46EC-8BBB-092F88F7C62E}" srcOrd="0" destOrd="0" presId="urn:microsoft.com/office/officeart/2008/layout/LinedList"/>
    <dgm:cxn modelId="{95F8DD10-A5B5-4F0A-963D-53AC4DF72DA8}" type="presParOf" srcId="{241F0FEE-222B-4694-B37B-86E45A8CFC26}" destId="{53DECC43-D41D-4D2C-9586-84F2421B92FE}" srcOrd="1" destOrd="0" presId="urn:microsoft.com/office/officeart/2008/layout/LinedList"/>
    <dgm:cxn modelId="{ADFD52EE-F478-473E-BE39-27DD4ED20090}" type="presParOf" srcId="{72D687BF-9D0E-4681-9E3B-489FBE1F633C}" destId="{2A24D899-769C-448B-801F-53F09444287B}" srcOrd="4" destOrd="0" presId="urn:microsoft.com/office/officeart/2008/layout/LinedList"/>
    <dgm:cxn modelId="{6EC400C2-5DF1-4961-A001-BA550979C502}" type="presParOf" srcId="{72D687BF-9D0E-4681-9E3B-489FBE1F633C}" destId="{75A67432-85CB-4FA9-9262-5169CD8603A3}" srcOrd="5" destOrd="0" presId="urn:microsoft.com/office/officeart/2008/layout/LinedList"/>
    <dgm:cxn modelId="{C5734451-3971-41FE-90D1-2DD396D60B5C}" type="presParOf" srcId="{75A67432-85CB-4FA9-9262-5169CD8603A3}" destId="{D747F628-5CBE-4CFE-92D5-DF84FF2F6D8D}" srcOrd="0" destOrd="0" presId="urn:microsoft.com/office/officeart/2008/layout/LinedList"/>
    <dgm:cxn modelId="{CF3CB32A-E5E7-4F1A-A60E-8A1C35A9A2A8}" type="presParOf" srcId="{75A67432-85CB-4FA9-9262-5169CD8603A3}" destId="{08B001A7-97B0-4476-ADC7-ABBDACFF0AFF}" srcOrd="1" destOrd="0" presId="urn:microsoft.com/office/officeart/2008/layout/LinedList"/>
    <dgm:cxn modelId="{F15E59EC-52EC-4C86-923B-0F70B1E1D071}" type="presParOf" srcId="{72D687BF-9D0E-4681-9E3B-489FBE1F633C}" destId="{5A9DA013-9779-4103-B18C-735785F446CC}" srcOrd="6" destOrd="0" presId="urn:microsoft.com/office/officeart/2008/layout/LinedList"/>
    <dgm:cxn modelId="{5773DCB6-7CEF-4009-AD49-FBE6D33CA038}" type="presParOf" srcId="{72D687BF-9D0E-4681-9E3B-489FBE1F633C}" destId="{7C2BF1C6-EE2B-48F5-923C-072710570976}" srcOrd="7" destOrd="0" presId="urn:microsoft.com/office/officeart/2008/layout/LinedList"/>
    <dgm:cxn modelId="{FBD039A6-90DD-46DE-9064-F84EE1F2B46D}" type="presParOf" srcId="{7C2BF1C6-EE2B-48F5-923C-072710570976}" destId="{FFBEB4F6-F53E-40F6-8DA2-C670C067FAE4}" srcOrd="0" destOrd="0" presId="urn:microsoft.com/office/officeart/2008/layout/LinedList"/>
    <dgm:cxn modelId="{50EA5052-10A9-4746-9F2E-D75F70D72649}" type="presParOf" srcId="{7C2BF1C6-EE2B-48F5-923C-072710570976}" destId="{DD46B92B-5BC6-487C-A801-A908E068D9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5C84A7-70BB-4EF8-A01F-9770E6FCA0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63523-6F48-4873-B119-C66E4C8CAC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Simulate the navigation of a flexible endoscope inside a human colon</a:t>
          </a:r>
          <a:endParaRPr lang="en-US" dirty="0"/>
        </a:p>
      </dgm:t>
    </dgm:pt>
    <dgm:pt modelId="{0911DBD7-B382-488D-A5BB-7276498665BE}" type="parTrans" cxnId="{FDD2EE98-8348-4F52-82BB-C7F283012F45}">
      <dgm:prSet/>
      <dgm:spPr/>
      <dgm:t>
        <a:bodyPr/>
        <a:lstStyle/>
        <a:p>
          <a:endParaRPr lang="en-US"/>
        </a:p>
      </dgm:t>
    </dgm:pt>
    <dgm:pt modelId="{F83552C9-3A3E-4EF5-AC66-6AD49E58E86E}" type="sibTrans" cxnId="{FDD2EE98-8348-4F52-82BB-C7F283012F45}">
      <dgm:prSet/>
      <dgm:spPr/>
      <dgm:t>
        <a:bodyPr/>
        <a:lstStyle/>
        <a:p>
          <a:endParaRPr lang="en-US"/>
        </a:p>
      </dgm:t>
    </dgm:pt>
    <dgm:pt modelId="{1998AEBF-151F-4391-A58B-49C3EC2F6D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Model the endoscope and intestine using finite elements </a:t>
          </a:r>
          <a:endParaRPr lang="en-US" dirty="0"/>
        </a:p>
      </dgm:t>
    </dgm:pt>
    <dgm:pt modelId="{DF8F564C-19C8-4D7B-BCA1-70B5FE53D060}" type="parTrans" cxnId="{561580C3-35A6-4AC7-9F7A-FC30D3A8AB90}">
      <dgm:prSet/>
      <dgm:spPr/>
      <dgm:t>
        <a:bodyPr/>
        <a:lstStyle/>
        <a:p>
          <a:endParaRPr lang="en-US"/>
        </a:p>
      </dgm:t>
    </dgm:pt>
    <dgm:pt modelId="{F4B86FE1-C02C-45F1-822D-D25FB0DA3F4D}" type="sibTrans" cxnId="{561580C3-35A6-4AC7-9F7A-FC30D3A8AB90}">
      <dgm:prSet/>
      <dgm:spPr/>
      <dgm:t>
        <a:bodyPr/>
        <a:lstStyle/>
        <a:p>
          <a:endParaRPr lang="en-US"/>
        </a:p>
      </dgm:t>
    </dgm:pt>
    <dgm:pt modelId="{49282DD7-7322-48FE-A5B0-8C32C7E60A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Observe the forces and deformation to ascertain the range of suitable material properties</a:t>
          </a:r>
          <a:endParaRPr lang="en-US"/>
        </a:p>
      </dgm:t>
    </dgm:pt>
    <dgm:pt modelId="{6CA7768E-48B0-4D6E-ACA6-2181E9962DCF}" type="parTrans" cxnId="{357F03CB-2EB3-41A9-9368-F6A2C2CDADB9}">
      <dgm:prSet/>
      <dgm:spPr/>
      <dgm:t>
        <a:bodyPr/>
        <a:lstStyle/>
        <a:p>
          <a:endParaRPr lang="en-US"/>
        </a:p>
      </dgm:t>
    </dgm:pt>
    <dgm:pt modelId="{1F30C7C1-3214-4AEE-A7E3-AD193B26CDCA}" type="sibTrans" cxnId="{357F03CB-2EB3-41A9-9368-F6A2C2CDADB9}">
      <dgm:prSet/>
      <dgm:spPr/>
      <dgm:t>
        <a:bodyPr/>
        <a:lstStyle/>
        <a:p>
          <a:endParaRPr lang="en-US"/>
        </a:p>
      </dgm:t>
    </dgm:pt>
    <dgm:pt modelId="{EBFB4AF7-978E-4773-8ED1-A2C01E308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dynamic</a:t>
          </a:r>
          <a:r>
            <a:rPr lang="en-US" baseline="0" dirty="0"/>
            <a:t> force fields</a:t>
          </a:r>
          <a:endParaRPr lang="en-US" dirty="0"/>
        </a:p>
      </dgm:t>
    </dgm:pt>
    <dgm:pt modelId="{DCA48560-1957-4717-934B-BC2CF71244AE}" type="parTrans" cxnId="{92355E79-C782-4523-A3A2-C398911C4638}">
      <dgm:prSet/>
      <dgm:spPr/>
      <dgm:t>
        <a:bodyPr/>
        <a:lstStyle/>
        <a:p>
          <a:endParaRPr lang="en-US"/>
        </a:p>
      </dgm:t>
    </dgm:pt>
    <dgm:pt modelId="{41E55F0A-F1AE-4C65-BA7A-31A921E8BD22}" type="sibTrans" cxnId="{92355E79-C782-4523-A3A2-C398911C4638}">
      <dgm:prSet/>
      <dgm:spPr/>
      <dgm:t>
        <a:bodyPr/>
        <a:lstStyle/>
        <a:p>
          <a:endParaRPr lang="en-US"/>
        </a:p>
      </dgm:t>
    </dgm:pt>
    <dgm:pt modelId="{F8E19F27-CEC3-4EC0-87F7-9FBDA29B3057}" type="pres">
      <dgm:prSet presAssocID="{C25C84A7-70BB-4EF8-A01F-9770E6FCA095}" presName="root" presStyleCnt="0">
        <dgm:presLayoutVars>
          <dgm:dir/>
          <dgm:resizeHandles val="exact"/>
        </dgm:presLayoutVars>
      </dgm:prSet>
      <dgm:spPr/>
    </dgm:pt>
    <dgm:pt modelId="{03F86326-E468-4375-97C5-0E5D72E5BEED}" type="pres">
      <dgm:prSet presAssocID="{E7663523-6F48-4873-B119-C66E4C8CAC0C}" presName="compNode" presStyleCnt="0"/>
      <dgm:spPr/>
    </dgm:pt>
    <dgm:pt modelId="{FFDD6BB9-E338-47D4-8993-498C94D89C9A}" type="pres">
      <dgm:prSet presAssocID="{E7663523-6F48-4873-B119-C66E4C8CAC0C}" presName="bgRect" presStyleLbl="bgShp" presStyleIdx="0" presStyleCnt="4"/>
      <dgm:spPr/>
    </dgm:pt>
    <dgm:pt modelId="{583424CB-A741-4D81-9E54-AC844407454F}" type="pres">
      <dgm:prSet presAssocID="{E7663523-6F48-4873-B119-C66E4C8CA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5B7A225-AA54-44F6-9514-C5291F04B32E}" type="pres">
      <dgm:prSet presAssocID="{E7663523-6F48-4873-B119-C66E4C8CAC0C}" presName="spaceRect" presStyleCnt="0"/>
      <dgm:spPr/>
    </dgm:pt>
    <dgm:pt modelId="{609C54DE-7B17-4D81-B8A2-FACAD7B3A1F0}" type="pres">
      <dgm:prSet presAssocID="{E7663523-6F48-4873-B119-C66E4C8CAC0C}" presName="parTx" presStyleLbl="revTx" presStyleIdx="0" presStyleCnt="4">
        <dgm:presLayoutVars>
          <dgm:chMax val="0"/>
          <dgm:chPref val="0"/>
        </dgm:presLayoutVars>
      </dgm:prSet>
      <dgm:spPr/>
    </dgm:pt>
    <dgm:pt modelId="{F07F5F11-74E3-4908-B699-9E92A8D3E155}" type="pres">
      <dgm:prSet presAssocID="{F83552C9-3A3E-4EF5-AC66-6AD49E58E86E}" presName="sibTrans" presStyleCnt="0"/>
      <dgm:spPr/>
    </dgm:pt>
    <dgm:pt modelId="{E99F04C5-DF27-451A-A0A6-27A47D0E597D}" type="pres">
      <dgm:prSet presAssocID="{1998AEBF-151F-4391-A58B-49C3EC2F6D48}" presName="compNode" presStyleCnt="0"/>
      <dgm:spPr/>
    </dgm:pt>
    <dgm:pt modelId="{C87FE283-92B8-4E5E-9AD6-C5AB47E67FFF}" type="pres">
      <dgm:prSet presAssocID="{1998AEBF-151F-4391-A58B-49C3EC2F6D48}" presName="bgRect" presStyleLbl="bgShp" presStyleIdx="1" presStyleCnt="4"/>
      <dgm:spPr/>
    </dgm:pt>
    <dgm:pt modelId="{1795C4B8-DD6C-4945-AE09-E42715979264}" type="pres">
      <dgm:prSet presAssocID="{1998AEBF-151F-4391-A58B-49C3EC2F6D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5802E9B-0DC9-4284-AC6C-EB9ED334AAAE}" type="pres">
      <dgm:prSet presAssocID="{1998AEBF-151F-4391-A58B-49C3EC2F6D48}" presName="spaceRect" presStyleCnt="0"/>
      <dgm:spPr/>
    </dgm:pt>
    <dgm:pt modelId="{8A8454B1-5F4A-4FE5-B233-8E5E329309C9}" type="pres">
      <dgm:prSet presAssocID="{1998AEBF-151F-4391-A58B-49C3EC2F6D48}" presName="parTx" presStyleLbl="revTx" presStyleIdx="1" presStyleCnt="4">
        <dgm:presLayoutVars>
          <dgm:chMax val="0"/>
          <dgm:chPref val="0"/>
        </dgm:presLayoutVars>
      </dgm:prSet>
      <dgm:spPr/>
    </dgm:pt>
    <dgm:pt modelId="{1D327F70-66AE-4EBF-9356-4BDB171287EA}" type="pres">
      <dgm:prSet presAssocID="{F4B86FE1-C02C-45F1-822D-D25FB0DA3F4D}" presName="sibTrans" presStyleCnt="0"/>
      <dgm:spPr/>
    </dgm:pt>
    <dgm:pt modelId="{9F20A4A5-CED7-4F2B-B8FA-B14F7E0C317A}" type="pres">
      <dgm:prSet presAssocID="{49282DD7-7322-48FE-A5B0-8C32C7E60A2B}" presName="compNode" presStyleCnt="0"/>
      <dgm:spPr/>
    </dgm:pt>
    <dgm:pt modelId="{CB755FA4-F2ED-4F09-A29E-C06F498A8B7B}" type="pres">
      <dgm:prSet presAssocID="{49282DD7-7322-48FE-A5B0-8C32C7E60A2B}" presName="bgRect" presStyleLbl="bgShp" presStyleIdx="2" presStyleCnt="4"/>
      <dgm:spPr/>
    </dgm:pt>
    <dgm:pt modelId="{B01EE4BF-9747-4DA2-B8E3-D8B4EA2299E9}" type="pres">
      <dgm:prSet presAssocID="{49282DD7-7322-48FE-A5B0-8C32C7E60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47F81A3-5583-45D9-B763-1B91CC61D66A}" type="pres">
      <dgm:prSet presAssocID="{49282DD7-7322-48FE-A5B0-8C32C7E60A2B}" presName="spaceRect" presStyleCnt="0"/>
      <dgm:spPr/>
    </dgm:pt>
    <dgm:pt modelId="{B06AA2E3-70A5-4A3B-B321-11D1B4232B0D}" type="pres">
      <dgm:prSet presAssocID="{49282DD7-7322-48FE-A5B0-8C32C7E60A2B}" presName="parTx" presStyleLbl="revTx" presStyleIdx="2" presStyleCnt="4">
        <dgm:presLayoutVars>
          <dgm:chMax val="0"/>
          <dgm:chPref val="0"/>
        </dgm:presLayoutVars>
      </dgm:prSet>
      <dgm:spPr/>
    </dgm:pt>
    <dgm:pt modelId="{7D56EC0A-F53F-4C86-9C64-77AD48FE0051}" type="pres">
      <dgm:prSet presAssocID="{1F30C7C1-3214-4AEE-A7E3-AD193B26CDCA}" presName="sibTrans" presStyleCnt="0"/>
      <dgm:spPr/>
    </dgm:pt>
    <dgm:pt modelId="{8D82CB49-F697-4889-843F-0ECEECEF5EC8}" type="pres">
      <dgm:prSet presAssocID="{EBFB4AF7-978E-4773-8ED1-A2C01E3083B0}" presName="compNode" presStyleCnt="0"/>
      <dgm:spPr/>
    </dgm:pt>
    <dgm:pt modelId="{02846504-0A7E-4D9E-BD7A-3BA93CDDBFDB}" type="pres">
      <dgm:prSet presAssocID="{EBFB4AF7-978E-4773-8ED1-A2C01E3083B0}" presName="bgRect" presStyleLbl="bgShp" presStyleIdx="3" presStyleCnt="4"/>
      <dgm:spPr/>
    </dgm:pt>
    <dgm:pt modelId="{C6507F05-82B3-49FB-AC01-13852F2A5D0E}" type="pres">
      <dgm:prSet presAssocID="{EBFB4AF7-978E-4773-8ED1-A2C01E3083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60E71E7-290A-4A5C-9EB0-7160BC9BAC9F}" type="pres">
      <dgm:prSet presAssocID="{EBFB4AF7-978E-4773-8ED1-A2C01E3083B0}" presName="spaceRect" presStyleCnt="0"/>
      <dgm:spPr/>
    </dgm:pt>
    <dgm:pt modelId="{6D61A350-84A9-447C-97CF-1D31F9977E28}" type="pres">
      <dgm:prSet presAssocID="{EBFB4AF7-978E-4773-8ED1-A2C01E3083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C26215-3FF7-4CC9-B20A-CB6533E2FABA}" type="presOf" srcId="{C25C84A7-70BB-4EF8-A01F-9770E6FCA095}" destId="{F8E19F27-CEC3-4EC0-87F7-9FBDA29B3057}" srcOrd="0" destOrd="0" presId="urn:microsoft.com/office/officeart/2018/2/layout/IconVerticalSolidList"/>
    <dgm:cxn modelId="{86D6A136-BE30-4E39-AFBE-2660532D1821}" type="presOf" srcId="{EBFB4AF7-978E-4773-8ED1-A2C01E3083B0}" destId="{6D61A350-84A9-447C-97CF-1D31F9977E28}" srcOrd="0" destOrd="0" presId="urn:microsoft.com/office/officeart/2018/2/layout/IconVerticalSolidList"/>
    <dgm:cxn modelId="{F525884A-A90E-4987-9FB4-9837C8B86DDB}" type="presOf" srcId="{E7663523-6F48-4873-B119-C66E4C8CAC0C}" destId="{609C54DE-7B17-4D81-B8A2-FACAD7B3A1F0}" srcOrd="0" destOrd="0" presId="urn:microsoft.com/office/officeart/2018/2/layout/IconVerticalSolidList"/>
    <dgm:cxn modelId="{92355E79-C782-4523-A3A2-C398911C4638}" srcId="{C25C84A7-70BB-4EF8-A01F-9770E6FCA095}" destId="{EBFB4AF7-978E-4773-8ED1-A2C01E3083B0}" srcOrd="3" destOrd="0" parTransId="{DCA48560-1957-4717-934B-BC2CF71244AE}" sibTransId="{41E55F0A-F1AE-4C65-BA7A-31A921E8BD22}"/>
    <dgm:cxn modelId="{2B51E08B-5FC3-4BBD-9AF0-90ED868BBAA7}" type="presOf" srcId="{49282DD7-7322-48FE-A5B0-8C32C7E60A2B}" destId="{B06AA2E3-70A5-4A3B-B321-11D1B4232B0D}" srcOrd="0" destOrd="0" presId="urn:microsoft.com/office/officeart/2018/2/layout/IconVerticalSolidList"/>
    <dgm:cxn modelId="{FDD2EE98-8348-4F52-82BB-C7F283012F45}" srcId="{C25C84A7-70BB-4EF8-A01F-9770E6FCA095}" destId="{E7663523-6F48-4873-B119-C66E4C8CAC0C}" srcOrd="0" destOrd="0" parTransId="{0911DBD7-B382-488D-A5BB-7276498665BE}" sibTransId="{F83552C9-3A3E-4EF5-AC66-6AD49E58E86E}"/>
    <dgm:cxn modelId="{561580C3-35A6-4AC7-9F7A-FC30D3A8AB90}" srcId="{C25C84A7-70BB-4EF8-A01F-9770E6FCA095}" destId="{1998AEBF-151F-4391-A58B-49C3EC2F6D48}" srcOrd="1" destOrd="0" parTransId="{DF8F564C-19C8-4D7B-BCA1-70B5FE53D060}" sibTransId="{F4B86FE1-C02C-45F1-822D-D25FB0DA3F4D}"/>
    <dgm:cxn modelId="{357F03CB-2EB3-41A9-9368-F6A2C2CDADB9}" srcId="{C25C84A7-70BB-4EF8-A01F-9770E6FCA095}" destId="{49282DD7-7322-48FE-A5B0-8C32C7E60A2B}" srcOrd="2" destOrd="0" parTransId="{6CA7768E-48B0-4D6E-ACA6-2181E9962DCF}" sibTransId="{1F30C7C1-3214-4AEE-A7E3-AD193B26CDCA}"/>
    <dgm:cxn modelId="{38E575E8-1AD3-4421-BCD2-4F5076BB6A5A}" type="presOf" srcId="{1998AEBF-151F-4391-A58B-49C3EC2F6D48}" destId="{8A8454B1-5F4A-4FE5-B233-8E5E329309C9}" srcOrd="0" destOrd="0" presId="urn:microsoft.com/office/officeart/2018/2/layout/IconVerticalSolidList"/>
    <dgm:cxn modelId="{40BB49E1-0D67-4A92-B2B5-689F7D0ACD9A}" type="presParOf" srcId="{F8E19F27-CEC3-4EC0-87F7-9FBDA29B3057}" destId="{03F86326-E468-4375-97C5-0E5D72E5BEED}" srcOrd="0" destOrd="0" presId="urn:microsoft.com/office/officeart/2018/2/layout/IconVerticalSolidList"/>
    <dgm:cxn modelId="{D1E20EB6-FFAE-433E-A97D-222CEF9BA37B}" type="presParOf" srcId="{03F86326-E468-4375-97C5-0E5D72E5BEED}" destId="{FFDD6BB9-E338-47D4-8993-498C94D89C9A}" srcOrd="0" destOrd="0" presId="urn:microsoft.com/office/officeart/2018/2/layout/IconVerticalSolidList"/>
    <dgm:cxn modelId="{0A2CF62C-046D-441C-B851-A2CB6ECF8024}" type="presParOf" srcId="{03F86326-E468-4375-97C5-0E5D72E5BEED}" destId="{583424CB-A741-4D81-9E54-AC844407454F}" srcOrd="1" destOrd="0" presId="urn:microsoft.com/office/officeart/2018/2/layout/IconVerticalSolidList"/>
    <dgm:cxn modelId="{D2EB296E-6600-45AF-AA0C-D6F3F8D82B53}" type="presParOf" srcId="{03F86326-E468-4375-97C5-0E5D72E5BEED}" destId="{C5B7A225-AA54-44F6-9514-C5291F04B32E}" srcOrd="2" destOrd="0" presId="urn:microsoft.com/office/officeart/2018/2/layout/IconVerticalSolidList"/>
    <dgm:cxn modelId="{926419BE-DEEE-42F6-A83E-2A21FC0D72E9}" type="presParOf" srcId="{03F86326-E468-4375-97C5-0E5D72E5BEED}" destId="{609C54DE-7B17-4D81-B8A2-FACAD7B3A1F0}" srcOrd="3" destOrd="0" presId="urn:microsoft.com/office/officeart/2018/2/layout/IconVerticalSolidList"/>
    <dgm:cxn modelId="{56B3E441-9341-4970-B193-F519C7126729}" type="presParOf" srcId="{F8E19F27-CEC3-4EC0-87F7-9FBDA29B3057}" destId="{F07F5F11-74E3-4908-B699-9E92A8D3E155}" srcOrd="1" destOrd="0" presId="urn:microsoft.com/office/officeart/2018/2/layout/IconVerticalSolidList"/>
    <dgm:cxn modelId="{B7C0D617-0DC8-4E75-BB4E-C5A24A93EBEB}" type="presParOf" srcId="{F8E19F27-CEC3-4EC0-87F7-9FBDA29B3057}" destId="{E99F04C5-DF27-451A-A0A6-27A47D0E597D}" srcOrd="2" destOrd="0" presId="urn:microsoft.com/office/officeart/2018/2/layout/IconVerticalSolidList"/>
    <dgm:cxn modelId="{7D4A4887-F89E-4EAC-AFCF-99721AD795A6}" type="presParOf" srcId="{E99F04C5-DF27-451A-A0A6-27A47D0E597D}" destId="{C87FE283-92B8-4E5E-9AD6-C5AB47E67FFF}" srcOrd="0" destOrd="0" presId="urn:microsoft.com/office/officeart/2018/2/layout/IconVerticalSolidList"/>
    <dgm:cxn modelId="{3A2C2727-C34F-45A3-A5AA-216E1EF86FB9}" type="presParOf" srcId="{E99F04C5-DF27-451A-A0A6-27A47D0E597D}" destId="{1795C4B8-DD6C-4945-AE09-E42715979264}" srcOrd="1" destOrd="0" presId="urn:microsoft.com/office/officeart/2018/2/layout/IconVerticalSolidList"/>
    <dgm:cxn modelId="{B028DECF-DCC6-4927-BF5A-FFB40EB06320}" type="presParOf" srcId="{E99F04C5-DF27-451A-A0A6-27A47D0E597D}" destId="{B5802E9B-0DC9-4284-AC6C-EB9ED334AAAE}" srcOrd="2" destOrd="0" presId="urn:microsoft.com/office/officeart/2018/2/layout/IconVerticalSolidList"/>
    <dgm:cxn modelId="{AFB47E4B-E0BB-4309-BC30-66EEA1913FDA}" type="presParOf" srcId="{E99F04C5-DF27-451A-A0A6-27A47D0E597D}" destId="{8A8454B1-5F4A-4FE5-B233-8E5E329309C9}" srcOrd="3" destOrd="0" presId="urn:microsoft.com/office/officeart/2018/2/layout/IconVerticalSolidList"/>
    <dgm:cxn modelId="{39BDAE68-E528-40F8-8F02-FEA87652CF7B}" type="presParOf" srcId="{F8E19F27-CEC3-4EC0-87F7-9FBDA29B3057}" destId="{1D327F70-66AE-4EBF-9356-4BDB171287EA}" srcOrd="3" destOrd="0" presId="urn:microsoft.com/office/officeart/2018/2/layout/IconVerticalSolidList"/>
    <dgm:cxn modelId="{8D2AA48F-C3DF-4593-ABBD-465C3DD0B390}" type="presParOf" srcId="{F8E19F27-CEC3-4EC0-87F7-9FBDA29B3057}" destId="{9F20A4A5-CED7-4F2B-B8FA-B14F7E0C317A}" srcOrd="4" destOrd="0" presId="urn:microsoft.com/office/officeart/2018/2/layout/IconVerticalSolidList"/>
    <dgm:cxn modelId="{EA47E95E-39F5-4766-B15C-9AE14FD1F4CA}" type="presParOf" srcId="{9F20A4A5-CED7-4F2B-B8FA-B14F7E0C317A}" destId="{CB755FA4-F2ED-4F09-A29E-C06F498A8B7B}" srcOrd="0" destOrd="0" presId="urn:microsoft.com/office/officeart/2018/2/layout/IconVerticalSolidList"/>
    <dgm:cxn modelId="{BD80304F-9BE5-4B6C-8BA5-B854F8CA237E}" type="presParOf" srcId="{9F20A4A5-CED7-4F2B-B8FA-B14F7E0C317A}" destId="{B01EE4BF-9747-4DA2-B8E3-D8B4EA2299E9}" srcOrd="1" destOrd="0" presId="urn:microsoft.com/office/officeart/2018/2/layout/IconVerticalSolidList"/>
    <dgm:cxn modelId="{EE998776-1176-4D1A-B759-79D42B547B9D}" type="presParOf" srcId="{9F20A4A5-CED7-4F2B-B8FA-B14F7E0C317A}" destId="{747F81A3-5583-45D9-B763-1B91CC61D66A}" srcOrd="2" destOrd="0" presId="urn:microsoft.com/office/officeart/2018/2/layout/IconVerticalSolidList"/>
    <dgm:cxn modelId="{E162596E-C4AB-4F73-9286-FD191CF4304C}" type="presParOf" srcId="{9F20A4A5-CED7-4F2B-B8FA-B14F7E0C317A}" destId="{B06AA2E3-70A5-4A3B-B321-11D1B4232B0D}" srcOrd="3" destOrd="0" presId="urn:microsoft.com/office/officeart/2018/2/layout/IconVerticalSolidList"/>
    <dgm:cxn modelId="{2988DDF1-2200-4742-9678-DFB6949707A0}" type="presParOf" srcId="{F8E19F27-CEC3-4EC0-87F7-9FBDA29B3057}" destId="{7D56EC0A-F53F-4C86-9C64-77AD48FE0051}" srcOrd="5" destOrd="0" presId="urn:microsoft.com/office/officeart/2018/2/layout/IconVerticalSolidList"/>
    <dgm:cxn modelId="{BA9C353E-E751-408C-BA2D-1F357AEEED6D}" type="presParOf" srcId="{F8E19F27-CEC3-4EC0-87F7-9FBDA29B3057}" destId="{8D82CB49-F697-4889-843F-0ECEECEF5EC8}" srcOrd="6" destOrd="0" presId="urn:microsoft.com/office/officeart/2018/2/layout/IconVerticalSolidList"/>
    <dgm:cxn modelId="{EFE0BFB4-F345-4897-B021-E1CB25B9E4CA}" type="presParOf" srcId="{8D82CB49-F697-4889-843F-0ECEECEF5EC8}" destId="{02846504-0A7E-4D9E-BD7A-3BA93CDDBFDB}" srcOrd="0" destOrd="0" presId="urn:microsoft.com/office/officeart/2018/2/layout/IconVerticalSolidList"/>
    <dgm:cxn modelId="{2023D54D-F060-488F-AE02-04E59D1F278F}" type="presParOf" srcId="{8D82CB49-F697-4889-843F-0ECEECEF5EC8}" destId="{C6507F05-82B3-49FB-AC01-13852F2A5D0E}" srcOrd="1" destOrd="0" presId="urn:microsoft.com/office/officeart/2018/2/layout/IconVerticalSolidList"/>
    <dgm:cxn modelId="{A4E43253-5F8D-44F5-85D6-A16A57AAD767}" type="presParOf" srcId="{8D82CB49-F697-4889-843F-0ECEECEF5EC8}" destId="{160E71E7-290A-4A5C-9EB0-7160BC9BAC9F}" srcOrd="2" destOrd="0" presId="urn:microsoft.com/office/officeart/2018/2/layout/IconVerticalSolidList"/>
    <dgm:cxn modelId="{0EFA8EFC-F770-4723-9D01-69D04589CA20}" type="presParOf" srcId="{8D82CB49-F697-4889-843F-0ECEECEF5EC8}" destId="{6D61A350-84A9-447C-97CF-1D31F9977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5700F-4856-4E2C-9AA0-ED31665113A3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DD88E3D3-E098-4C1C-B173-0103FB7A7B86}">
      <dgm:prSet/>
      <dgm:spPr/>
      <dgm:t>
        <a:bodyPr/>
        <a:lstStyle/>
        <a:p>
          <a:r>
            <a:rPr lang="en-US"/>
            <a:t>FE Modelling</a:t>
          </a:r>
        </a:p>
      </dgm:t>
    </dgm:pt>
    <dgm:pt modelId="{96C0BC50-3C74-4F62-9734-6297F4393CB6}" type="parTrans" cxnId="{69AE2748-8D00-4632-B3E4-7FDD223AB844}">
      <dgm:prSet/>
      <dgm:spPr/>
      <dgm:t>
        <a:bodyPr/>
        <a:lstStyle/>
        <a:p>
          <a:endParaRPr lang="en-IN"/>
        </a:p>
      </dgm:t>
    </dgm:pt>
    <dgm:pt modelId="{41C80A9B-F7E3-4AD0-9E15-49208BDB2CFC}" type="sibTrans" cxnId="{69AE2748-8D00-4632-B3E4-7FDD223AB844}">
      <dgm:prSet/>
      <dgm:spPr/>
      <dgm:t>
        <a:bodyPr/>
        <a:lstStyle/>
        <a:p>
          <a:endParaRPr lang="en-IN"/>
        </a:p>
      </dgm:t>
    </dgm:pt>
    <dgm:pt modelId="{1EFFAA69-387A-43F6-9209-C0B2DDB106E1}">
      <dgm:prSet/>
      <dgm:spPr/>
      <dgm:t>
        <a:bodyPr/>
        <a:lstStyle/>
        <a:p>
          <a:r>
            <a:rPr lang="en-US"/>
            <a:t>Model the endoscope as well as the human large intestine as a combination of beam elements</a:t>
          </a:r>
        </a:p>
      </dgm:t>
    </dgm:pt>
    <dgm:pt modelId="{095532E4-8156-41FF-9E5D-5CACB349FE87}" type="parTrans" cxnId="{EA6BB48E-4DCB-4BBB-8565-53A4792021D3}">
      <dgm:prSet/>
      <dgm:spPr/>
      <dgm:t>
        <a:bodyPr/>
        <a:lstStyle/>
        <a:p>
          <a:endParaRPr lang="en-IN"/>
        </a:p>
      </dgm:t>
    </dgm:pt>
    <dgm:pt modelId="{5C080D7A-C92E-47DD-9F88-7957669F276D}" type="sibTrans" cxnId="{EA6BB48E-4DCB-4BBB-8565-53A4792021D3}">
      <dgm:prSet/>
      <dgm:spPr/>
      <dgm:t>
        <a:bodyPr/>
        <a:lstStyle/>
        <a:p>
          <a:endParaRPr lang="en-IN"/>
        </a:p>
      </dgm:t>
    </dgm:pt>
    <dgm:pt modelId="{0E9BC98D-EABC-4CC1-A518-A694BC79F271}">
      <dgm:prSet/>
      <dgm:spPr/>
      <dgm:t>
        <a:bodyPr/>
        <a:lstStyle/>
        <a:p>
          <a:r>
            <a:rPr lang="en-US"/>
            <a:t>Dynamic Force Fields</a:t>
          </a:r>
        </a:p>
      </dgm:t>
    </dgm:pt>
    <dgm:pt modelId="{AAB7B1D7-2670-4F5C-897D-E84FECBADC0F}" type="parTrans" cxnId="{1E5533F9-4E9C-4E0F-92EE-761249EC23F7}">
      <dgm:prSet/>
      <dgm:spPr/>
      <dgm:t>
        <a:bodyPr/>
        <a:lstStyle/>
        <a:p>
          <a:endParaRPr lang="en-IN"/>
        </a:p>
      </dgm:t>
    </dgm:pt>
    <dgm:pt modelId="{DFC08718-7B00-464E-990A-280AE9418A99}" type="sibTrans" cxnId="{1E5533F9-4E9C-4E0F-92EE-761249EC23F7}">
      <dgm:prSet/>
      <dgm:spPr/>
      <dgm:t>
        <a:bodyPr/>
        <a:lstStyle/>
        <a:p>
          <a:endParaRPr lang="en-IN"/>
        </a:p>
      </dgm:t>
    </dgm:pt>
    <dgm:pt modelId="{1D760960-35F1-414A-92A3-41BDE6CFF593}">
      <dgm:prSet/>
      <dgm:spPr/>
      <dgm:t>
        <a:bodyPr/>
        <a:lstStyle/>
        <a:p>
          <a:r>
            <a:rPr lang="en-US"/>
            <a:t>Simulated a simple model to ensure </a:t>
          </a:r>
          <a:r>
            <a:rPr lang="en-IN"/>
            <a:t>behaviour of the model of large intestine is like real life. </a:t>
          </a:r>
          <a:endParaRPr lang="en-US"/>
        </a:p>
      </dgm:t>
    </dgm:pt>
    <dgm:pt modelId="{48C58F8F-E290-4F80-A0AB-C4005FFF4183}" type="parTrans" cxnId="{A3A1C54D-00D9-4E7F-8003-55A9249A61AF}">
      <dgm:prSet/>
      <dgm:spPr/>
      <dgm:t>
        <a:bodyPr/>
        <a:lstStyle/>
        <a:p>
          <a:endParaRPr lang="en-US"/>
        </a:p>
      </dgm:t>
    </dgm:pt>
    <dgm:pt modelId="{430DEE67-0428-4845-9224-7C80DCE24F32}" type="sibTrans" cxnId="{A3A1C54D-00D9-4E7F-8003-55A9249A61AF}">
      <dgm:prSet/>
      <dgm:spPr/>
      <dgm:t>
        <a:bodyPr/>
        <a:lstStyle/>
        <a:p>
          <a:endParaRPr lang="en-US"/>
        </a:p>
      </dgm:t>
    </dgm:pt>
    <dgm:pt modelId="{133B98ED-CFB7-4D81-9302-E5A5ABF2E27F}">
      <dgm:prSet phldrT="[Text]"/>
      <dgm:spPr/>
      <dgm:t>
        <a:bodyPr/>
        <a:lstStyle/>
        <a:p>
          <a:r>
            <a:rPr lang="en-US"/>
            <a:t>Carrying out Simulations in SPACAR</a:t>
          </a:r>
        </a:p>
      </dgm:t>
    </dgm:pt>
    <dgm:pt modelId="{14B11A71-7569-45C4-8B78-C860DFDD917E}" type="parTrans" cxnId="{C286E906-1EED-4FF0-A8CE-7E1D3DCA8731}">
      <dgm:prSet/>
      <dgm:spPr/>
      <dgm:t>
        <a:bodyPr/>
        <a:lstStyle/>
        <a:p>
          <a:endParaRPr lang="en-US"/>
        </a:p>
      </dgm:t>
    </dgm:pt>
    <dgm:pt modelId="{917AC4EE-AA79-4692-93FC-1CB89B33CBAD}" type="sibTrans" cxnId="{C286E906-1EED-4FF0-A8CE-7E1D3DCA8731}">
      <dgm:prSet/>
      <dgm:spPr/>
      <dgm:t>
        <a:bodyPr/>
        <a:lstStyle/>
        <a:p>
          <a:endParaRPr lang="en-US"/>
        </a:p>
      </dgm:t>
    </dgm:pt>
    <dgm:pt modelId="{03EE7FB1-272B-43AB-BEC8-B119525722FF}">
      <dgm:prSet/>
      <dgm:spPr/>
      <dgm:t>
        <a:bodyPr/>
        <a:lstStyle/>
        <a:p>
          <a:r>
            <a:rPr lang="en-US"/>
            <a:t>Computationally efficient and allows for detailed visualization</a:t>
          </a:r>
        </a:p>
      </dgm:t>
    </dgm:pt>
    <dgm:pt modelId="{6240C600-53E5-4753-8879-12DE647D339C}" type="parTrans" cxnId="{897BF0C3-2018-4A23-8869-0F5854B8A307}">
      <dgm:prSet/>
      <dgm:spPr/>
      <dgm:t>
        <a:bodyPr/>
        <a:lstStyle/>
        <a:p>
          <a:endParaRPr lang="en-IN"/>
        </a:p>
      </dgm:t>
    </dgm:pt>
    <dgm:pt modelId="{53E557E7-A986-4662-BC89-6CD1F7F5943E}" type="sibTrans" cxnId="{897BF0C3-2018-4A23-8869-0F5854B8A307}">
      <dgm:prSet/>
      <dgm:spPr/>
      <dgm:t>
        <a:bodyPr/>
        <a:lstStyle/>
        <a:p>
          <a:endParaRPr lang="en-IN"/>
        </a:p>
      </dgm:t>
    </dgm:pt>
    <dgm:pt modelId="{FE867C60-AD08-4580-9C5C-7099F03FE66C}">
      <dgm:prSet/>
      <dgm:spPr/>
      <dgm:t>
        <a:bodyPr/>
        <a:lstStyle/>
        <a:p>
          <a:r>
            <a:rPr lang="en-US"/>
            <a:t>Multiple force fields used to model contact force between the endoscope and large intestine.</a:t>
          </a:r>
        </a:p>
      </dgm:t>
    </dgm:pt>
    <dgm:pt modelId="{695087B1-916B-43D7-A316-8BAD9B449D1E}" type="parTrans" cxnId="{478F3C2D-2196-47A7-9139-F3DED68D1E4C}">
      <dgm:prSet/>
      <dgm:spPr/>
      <dgm:t>
        <a:bodyPr/>
        <a:lstStyle/>
        <a:p>
          <a:endParaRPr lang="en-IN"/>
        </a:p>
      </dgm:t>
    </dgm:pt>
    <dgm:pt modelId="{40E79828-2808-41DD-A9DC-66B6F6267055}" type="sibTrans" cxnId="{478F3C2D-2196-47A7-9139-F3DED68D1E4C}">
      <dgm:prSet/>
      <dgm:spPr/>
      <dgm:t>
        <a:bodyPr/>
        <a:lstStyle/>
        <a:p>
          <a:endParaRPr lang="en-IN"/>
        </a:p>
      </dgm:t>
    </dgm:pt>
    <dgm:pt modelId="{EABFDE57-5FB8-457D-9208-62DFF3075245}">
      <dgm:prSet/>
      <dgm:spPr/>
      <dgm:t>
        <a:bodyPr/>
        <a:lstStyle/>
        <a:p>
          <a:r>
            <a:rPr lang="en-US"/>
            <a:t>Force from these fields lead to deformations. Thus at each time step, the shape of force fields changes with the change in shape of large intestine.</a:t>
          </a:r>
        </a:p>
      </dgm:t>
    </dgm:pt>
    <dgm:pt modelId="{A13DAD37-82F7-40BA-BBF1-B4776943497F}" type="parTrans" cxnId="{EC3EAB96-28FB-4B13-8DA9-82CFAB8F46A0}">
      <dgm:prSet/>
      <dgm:spPr/>
      <dgm:t>
        <a:bodyPr/>
        <a:lstStyle/>
        <a:p>
          <a:endParaRPr lang="en-IN"/>
        </a:p>
      </dgm:t>
    </dgm:pt>
    <dgm:pt modelId="{8FEE7BC2-0F6C-410F-9163-3F58C84D32A7}" type="sibTrans" cxnId="{EC3EAB96-28FB-4B13-8DA9-82CFAB8F46A0}">
      <dgm:prSet/>
      <dgm:spPr/>
      <dgm:t>
        <a:bodyPr/>
        <a:lstStyle/>
        <a:p>
          <a:endParaRPr lang="en-IN"/>
        </a:p>
      </dgm:t>
    </dgm:pt>
    <dgm:pt modelId="{A6BE4BF3-8850-4333-92B9-17E4FBD6B464}">
      <dgm:prSet/>
      <dgm:spPr/>
      <dgm:t>
        <a:bodyPr/>
        <a:lstStyle/>
        <a:p>
          <a:r>
            <a:rPr lang="en-US"/>
            <a:t>Calculates the maximum forces applied, stresses at each time step</a:t>
          </a:r>
        </a:p>
      </dgm:t>
    </dgm:pt>
    <dgm:pt modelId="{54FECB1E-9209-4C19-9712-6D1C43B77D39}" type="parTrans" cxnId="{B33CEA14-B1E2-46F3-B3FE-5A5B7C44E9CA}">
      <dgm:prSet/>
      <dgm:spPr/>
      <dgm:t>
        <a:bodyPr/>
        <a:lstStyle/>
        <a:p>
          <a:endParaRPr lang="en-IN"/>
        </a:p>
      </dgm:t>
    </dgm:pt>
    <dgm:pt modelId="{7048FF48-8D5D-4D5B-9E80-CF6723EE9E64}" type="sibTrans" cxnId="{B33CEA14-B1E2-46F3-B3FE-5A5B7C44E9CA}">
      <dgm:prSet/>
      <dgm:spPr/>
      <dgm:t>
        <a:bodyPr/>
        <a:lstStyle/>
        <a:p>
          <a:endParaRPr lang="en-IN"/>
        </a:p>
      </dgm:t>
    </dgm:pt>
    <dgm:pt modelId="{409B4A5B-E250-4DD3-8E82-6C284E0436CF}" type="pres">
      <dgm:prSet presAssocID="{7655700F-4856-4E2C-9AA0-ED31665113A3}" presName="linear" presStyleCnt="0">
        <dgm:presLayoutVars>
          <dgm:animLvl val="lvl"/>
          <dgm:resizeHandles val="exact"/>
        </dgm:presLayoutVars>
      </dgm:prSet>
      <dgm:spPr/>
    </dgm:pt>
    <dgm:pt modelId="{D427C3C3-34B8-426D-B733-7D1AA34ED29B}" type="pres">
      <dgm:prSet presAssocID="{DD88E3D3-E098-4C1C-B173-0103FB7A7B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7A43DC-49C5-4E37-8F63-7051739AB8E7}" type="pres">
      <dgm:prSet presAssocID="{DD88E3D3-E098-4C1C-B173-0103FB7A7B86}" presName="childText" presStyleLbl="revTx" presStyleIdx="0" presStyleCnt="3">
        <dgm:presLayoutVars>
          <dgm:bulletEnabled val="1"/>
        </dgm:presLayoutVars>
      </dgm:prSet>
      <dgm:spPr/>
    </dgm:pt>
    <dgm:pt modelId="{20B38A7F-1EDB-461A-87AA-8F948A8C6606}" type="pres">
      <dgm:prSet presAssocID="{0E9BC98D-EABC-4CC1-A518-A694BC79F2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6ECCBB-2F0C-43E7-AD7B-F5C15E4A20AB}" type="pres">
      <dgm:prSet presAssocID="{0E9BC98D-EABC-4CC1-A518-A694BC79F271}" presName="childText" presStyleLbl="revTx" presStyleIdx="1" presStyleCnt="3">
        <dgm:presLayoutVars>
          <dgm:bulletEnabled val="1"/>
        </dgm:presLayoutVars>
      </dgm:prSet>
      <dgm:spPr/>
    </dgm:pt>
    <dgm:pt modelId="{741C66A6-6BFA-4753-91AA-46C30B264513}" type="pres">
      <dgm:prSet presAssocID="{133B98ED-CFB7-4D81-9302-E5A5ABF2E2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86E378-FB31-47E3-ABC4-551D8D8285F9}" type="pres">
      <dgm:prSet presAssocID="{133B98ED-CFB7-4D81-9302-E5A5ABF2E2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286E906-1EED-4FF0-A8CE-7E1D3DCA8731}" srcId="{7655700F-4856-4E2C-9AA0-ED31665113A3}" destId="{133B98ED-CFB7-4D81-9302-E5A5ABF2E27F}" srcOrd="2" destOrd="0" parTransId="{14B11A71-7569-45C4-8B78-C860DFDD917E}" sibTransId="{917AC4EE-AA79-4692-93FC-1CB89B33CBAD}"/>
    <dgm:cxn modelId="{D498D509-1360-4A93-9F73-192C1535A218}" type="presOf" srcId="{1EFFAA69-387A-43F6-9209-C0B2DDB106E1}" destId="{0D7A43DC-49C5-4E37-8F63-7051739AB8E7}" srcOrd="0" destOrd="0" presId="urn:microsoft.com/office/officeart/2005/8/layout/vList2"/>
    <dgm:cxn modelId="{B33CEA14-B1E2-46F3-B3FE-5A5B7C44E9CA}" srcId="{133B98ED-CFB7-4D81-9302-E5A5ABF2E27F}" destId="{A6BE4BF3-8850-4333-92B9-17E4FBD6B464}" srcOrd="1" destOrd="0" parTransId="{54FECB1E-9209-4C19-9712-6D1C43B77D39}" sibTransId="{7048FF48-8D5D-4D5B-9E80-CF6723EE9E64}"/>
    <dgm:cxn modelId="{478F3C2D-2196-47A7-9139-F3DED68D1E4C}" srcId="{0E9BC98D-EABC-4CC1-A518-A694BC79F271}" destId="{FE867C60-AD08-4580-9C5C-7099F03FE66C}" srcOrd="0" destOrd="0" parTransId="{695087B1-916B-43D7-A316-8BAD9B449D1E}" sibTransId="{40E79828-2808-41DD-A9DC-66B6F6267055}"/>
    <dgm:cxn modelId="{1BE4FE61-82C1-47CC-A590-563302507893}" type="presOf" srcId="{A6BE4BF3-8850-4333-92B9-17E4FBD6B464}" destId="{D086E378-FB31-47E3-ABC4-551D8D8285F9}" srcOrd="0" destOrd="1" presId="urn:microsoft.com/office/officeart/2005/8/layout/vList2"/>
    <dgm:cxn modelId="{C3245362-DAEA-4683-A08A-0D11B8441D61}" type="presOf" srcId="{0E9BC98D-EABC-4CC1-A518-A694BC79F271}" destId="{20B38A7F-1EDB-461A-87AA-8F948A8C6606}" srcOrd="0" destOrd="0" presId="urn:microsoft.com/office/officeart/2005/8/layout/vList2"/>
    <dgm:cxn modelId="{69AE2748-8D00-4632-B3E4-7FDD223AB844}" srcId="{7655700F-4856-4E2C-9AA0-ED31665113A3}" destId="{DD88E3D3-E098-4C1C-B173-0103FB7A7B86}" srcOrd="0" destOrd="0" parTransId="{96C0BC50-3C74-4F62-9734-6297F4393CB6}" sibTransId="{41C80A9B-F7E3-4AD0-9E15-49208BDB2CFC}"/>
    <dgm:cxn modelId="{E6A7EF6B-D837-45DD-9838-2A7BE4D5C13B}" type="presOf" srcId="{FE867C60-AD08-4580-9C5C-7099F03FE66C}" destId="{726ECCBB-2F0C-43E7-AD7B-F5C15E4A20AB}" srcOrd="0" destOrd="0" presId="urn:microsoft.com/office/officeart/2005/8/layout/vList2"/>
    <dgm:cxn modelId="{A3A1C54D-00D9-4E7F-8003-55A9249A61AF}" srcId="{DD88E3D3-E098-4C1C-B173-0103FB7A7B86}" destId="{1D760960-35F1-414A-92A3-41BDE6CFF593}" srcOrd="1" destOrd="0" parTransId="{48C58F8F-E290-4F80-A0AB-C4005FFF4183}" sibTransId="{430DEE67-0428-4845-9224-7C80DCE24F32}"/>
    <dgm:cxn modelId="{14E40178-CA2A-489E-9E11-458A1302C3BF}" type="presOf" srcId="{03EE7FB1-272B-43AB-BEC8-B119525722FF}" destId="{D086E378-FB31-47E3-ABC4-551D8D8285F9}" srcOrd="0" destOrd="0" presId="urn:microsoft.com/office/officeart/2005/8/layout/vList2"/>
    <dgm:cxn modelId="{AA55E187-BFDB-4D1C-94A3-DF9F9B57539B}" type="presOf" srcId="{EABFDE57-5FB8-457D-9208-62DFF3075245}" destId="{726ECCBB-2F0C-43E7-AD7B-F5C15E4A20AB}" srcOrd="0" destOrd="1" presId="urn:microsoft.com/office/officeart/2005/8/layout/vList2"/>
    <dgm:cxn modelId="{EA6BB48E-4DCB-4BBB-8565-53A4792021D3}" srcId="{DD88E3D3-E098-4C1C-B173-0103FB7A7B86}" destId="{1EFFAA69-387A-43F6-9209-C0B2DDB106E1}" srcOrd="0" destOrd="0" parTransId="{095532E4-8156-41FF-9E5D-5CACB349FE87}" sibTransId="{5C080D7A-C92E-47DD-9F88-7957669F276D}"/>
    <dgm:cxn modelId="{EC3EAB96-28FB-4B13-8DA9-82CFAB8F46A0}" srcId="{0E9BC98D-EABC-4CC1-A518-A694BC79F271}" destId="{EABFDE57-5FB8-457D-9208-62DFF3075245}" srcOrd="1" destOrd="0" parTransId="{A13DAD37-82F7-40BA-BBF1-B4776943497F}" sibTransId="{8FEE7BC2-0F6C-410F-9163-3F58C84D32A7}"/>
    <dgm:cxn modelId="{50F153C0-029D-4ED3-AFC6-29A5A0769759}" type="presOf" srcId="{7655700F-4856-4E2C-9AA0-ED31665113A3}" destId="{409B4A5B-E250-4DD3-8E82-6C284E0436CF}" srcOrd="0" destOrd="0" presId="urn:microsoft.com/office/officeart/2005/8/layout/vList2"/>
    <dgm:cxn modelId="{897BF0C3-2018-4A23-8869-0F5854B8A307}" srcId="{133B98ED-CFB7-4D81-9302-E5A5ABF2E27F}" destId="{03EE7FB1-272B-43AB-BEC8-B119525722FF}" srcOrd="0" destOrd="0" parTransId="{6240C600-53E5-4753-8879-12DE647D339C}" sibTransId="{53E557E7-A986-4662-BC89-6CD1F7F5943E}"/>
    <dgm:cxn modelId="{8E2B95CC-23DA-48FF-B906-72608B31D730}" type="presOf" srcId="{1D760960-35F1-414A-92A3-41BDE6CFF593}" destId="{0D7A43DC-49C5-4E37-8F63-7051739AB8E7}" srcOrd="0" destOrd="1" presId="urn:microsoft.com/office/officeart/2005/8/layout/vList2"/>
    <dgm:cxn modelId="{AC1F32E9-7D81-4E3E-916A-8AE3339FC20A}" type="presOf" srcId="{DD88E3D3-E098-4C1C-B173-0103FB7A7B86}" destId="{D427C3C3-34B8-426D-B733-7D1AA34ED29B}" srcOrd="0" destOrd="0" presId="urn:microsoft.com/office/officeart/2005/8/layout/vList2"/>
    <dgm:cxn modelId="{1C29D2F0-3749-462A-A648-0D5FC2120FD5}" type="presOf" srcId="{133B98ED-CFB7-4D81-9302-E5A5ABF2E27F}" destId="{741C66A6-6BFA-4753-91AA-46C30B264513}" srcOrd="0" destOrd="0" presId="urn:microsoft.com/office/officeart/2005/8/layout/vList2"/>
    <dgm:cxn modelId="{1E5533F9-4E9C-4E0F-92EE-761249EC23F7}" srcId="{7655700F-4856-4E2C-9AA0-ED31665113A3}" destId="{0E9BC98D-EABC-4CC1-A518-A694BC79F271}" srcOrd="1" destOrd="0" parTransId="{AAB7B1D7-2670-4F5C-897D-E84FECBADC0F}" sibTransId="{DFC08718-7B00-464E-990A-280AE9418A99}"/>
    <dgm:cxn modelId="{623D6716-0E53-4F4E-A1DF-4385B0D32ADB}" type="presParOf" srcId="{409B4A5B-E250-4DD3-8E82-6C284E0436CF}" destId="{D427C3C3-34B8-426D-B733-7D1AA34ED29B}" srcOrd="0" destOrd="0" presId="urn:microsoft.com/office/officeart/2005/8/layout/vList2"/>
    <dgm:cxn modelId="{D8EBD40B-7742-49A2-8EB3-61318D0A4231}" type="presParOf" srcId="{409B4A5B-E250-4DD3-8E82-6C284E0436CF}" destId="{0D7A43DC-49C5-4E37-8F63-7051739AB8E7}" srcOrd="1" destOrd="0" presId="urn:microsoft.com/office/officeart/2005/8/layout/vList2"/>
    <dgm:cxn modelId="{8B09364E-0D76-4A78-989B-ECD02608BD22}" type="presParOf" srcId="{409B4A5B-E250-4DD3-8E82-6C284E0436CF}" destId="{20B38A7F-1EDB-461A-87AA-8F948A8C6606}" srcOrd="2" destOrd="0" presId="urn:microsoft.com/office/officeart/2005/8/layout/vList2"/>
    <dgm:cxn modelId="{DC34D4BF-CD54-4476-845A-E97AE1B8049C}" type="presParOf" srcId="{409B4A5B-E250-4DD3-8E82-6C284E0436CF}" destId="{726ECCBB-2F0C-43E7-AD7B-F5C15E4A20AB}" srcOrd="3" destOrd="0" presId="urn:microsoft.com/office/officeart/2005/8/layout/vList2"/>
    <dgm:cxn modelId="{0DC73D8F-028C-4C12-BFA2-1A78DECD2FC0}" type="presParOf" srcId="{409B4A5B-E250-4DD3-8E82-6C284E0436CF}" destId="{741C66A6-6BFA-4753-91AA-46C30B264513}" srcOrd="4" destOrd="0" presId="urn:microsoft.com/office/officeart/2005/8/layout/vList2"/>
    <dgm:cxn modelId="{5691C7B8-986B-46E1-A071-8B7410D3005D}" type="presParOf" srcId="{409B4A5B-E250-4DD3-8E82-6C284E0436CF}" destId="{D086E378-FB31-47E3-ABC4-551D8D8285F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5DD05-3D9E-4C9F-A998-5F4DD127BB76}">
      <dsp:nvSpPr>
        <dsp:cNvPr id="0" name=""/>
        <dsp:cNvSpPr/>
      </dsp:nvSpPr>
      <dsp:spPr>
        <a:xfrm>
          <a:off x="0" y="1570"/>
          <a:ext cx="628216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74CB2-BB27-48E5-BA1D-E911C42FBA5A}">
      <dsp:nvSpPr>
        <dsp:cNvPr id="0" name=""/>
        <dsp:cNvSpPr/>
      </dsp:nvSpPr>
      <dsp:spPr>
        <a:xfrm>
          <a:off x="0" y="1570"/>
          <a:ext cx="6282169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Endoscopy: Probing organs difficult to image</a:t>
          </a:r>
          <a:endParaRPr lang="en-IN" sz="3000" kern="1200" dirty="0"/>
        </a:p>
      </dsp:txBody>
      <dsp:txXfrm>
        <a:off x="0" y="1570"/>
        <a:ext cx="6282169" cy="1070869"/>
      </dsp:txXfrm>
    </dsp:sp>
    <dsp:sp modelId="{F8F653E9-7748-4EF5-8715-72717E734C83}">
      <dsp:nvSpPr>
        <dsp:cNvPr id="0" name=""/>
        <dsp:cNvSpPr/>
      </dsp:nvSpPr>
      <dsp:spPr>
        <a:xfrm>
          <a:off x="0" y="1072439"/>
          <a:ext cx="628216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89E526-58B5-480E-8C12-B0E7DB2E4C68}">
      <dsp:nvSpPr>
        <dsp:cNvPr id="0" name=""/>
        <dsp:cNvSpPr/>
      </dsp:nvSpPr>
      <dsp:spPr>
        <a:xfrm>
          <a:off x="0" y="1072439"/>
          <a:ext cx="6282169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Soft Robotics for maneuverability and controllability</a:t>
          </a:r>
          <a:endParaRPr lang="en-US" sz="3000" kern="1200" dirty="0"/>
        </a:p>
      </dsp:txBody>
      <dsp:txXfrm>
        <a:off x="0" y="1072439"/>
        <a:ext cx="6282169" cy="1070869"/>
      </dsp:txXfrm>
    </dsp:sp>
    <dsp:sp modelId="{CC37D23F-6AC7-4418-AA8B-A3694F7777A1}">
      <dsp:nvSpPr>
        <dsp:cNvPr id="0" name=""/>
        <dsp:cNvSpPr/>
      </dsp:nvSpPr>
      <dsp:spPr>
        <a:xfrm>
          <a:off x="0" y="2143309"/>
          <a:ext cx="628216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14B854-48FC-409F-9D79-37478D00532D}">
      <dsp:nvSpPr>
        <dsp:cNvPr id="0" name=""/>
        <dsp:cNvSpPr/>
      </dsp:nvSpPr>
      <dsp:spPr>
        <a:xfrm>
          <a:off x="0" y="2143309"/>
          <a:ext cx="6282169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Modelling and simulations for further development and training purposes</a:t>
          </a:r>
        </a:p>
      </dsp:txBody>
      <dsp:txXfrm>
        <a:off x="0" y="2143309"/>
        <a:ext cx="6282169" cy="1070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3093-E022-4F8B-94D6-B15C38D98395}">
      <dsp:nvSpPr>
        <dsp:cNvPr id="0" name=""/>
        <dsp:cNvSpPr/>
      </dsp:nvSpPr>
      <dsp:spPr>
        <a:xfrm>
          <a:off x="0" y="0"/>
          <a:ext cx="670314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A197C-496A-48EE-84F0-957EA9E91E57}">
      <dsp:nvSpPr>
        <dsp:cNvPr id="0" name=""/>
        <dsp:cNvSpPr/>
      </dsp:nvSpPr>
      <dsp:spPr>
        <a:xfrm>
          <a:off x="0" y="0"/>
          <a:ext cx="67031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Friction resistance models based on Hertzian model have been developed for some types of endoscopes</a:t>
          </a:r>
          <a:endParaRPr lang="en-IN" sz="2100" kern="1200"/>
        </a:p>
      </dsp:txBody>
      <dsp:txXfrm>
        <a:off x="0" y="0"/>
        <a:ext cx="6703142" cy="1087834"/>
      </dsp:txXfrm>
    </dsp:sp>
    <dsp:sp modelId="{3166F6C5-6D90-413D-B71C-EE98765B427E}">
      <dsp:nvSpPr>
        <dsp:cNvPr id="0" name=""/>
        <dsp:cNvSpPr/>
      </dsp:nvSpPr>
      <dsp:spPr>
        <a:xfrm>
          <a:off x="0" y="1087834"/>
          <a:ext cx="670314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C0B80-54C0-46EC-8BBB-092F88F7C62E}">
      <dsp:nvSpPr>
        <dsp:cNvPr id="0" name=""/>
        <dsp:cNvSpPr/>
      </dsp:nvSpPr>
      <dsp:spPr>
        <a:xfrm>
          <a:off x="0" y="1087834"/>
          <a:ext cx="67031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Research in the simulation of catheters using continuum body approach</a:t>
          </a:r>
        </a:p>
      </dsp:txBody>
      <dsp:txXfrm>
        <a:off x="0" y="1087834"/>
        <a:ext cx="6703142" cy="1087834"/>
      </dsp:txXfrm>
    </dsp:sp>
    <dsp:sp modelId="{2A24D899-769C-448B-801F-53F09444287B}">
      <dsp:nvSpPr>
        <dsp:cNvPr id="0" name=""/>
        <dsp:cNvSpPr/>
      </dsp:nvSpPr>
      <dsp:spPr>
        <a:xfrm>
          <a:off x="0" y="2175669"/>
          <a:ext cx="670314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47F628-5CBE-4CFE-92D5-DF84FF2F6D8D}">
      <dsp:nvSpPr>
        <dsp:cNvPr id="0" name=""/>
        <dsp:cNvSpPr/>
      </dsp:nvSpPr>
      <dsp:spPr>
        <a:xfrm>
          <a:off x="0" y="2175669"/>
          <a:ext cx="67031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Insertion of a flexible instrument in a tube modelled as Bezier curve in SPACAR using sliding contact has been done</a:t>
          </a:r>
        </a:p>
      </dsp:txBody>
      <dsp:txXfrm>
        <a:off x="0" y="2175669"/>
        <a:ext cx="6703142" cy="1087834"/>
      </dsp:txXfrm>
    </dsp:sp>
    <dsp:sp modelId="{5A9DA013-9779-4103-B18C-735785F446CC}">
      <dsp:nvSpPr>
        <dsp:cNvPr id="0" name=""/>
        <dsp:cNvSpPr/>
      </dsp:nvSpPr>
      <dsp:spPr>
        <a:xfrm>
          <a:off x="0" y="3263503"/>
          <a:ext cx="670314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EB4F6-F53E-40F6-8DA2-C670C067FAE4}">
      <dsp:nvSpPr>
        <dsp:cNvPr id="0" name=""/>
        <dsp:cNvSpPr/>
      </dsp:nvSpPr>
      <dsp:spPr>
        <a:xfrm>
          <a:off x="0" y="3263503"/>
          <a:ext cx="67031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Attempts made to do the simulation of looping phenomenon in software like LS-DYNA </a:t>
          </a:r>
        </a:p>
      </dsp:txBody>
      <dsp:txXfrm>
        <a:off x="0" y="3263503"/>
        <a:ext cx="6703142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D6BB9-E338-47D4-8993-498C94D89C9A}">
      <dsp:nvSpPr>
        <dsp:cNvPr id="0" name=""/>
        <dsp:cNvSpPr/>
      </dsp:nvSpPr>
      <dsp:spPr>
        <a:xfrm>
          <a:off x="0" y="1693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424CB-A741-4D81-9E54-AC844407454F}">
      <dsp:nvSpPr>
        <dsp:cNvPr id="0" name=""/>
        <dsp:cNvSpPr/>
      </dsp:nvSpPr>
      <dsp:spPr>
        <a:xfrm>
          <a:off x="259677" y="194842"/>
          <a:ext cx="472141" cy="472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54DE-7B17-4D81-B8A2-FACAD7B3A1F0}">
      <dsp:nvSpPr>
        <dsp:cNvPr id="0" name=""/>
        <dsp:cNvSpPr/>
      </dsp:nvSpPr>
      <dsp:spPr>
        <a:xfrm>
          <a:off x="991497" y="1693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Simulate the navigation of a flexible endoscope inside a human colon</a:t>
          </a:r>
          <a:endParaRPr lang="en-US" sz="2100" kern="1200" dirty="0"/>
        </a:p>
      </dsp:txBody>
      <dsp:txXfrm>
        <a:off x="991497" y="1693"/>
        <a:ext cx="9524102" cy="858439"/>
      </dsp:txXfrm>
    </dsp:sp>
    <dsp:sp modelId="{C87FE283-92B8-4E5E-9AD6-C5AB47E67FFF}">
      <dsp:nvSpPr>
        <dsp:cNvPr id="0" name=""/>
        <dsp:cNvSpPr/>
      </dsp:nvSpPr>
      <dsp:spPr>
        <a:xfrm>
          <a:off x="0" y="1074742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5C4B8-DD6C-4945-AE09-E42715979264}">
      <dsp:nvSpPr>
        <dsp:cNvPr id="0" name=""/>
        <dsp:cNvSpPr/>
      </dsp:nvSpPr>
      <dsp:spPr>
        <a:xfrm>
          <a:off x="259677" y="1267891"/>
          <a:ext cx="472141" cy="472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454B1-5F4A-4FE5-B233-8E5E329309C9}">
      <dsp:nvSpPr>
        <dsp:cNvPr id="0" name=""/>
        <dsp:cNvSpPr/>
      </dsp:nvSpPr>
      <dsp:spPr>
        <a:xfrm>
          <a:off x="991497" y="1074742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 the endoscope and intestine using finite elements </a:t>
          </a:r>
          <a:endParaRPr lang="en-US" sz="2100" kern="1200" dirty="0"/>
        </a:p>
      </dsp:txBody>
      <dsp:txXfrm>
        <a:off x="991497" y="1074742"/>
        <a:ext cx="9524102" cy="858439"/>
      </dsp:txXfrm>
    </dsp:sp>
    <dsp:sp modelId="{CB755FA4-F2ED-4F09-A29E-C06F498A8B7B}">
      <dsp:nvSpPr>
        <dsp:cNvPr id="0" name=""/>
        <dsp:cNvSpPr/>
      </dsp:nvSpPr>
      <dsp:spPr>
        <a:xfrm>
          <a:off x="0" y="2147791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EE4BF-9747-4DA2-B8E3-D8B4EA2299E9}">
      <dsp:nvSpPr>
        <dsp:cNvPr id="0" name=""/>
        <dsp:cNvSpPr/>
      </dsp:nvSpPr>
      <dsp:spPr>
        <a:xfrm>
          <a:off x="259677" y="2340940"/>
          <a:ext cx="472141" cy="472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2E3-70A5-4A3B-B321-11D1B4232B0D}">
      <dsp:nvSpPr>
        <dsp:cNvPr id="0" name=""/>
        <dsp:cNvSpPr/>
      </dsp:nvSpPr>
      <dsp:spPr>
        <a:xfrm>
          <a:off x="991497" y="2147791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Observe the forces and deformation to ascertain the range of suitable material properties</a:t>
          </a:r>
          <a:endParaRPr lang="en-US" sz="2100" kern="1200"/>
        </a:p>
      </dsp:txBody>
      <dsp:txXfrm>
        <a:off x="991497" y="2147791"/>
        <a:ext cx="9524102" cy="858439"/>
      </dsp:txXfrm>
    </dsp:sp>
    <dsp:sp modelId="{02846504-0A7E-4D9E-BD7A-3BA93CDDBFDB}">
      <dsp:nvSpPr>
        <dsp:cNvPr id="0" name=""/>
        <dsp:cNvSpPr/>
      </dsp:nvSpPr>
      <dsp:spPr>
        <a:xfrm>
          <a:off x="0" y="3220840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07F05-82B3-49FB-AC01-13852F2A5D0E}">
      <dsp:nvSpPr>
        <dsp:cNvPr id="0" name=""/>
        <dsp:cNvSpPr/>
      </dsp:nvSpPr>
      <dsp:spPr>
        <a:xfrm>
          <a:off x="259677" y="3413989"/>
          <a:ext cx="472141" cy="472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A350-84A9-447C-97CF-1D31F9977E28}">
      <dsp:nvSpPr>
        <dsp:cNvPr id="0" name=""/>
        <dsp:cNvSpPr/>
      </dsp:nvSpPr>
      <dsp:spPr>
        <a:xfrm>
          <a:off x="991497" y="3220840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 dynamic</a:t>
          </a:r>
          <a:r>
            <a:rPr lang="en-US" sz="2100" kern="1200" baseline="0" dirty="0"/>
            <a:t> force fields</a:t>
          </a:r>
          <a:endParaRPr lang="en-US" sz="2100" kern="1200" dirty="0"/>
        </a:p>
      </dsp:txBody>
      <dsp:txXfrm>
        <a:off x="991497" y="3220840"/>
        <a:ext cx="9524102" cy="858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7C3C3-34B8-426D-B733-7D1AA34ED29B}">
      <dsp:nvSpPr>
        <dsp:cNvPr id="0" name=""/>
        <dsp:cNvSpPr/>
      </dsp:nvSpPr>
      <dsp:spPr>
        <a:xfrm>
          <a:off x="0" y="22409"/>
          <a:ext cx="10515600" cy="62361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 Modelling</a:t>
          </a:r>
        </a:p>
      </dsp:txBody>
      <dsp:txXfrm>
        <a:off x="30442" y="52851"/>
        <a:ext cx="10454716" cy="562726"/>
      </dsp:txXfrm>
    </dsp:sp>
    <dsp:sp modelId="{0D7A43DC-49C5-4E37-8F63-7051739AB8E7}">
      <dsp:nvSpPr>
        <dsp:cNvPr id="0" name=""/>
        <dsp:cNvSpPr/>
      </dsp:nvSpPr>
      <dsp:spPr>
        <a:xfrm>
          <a:off x="0" y="646019"/>
          <a:ext cx="10515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Model the endoscope as well as the human large intestine as a combination of beam elements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Simulated a simple model to ensure </a:t>
          </a:r>
          <a:r>
            <a:rPr lang="en-IN" sz="2000" kern="1200"/>
            <a:t>behaviour of the model of large intestine is like real life. </a:t>
          </a:r>
          <a:endParaRPr lang="en-US" sz="2000" kern="1200"/>
        </a:p>
      </dsp:txBody>
      <dsp:txXfrm>
        <a:off x="0" y="646019"/>
        <a:ext cx="10515600" cy="968760"/>
      </dsp:txXfrm>
    </dsp:sp>
    <dsp:sp modelId="{20B38A7F-1EDB-461A-87AA-8F948A8C6606}">
      <dsp:nvSpPr>
        <dsp:cNvPr id="0" name=""/>
        <dsp:cNvSpPr/>
      </dsp:nvSpPr>
      <dsp:spPr>
        <a:xfrm>
          <a:off x="0" y="1614779"/>
          <a:ext cx="10515600" cy="623610"/>
        </a:xfrm>
        <a:prstGeom prst="roundRect">
          <a:avLst/>
        </a:prstGeom>
        <a:solidFill>
          <a:schemeClr val="accent3">
            <a:shade val="80000"/>
            <a:hueOff val="-64509"/>
            <a:satOff val="1057"/>
            <a:lumOff val="10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Dynamic Force Fields</a:t>
          </a:r>
        </a:p>
      </dsp:txBody>
      <dsp:txXfrm>
        <a:off x="30442" y="1645221"/>
        <a:ext cx="10454716" cy="562726"/>
      </dsp:txXfrm>
    </dsp:sp>
    <dsp:sp modelId="{726ECCBB-2F0C-43E7-AD7B-F5C15E4A20AB}">
      <dsp:nvSpPr>
        <dsp:cNvPr id="0" name=""/>
        <dsp:cNvSpPr/>
      </dsp:nvSpPr>
      <dsp:spPr>
        <a:xfrm>
          <a:off x="0" y="2238389"/>
          <a:ext cx="10515600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Multiple force fields used to model contact force between the endoscope and large intestine.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Force from these fields lead to deformations. Thus at each time step, the shape of force fields changes with the change in shape of large intestine.</a:t>
          </a:r>
        </a:p>
      </dsp:txBody>
      <dsp:txXfrm>
        <a:off x="0" y="2238389"/>
        <a:ext cx="10515600" cy="1264770"/>
      </dsp:txXfrm>
    </dsp:sp>
    <dsp:sp modelId="{741C66A6-6BFA-4753-91AA-46C30B264513}">
      <dsp:nvSpPr>
        <dsp:cNvPr id="0" name=""/>
        <dsp:cNvSpPr/>
      </dsp:nvSpPr>
      <dsp:spPr>
        <a:xfrm>
          <a:off x="0" y="3503159"/>
          <a:ext cx="10515600" cy="623610"/>
        </a:xfrm>
        <a:prstGeom prst="roundRect">
          <a:avLst/>
        </a:prstGeom>
        <a:solidFill>
          <a:schemeClr val="accent3">
            <a:shade val="80000"/>
            <a:hueOff val="-129019"/>
            <a:satOff val="2113"/>
            <a:lumOff val="21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Carrying out Simulations in SPACAR</a:t>
          </a:r>
        </a:p>
      </dsp:txBody>
      <dsp:txXfrm>
        <a:off x="30442" y="3533601"/>
        <a:ext cx="10454716" cy="562726"/>
      </dsp:txXfrm>
    </dsp:sp>
    <dsp:sp modelId="{D086E378-FB31-47E3-ABC4-551D8D8285F9}">
      <dsp:nvSpPr>
        <dsp:cNvPr id="0" name=""/>
        <dsp:cNvSpPr/>
      </dsp:nvSpPr>
      <dsp:spPr>
        <a:xfrm>
          <a:off x="0" y="412676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Computationally efficient and allows for detailed visualization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Calculates the maximum forces applied, stresses at each time step</a:t>
          </a:r>
        </a:p>
      </dsp:txBody>
      <dsp:txXfrm>
        <a:off x="0" y="4126769"/>
        <a:ext cx="105156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E9CB-763E-4797-9FEF-0C881C439590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72CC-4EF4-411C-961A-A275D01C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3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012B4-AFCA-49E5-9D04-7471733F42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E046-EB7B-49B4-A8EF-728B3AF2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C72B4-9EAE-4143-8A2A-5BE74BCF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2FCB-3AB3-4068-9B01-0BDA1AEF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00A3-4E37-4E50-AF1E-9CB3459C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4098-2D78-4393-9F66-DF351C3B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9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6C90-7DAF-4E69-ADE4-E7D3F561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E2AF-9A11-44CC-814D-6854D62D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D8C5-85B3-49F9-B6A3-D7781C44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827B-C961-4E44-9AE0-A03F7D8B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4F28-34C3-4DF7-8A2A-7EB20089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1C811-D05E-4E6A-B38A-EA3622AA9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4B57-A9A4-4F6D-AB62-5FC1F4D3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9193-0CD9-482B-8CBD-4EEB92DF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E8-CE14-48B1-B415-80B9FE82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C115-3E4C-4812-AFB1-A593EC90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71E8-84B8-4E7A-9812-FF5D43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7930-F8F3-48CB-B794-A68BA98D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E7B0-FCFB-48E4-9488-9903AB4F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C0B7-158F-4C72-A72A-9D97B7A9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20FE-C7E6-4BF4-BE0A-A64748B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47D-4E12-4693-863E-C6C7C35B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51F9-C751-4587-9474-82BF4ECF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E015-2F7D-4579-9D23-21AA239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C948-51B8-4047-B765-A6681E96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34F0-34F4-4A63-9341-FBBCF12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A4E2-F79E-4E96-BFE2-C20BD7A2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2A20-8276-4712-AF3D-D445BF839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B051-E566-4D30-AFF4-64EBA58E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3DF73-D573-4AE7-A924-BB38C92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A778-6EB0-4650-AFC6-2677FE8D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413A-C371-4F0E-A968-AA12F54C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374-2398-4983-BF40-16302625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4348-4B23-4B51-AE7D-EF9044DF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4E720-CDE7-4FBF-B0C6-6B3AF814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8FC52-4B56-475A-9A8F-83B72A5C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17665-395A-4E91-B1A4-981E1437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7953E-EB46-49E8-9D2A-8E0DF07C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E0ED8-9208-4DFF-ABFB-BC9B18CF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C45E7-4D91-4B14-8B83-56E0C40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4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66CF-E0D2-411F-A702-9B04A8B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10F75-F935-47D2-A983-12320D52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5D5D9-80C1-4B5F-94F4-B6287D50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EA75-DE10-40A5-B38D-25395D20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93A9A-2FB6-4ED3-A1DA-1F3825A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BD542-C118-479B-85C5-9CCC0239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35EB-B3F6-4B4E-8B29-B6816EE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B556-B0A1-4C2E-AC69-8920BE2D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D336-43E3-4C9C-8EBC-770CD61C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F527-7613-4E62-AD91-B10BB8A6A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6984-18B4-4A3A-8C29-DAA83BE8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5B90-6A2A-425C-90AC-792764B1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520B-283E-40BF-807D-8BFFB69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7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D8CA-4352-4273-884E-BB0AADB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B9869-2FE4-4B6D-AC2C-3BE87B88F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45BB-1B37-4939-970E-97B72A03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6419-C3D3-4E06-8DF6-181D3A0D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4AD6-651F-4666-A2FC-4D946579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2108-76C2-4521-8AF9-09197798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CB0AD-1BCB-4B43-A32A-A8909020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FC34A-F0F5-42F0-9F81-B3A369AF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687D-E8D7-4012-AF8D-F92B2800E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ADD2-F415-4F9A-B1D2-17098D968C65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64C5-F450-4F41-A13F-2489DBE8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2772-9592-4A79-BFDC-B4AA4DF68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8013-31C6-4BA5-98AF-2E9ED38B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8A5-5B86-439B-BF1F-3E5A3F227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1507"/>
            <a:ext cx="9144000" cy="1118455"/>
          </a:xfrm>
        </p:spPr>
        <p:txBody>
          <a:bodyPr>
            <a:normAutofit/>
          </a:bodyPr>
          <a:lstStyle/>
          <a:p>
            <a:r>
              <a:rPr lang="en-IN" sz="5500"/>
              <a:t>Flexible Endoscopic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95962-A8D4-4F21-8CE0-356701C3B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IN" b="1" i="1"/>
              <a:t> </a:t>
            </a:r>
            <a:endParaRPr lang="en-US"/>
          </a:p>
          <a:p>
            <a:r>
              <a:rPr lang="en-IN" b="1" i="1"/>
              <a:t> </a:t>
            </a:r>
            <a:endParaRPr lang="en-US"/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EBD76-ECF4-42A8-B334-28A71A202667}"/>
              </a:ext>
            </a:extLst>
          </p:cNvPr>
          <p:cNvSpPr txBox="1"/>
          <p:nvPr/>
        </p:nvSpPr>
        <p:spPr>
          <a:xfrm>
            <a:off x="675249" y="5247249"/>
            <a:ext cx="3404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Submitted by</a:t>
            </a:r>
            <a:r>
              <a:rPr lang="en-US"/>
              <a:t>:</a:t>
            </a:r>
          </a:p>
          <a:p>
            <a:r>
              <a:rPr lang="en-IN"/>
              <a:t>Kshitij Gupta 2016ME0760</a:t>
            </a:r>
            <a:endParaRPr lang="en-US"/>
          </a:p>
          <a:p>
            <a:r>
              <a:rPr lang="en-IN" err="1"/>
              <a:t>Shantnav</a:t>
            </a:r>
            <a:r>
              <a:rPr lang="en-IN"/>
              <a:t> Agarwal 2016ME20767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0C8C5-A99D-4790-98F6-B1685F5205E8}"/>
              </a:ext>
            </a:extLst>
          </p:cNvPr>
          <p:cNvSpPr txBox="1"/>
          <p:nvPr/>
        </p:nvSpPr>
        <p:spPr>
          <a:xfrm>
            <a:off x="8342141" y="5247249"/>
            <a:ext cx="299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Supervisor</a:t>
            </a:r>
            <a:r>
              <a:rPr lang="en-IN"/>
              <a:t>:</a:t>
            </a:r>
          </a:p>
          <a:p>
            <a:r>
              <a:rPr lang="en-IN"/>
              <a:t>Prof. Jitendra Prasad </a:t>
            </a:r>
            <a:r>
              <a:rPr lang="en-IN" err="1"/>
              <a:t>Khatait</a:t>
            </a:r>
            <a:endParaRPr lang="en-US"/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A6F8-0555-458B-9189-BF46F4A8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1 – Bezier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P1">
            <a:hlinkClick r:id="" action="ppaction://media"/>
            <a:extLst>
              <a:ext uri="{FF2B5EF4-FFF2-40B4-BE49-F238E27FC236}">
                <a16:creationId xmlns:a16="http://schemas.microsoft.com/office/drawing/2014/main" id="{01CF4F8C-4FF1-4B23-988D-DBED9C8A32D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8852" y="2091095"/>
            <a:ext cx="74777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A6F8-0555-458B-9189-BF46F4A8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2 – Large Intestine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P2">
            <a:hlinkClick r:id="" action="ppaction://media"/>
            <a:extLst>
              <a:ext uri="{FF2B5EF4-FFF2-40B4-BE49-F238E27FC236}">
                <a16:creationId xmlns:a16="http://schemas.microsoft.com/office/drawing/2014/main" id="{E47160B6-5517-407E-BFD0-D26F5B5C6BD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8852" y="2091095"/>
            <a:ext cx="74777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09BD-42A8-4F2A-AD8C-C01B4E1D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Simulation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39E6-4D1A-4750-904E-729771DC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Our simulation worked well for these (colon) beam parameters:</a:t>
            </a:r>
          </a:p>
          <a:p>
            <a:endParaRPr lang="en-US" sz="20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6DCDD9-B3C3-46B3-8B1D-C15235286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6563"/>
              </p:ext>
            </p:extLst>
          </p:nvPr>
        </p:nvGraphicFramePr>
        <p:xfrm>
          <a:off x="5719572" y="965595"/>
          <a:ext cx="5392330" cy="477360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456349">
                  <a:extLst>
                    <a:ext uri="{9D8B030D-6E8A-4147-A177-3AD203B41FA5}">
                      <a16:colId xmlns:a16="http://schemas.microsoft.com/office/drawing/2014/main" val="3407638384"/>
                    </a:ext>
                  </a:extLst>
                </a:gridCol>
                <a:gridCol w="2935981">
                  <a:extLst>
                    <a:ext uri="{9D8B030D-6E8A-4147-A177-3AD203B41FA5}">
                      <a16:colId xmlns:a16="http://schemas.microsoft.com/office/drawing/2014/main" val="2620635501"/>
                    </a:ext>
                  </a:extLst>
                </a:gridCol>
              </a:tblGrid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Type of Elements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Planar Beam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421878652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Number of Elements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23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423189267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Length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1.38 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1548347555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Mass per unit length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5825" algn="l"/>
                          <a:tab pos="1355090" algn="ctr"/>
                        </a:tabLst>
                      </a:pPr>
                      <a:r>
                        <a:rPr lang="en-IN" sz="1700">
                          <a:effectLst/>
                        </a:rPr>
                        <a:t>	0.08532 kg/m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2081819037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Rotational Inertia J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0.00008393 kg-m</a:t>
                      </a:r>
                      <a:r>
                        <a:rPr lang="en-US" sz="1700" baseline="300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498542559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Axial Stiffness (EA)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500 N/m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2427262988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Bending Stiffness (EI)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0.0025 N/m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191099600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Longitudinal Damping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0.000001 N-s/m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232853171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Bending Damping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</a:t>
                      </a:r>
                      <a:r>
                        <a:rPr lang="en-IN" sz="1700">
                          <a:effectLst/>
                        </a:rPr>
                        <a:t>0.00001</a:t>
                      </a:r>
                      <a:r>
                        <a:rPr lang="en-IN" sz="1400">
                          <a:effectLst/>
                        </a:rPr>
                        <a:t> </a:t>
                      </a:r>
                      <a:r>
                        <a:rPr lang="en-US" sz="1700">
                          <a:effectLst/>
                        </a:rPr>
                        <a:t>N-s/m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3535332857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Inner Diameter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 mm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286938478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Thickness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 mm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2931912636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Friction Coefficient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8199" marR="98199" marT="0" marB="0"/>
                </a:tc>
                <a:extLst>
                  <a:ext uri="{0D108BD9-81ED-4DB2-BD59-A6C34878D82A}">
                    <a16:rowId xmlns:a16="http://schemas.microsoft.com/office/drawing/2014/main" val="141009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5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C3025-D91E-4BE8-B026-01C18FF6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Features and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81B9-1CF4-4721-A046-DFE8ADF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Our model can be used to model interaction of a body inside a tube:</a:t>
            </a:r>
          </a:p>
          <a:p>
            <a:r>
              <a:rPr lang="en-US" sz="2200" dirty="0"/>
              <a:t>We have made a framework where the parameters of the beam elements can be tuned to mimic behavior of the tube in real life</a:t>
            </a:r>
          </a:p>
          <a:p>
            <a:r>
              <a:rPr lang="en-US" sz="2200" dirty="0"/>
              <a:t>The user can easily enter coordinates of a tube along which the instrument has to move and model much more complex scenarios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9A3CCEE4-9985-4C6D-B056-542E8CD8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A6E6-66E3-4FD9-BAE9-76437979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13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F01C-CCD0-44A2-8D90-3D62DA7E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A7A3B-2CB1-4B9C-8B24-7ADA8FDF9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0" y="2811104"/>
            <a:ext cx="3937073" cy="200615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5A14C5-1F35-47BF-A6E7-68EB188008C0}"/>
              </a:ext>
            </a:extLst>
          </p:cNvPr>
          <p:cNvGraphicFramePr/>
          <p:nvPr/>
        </p:nvGraphicFramePr>
        <p:xfrm>
          <a:off x="4955354" y="2682433"/>
          <a:ext cx="6282169" cy="3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76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0326-75AD-48BA-A7EC-C27D38D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Literature Survey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E75794-1E85-4375-8C69-FE1A4D659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234929"/>
              </p:ext>
            </p:extLst>
          </p:nvPr>
        </p:nvGraphicFramePr>
        <p:xfrm>
          <a:off x="4650658" y="1825625"/>
          <a:ext cx="67031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Figure 7">
            <a:extLst>
              <a:ext uri="{FF2B5EF4-FFF2-40B4-BE49-F238E27FC236}">
                <a16:creationId xmlns:a16="http://schemas.microsoft.com/office/drawing/2014/main" id="{A17CBC73-18FF-4BCD-B3B7-782939F292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6"/>
          <a:stretch/>
        </p:blipFill>
        <p:spPr bwMode="auto">
          <a:xfrm>
            <a:off x="170717" y="2095426"/>
            <a:ext cx="4204335" cy="3376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40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1AE-DB61-4E8A-8F04-5841035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6EE04-2C7F-453A-B59B-38918EC1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65031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FABC-C24C-4504-9C34-91EDD32B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9E36BB-4E64-40C3-B253-C1FBCC3FF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79607"/>
              </p:ext>
            </p:extLst>
          </p:nvPr>
        </p:nvGraphicFramePr>
        <p:xfrm>
          <a:off x="838200" y="593362"/>
          <a:ext cx="10515600" cy="484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2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6384-03FA-4AF4-955F-9EFAA608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Developing dynamic force fields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F2627-0349-4E2A-9676-B37966871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636" y="1825625"/>
                <a:ext cx="5297932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000" dirty="0"/>
                  <a:t>Force field acts at some perpendicular distance from element of Body B</a:t>
                </a:r>
              </a:p>
              <a:p>
                <a:r>
                  <a:rPr lang="en-IN" sz="2000" dirty="0"/>
                  <a:t>For each node of Body A, we  find its perpendicular distance to each element of Body B.</a:t>
                </a:r>
              </a:p>
              <a:p>
                <a:r>
                  <a:rPr lang="en-US" sz="2000" dirty="0"/>
                  <a:t>If force must be applied on A, we calculate it using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000" dirty="0"/>
              </a:p>
              <a:p>
                <a:r>
                  <a:rPr lang="en-US" sz="2100" dirty="0"/>
                  <a:t>Friction of coefficient is also calculated by: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𝑝𝑜𝑐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𝑝𝑜𝑐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0.5∗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𝑝𝑜𝑐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 &lt;= 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𝑝𝑜𝑐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 &lt;= 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1.5∗</m:t>
                                </m:r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𝑝𝑜𝑐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IN" sz="16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r>
                  <a:rPr lang="en-US" sz="2000" dirty="0"/>
                  <a:t>An equal and opposite force is applied on nodes of Body B in the ratio of L1 &amp; L2.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F2627-0349-4E2A-9676-B37966871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636" y="1825625"/>
                <a:ext cx="5297932" cy="4667250"/>
              </a:xfrm>
              <a:blipFill>
                <a:blip r:embed="rId2"/>
                <a:stretch>
                  <a:fillRect l="-921" t="-1697" b="-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3823A71-ED44-4A39-9316-8CBB695F22D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 b="2"/>
          <a:stretch/>
        </p:blipFill>
        <p:spPr bwMode="auto">
          <a:xfrm>
            <a:off x="5852568" y="1904282"/>
            <a:ext cx="5501232" cy="377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63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7A2AE-BA16-4FBE-A2F6-57D285E2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 b="1"/>
              <a:t>Nodal interactions</a:t>
            </a:r>
            <a:endParaRPr lang="en-US" sz="2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0B5E-4D22-4B06-82CE-131E3B8C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2870"/>
            <a:ext cx="4087359" cy="3626511"/>
          </a:xfrm>
        </p:spPr>
        <p:txBody>
          <a:bodyPr>
            <a:normAutofit/>
          </a:bodyPr>
          <a:lstStyle/>
          <a:p>
            <a:r>
              <a:rPr lang="en-US" sz="2200" dirty="0"/>
              <a:t>For corner cases, such as nodes lying in orange region, we calculate distance from the nearest node</a:t>
            </a:r>
          </a:p>
          <a:p>
            <a:r>
              <a:rPr lang="en-US" sz="2200" dirty="0"/>
              <a:t>For nodes, which do not lie within 2*l distance, we choose the element or node in its vicinity to apply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E9990-9051-4A11-8BC9-4093AA196E6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5120640" y="1506471"/>
            <a:ext cx="6656832" cy="3744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50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3E903-331E-46F5-A09F-12E32A94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Colon model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DF3F-D70E-4D1C-84B8-F12C01D5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2252870"/>
            <a:ext cx="3852471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Developed colon model based on the size of the average adult human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Used 23 beam elements to model the colon.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93E58-42EB-47A3-9742-5105D375DB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/>
          <a:stretch/>
        </p:blipFill>
        <p:spPr bwMode="auto">
          <a:xfrm>
            <a:off x="5919589" y="630936"/>
            <a:ext cx="5058934" cy="5495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3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B7EE-D287-4E7F-A966-711A750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N" b="1" dirty="0"/>
              <a:t>Adjusting model parameters</a:t>
            </a:r>
            <a:endParaRPr lang="en-US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1FE564-3448-4731-8B23-B0F6C72D51F5}"/>
              </a:ext>
            </a:extLst>
          </p:cNvPr>
          <p:cNvPicPr/>
          <p:nvPr/>
        </p:nvPicPr>
        <p:blipFill rotWithShape="1">
          <a:blip r:embed="rId2"/>
          <a:srcRect l="19555" r="17300" b="2"/>
          <a:stretch/>
        </p:blipFill>
        <p:spPr>
          <a:xfrm>
            <a:off x="1114023" y="2811104"/>
            <a:ext cx="3366480" cy="23974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7034-ECEB-4067-8C0C-055AE9539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</p:spPr>
            <p:txBody>
              <a:bodyPr>
                <a:noAutofit/>
              </a:bodyPr>
              <a:lstStyle/>
              <a:p>
                <a:r>
                  <a:rPr lang="en-IN" sz="2200" dirty="0"/>
                  <a:t>To adjust: beam’s bending and axial stiffness and the material constant K</a:t>
                </a:r>
              </a:p>
              <a:p>
                <a:r>
                  <a:rPr lang="en-IN" sz="2200" dirty="0"/>
                  <a:t>Calculated forces on penetrating colon tissue using standard data (assuming it to act like beam):</a:t>
                </a:r>
              </a:p>
              <a:p>
                <a:pPr marL="0" indent="0">
                  <a:buNone/>
                </a:pPr>
                <a:r>
                  <a:rPr lang="en-IN" sz="2200" dirty="0"/>
                  <a:t>	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𝑝𝑒𝑛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𝐸𝐼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∗(2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/>
                  <a:t>)</a:t>
                </a:r>
                <a:endParaRPr lang="en-US" sz="2200" dirty="0"/>
              </a:p>
              <a:p>
                <a:r>
                  <a:rPr lang="en-IN" sz="2200" dirty="0"/>
                  <a:t> Simulated with various values of a and </a:t>
                </a:r>
                <a:r>
                  <a:rPr lang="en-IN" sz="2200" dirty="0" err="1"/>
                  <a:t>d</a:t>
                </a:r>
                <a:r>
                  <a:rPr lang="en-IN" sz="2200" baseline="-25000" dirty="0" err="1"/>
                  <a:t>pen</a:t>
                </a:r>
                <a:r>
                  <a:rPr lang="en-IN" sz="2200" dirty="0"/>
                  <a:t> to obtain forces on elements</a:t>
                </a:r>
              </a:p>
              <a:p>
                <a:r>
                  <a:rPr lang="en-IN" sz="2200" dirty="0"/>
                  <a:t>Grid search of the three parameters by comparing with theoretical forces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7034-ECEB-4067-8C0C-055AE9539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  <a:blipFill>
                <a:blip r:embed="rId3"/>
                <a:stretch>
                  <a:fillRect l="-1165" t="-2462" r="-291" b="-7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8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635</Words>
  <Application>Microsoft Office PowerPoint</Application>
  <PresentationFormat>Widescreen</PresentationFormat>
  <Paragraphs>87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Flexible Endoscopic Robot</vt:lpstr>
      <vt:lpstr>Introduction</vt:lpstr>
      <vt:lpstr>Literature Survey</vt:lpstr>
      <vt:lpstr>Objectives</vt:lpstr>
      <vt:lpstr>Methodology</vt:lpstr>
      <vt:lpstr>Developing dynamic force fields</vt:lpstr>
      <vt:lpstr>Nodal interactions</vt:lpstr>
      <vt:lpstr>Colon model</vt:lpstr>
      <vt:lpstr>Adjusting model parameters</vt:lpstr>
      <vt:lpstr>Simulation 1 – Bezier curve</vt:lpstr>
      <vt:lpstr>Simulation 2 – Large Intestine</vt:lpstr>
      <vt:lpstr>Simulation Parameters</vt:lpstr>
      <vt:lpstr>Features and 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Endoscopic Robot</dc:title>
  <dc:creator>Shantnav Agarwal</dc:creator>
  <cp:lastModifiedBy>Kshitij Gupta</cp:lastModifiedBy>
  <cp:revision>1</cp:revision>
  <dcterms:created xsi:type="dcterms:W3CDTF">2019-11-23T14:30:57Z</dcterms:created>
  <dcterms:modified xsi:type="dcterms:W3CDTF">2019-11-23T15:12:48Z</dcterms:modified>
</cp:coreProperties>
</file>