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3667AA-EB04-4369-89F5-1EB19B8DF326}" v="24" dt="2023-03-28T18:15:06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2676" y="-10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AEA1-91D1-45A9-8B63-F33AD63100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204BD-11CB-42E4-AA8A-B93DF11236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762000"/>
          </a:xfrm>
        </p:spPr>
        <p:txBody>
          <a:bodyPr/>
          <a:lstStyle/>
          <a:p>
            <a:r>
              <a:rPr lang="en-US" dirty="0"/>
              <a:t>IICT Library 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41910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Team Members:</a:t>
            </a:r>
          </a:p>
          <a:p>
            <a:pPr marL="342900" indent="-342900">
              <a:buAutoNum type="arabicPeriod"/>
            </a:pPr>
            <a:r>
              <a:rPr lang="en-US" dirty="0" err="1"/>
              <a:t>Ariful</a:t>
            </a:r>
            <a:r>
              <a:rPr lang="en-US" dirty="0"/>
              <a:t> Islam </a:t>
            </a:r>
            <a:r>
              <a:rPr lang="en-US" dirty="0" err="1"/>
              <a:t>Shanto</a:t>
            </a:r>
            <a:r>
              <a:rPr lang="en-US" dirty="0"/>
              <a:t> – 2019831029</a:t>
            </a:r>
          </a:p>
          <a:p>
            <a:pPr marL="342900" indent="-342900">
              <a:buAutoNum type="arabicPeriod"/>
            </a:pPr>
            <a:r>
              <a:rPr lang="en-US" dirty="0" err="1"/>
              <a:t>Hamim</a:t>
            </a:r>
            <a:r>
              <a:rPr lang="en-US" dirty="0"/>
              <a:t> </a:t>
            </a:r>
            <a:r>
              <a:rPr lang="en-US" dirty="0" err="1"/>
              <a:t>Rahman</a:t>
            </a:r>
            <a:r>
              <a:rPr lang="en-US" dirty="0"/>
              <a:t> – 2019831034</a:t>
            </a:r>
          </a:p>
          <a:p>
            <a:pPr marL="342900" indent="-342900">
              <a:buAutoNum type="arabicPeriod"/>
            </a:pPr>
            <a:r>
              <a:rPr lang="en-US" dirty="0" err="1"/>
              <a:t>Bijon</a:t>
            </a:r>
            <a:r>
              <a:rPr lang="en-US" dirty="0"/>
              <a:t> </a:t>
            </a:r>
            <a:r>
              <a:rPr lang="en-US" dirty="0" err="1"/>
              <a:t>Saha</a:t>
            </a:r>
            <a:r>
              <a:rPr lang="en-US" dirty="0"/>
              <a:t> – 2019831007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41910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Course Instructor:</a:t>
            </a:r>
          </a:p>
          <a:p>
            <a:r>
              <a:rPr lang="en-US" b="1" dirty="0"/>
              <a:t>Dr. </a:t>
            </a:r>
            <a:r>
              <a:rPr lang="en-US" b="1" dirty="0" err="1"/>
              <a:t>Ahsan</a:t>
            </a:r>
            <a:r>
              <a:rPr lang="en-US" b="1" dirty="0"/>
              <a:t> </a:t>
            </a:r>
            <a:r>
              <a:rPr lang="en-US" b="1" dirty="0" err="1"/>
              <a:t>Habib</a:t>
            </a:r>
            <a:endParaRPr lang="en-US" b="1" dirty="0"/>
          </a:p>
          <a:p>
            <a:r>
              <a:rPr lang="en-US" dirty="0"/>
              <a:t>Assistant Professor</a:t>
            </a:r>
          </a:p>
          <a:p>
            <a:r>
              <a:rPr lang="en-US" dirty="0"/>
              <a:t>IICT, SUST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IICT\Downloads\333286271_1484486872080844_7576869816747940676_n.jpg"/>
          <p:cNvPicPr>
            <a:picLocks noChangeAspect="1" noChangeArrowheads="1"/>
          </p:cNvPicPr>
          <p:nvPr/>
        </p:nvPicPr>
        <p:blipFill>
          <a:blip r:embed="rId2">
            <a:lum bright="23000" contrast="37000"/>
          </a:blip>
          <a:srcRect/>
          <a:stretch>
            <a:fillRect/>
          </a:stretch>
        </p:blipFill>
        <p:spPr bwMode="auto">
          <a:xfrm>
            <a:off x="-1" y="1447801"/>
            <a:ext cx="9155723" cy="5410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228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BOOK 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ICT\Downloads\333303000_214235634558801_6057663028332191441_n.jpg"/>
          <p:cNvPicPr>
            <a:picLocks noChangeAspect="1" noChangeArrowheads="1"/>
          </p:cNvPicPr>
          <p:nvPr/>
        </p:nvPicPr>
        <p:blipFill>
          <a:blip r:embed="rId2">
            <a:lum bright="12000" contrast="46000"/>
          </a:blip>
          <a:srcRect/>
          <a:stretch>
            <a:fillRect/>
          </a:stretch>
        </p:blipFill>
        <p:spPr bwMode="auto">
          <a:xfrm>
            <a:off x="4000500" y="0"/>
            <a:ext cx="51435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990600"/>
            <a:ext cx="35052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/>
              <a:t>BOOK ISSUE AND RETURN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IICT\Downloads\333303000_214235634558801_6057663028332191441_n.jpg"/>
          <p:cNvPicPr>
            <a:picLocks noChangeAspect="1" noChangeArrowheads="1"/>
          </p:cNvPicPr>
          <p:nvPr/>
        </p:nvPicPr>
        <p:blipFill>
          <a:blip r:embed="rId2">
            <a:lum bright="12000" contrast="46000"/>
          </a:blip>
          <a:srcRect/>
          <a:stretch>
            <a:fillRect/>
          </a:stretch>
        </p:blipFill>
        <p:spPr bwMode="auto">
          <a:xfrm>
            <a:off x="0" y="-1447800"/>
            <a:ext cx="9144000" cy="1219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2370AB11-A715-0067-D3CB-B08C7DA5D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9835" y="665770"/>
            <a:ext cx="10583021" cy="7489669"/>
          </a:xfrm>
          <a:prstGeom prst="rect">
            <a:avLst/>
          </a:prstGeom>
        </p:spPr>
      </p:pic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47F17-B130-70D6-0175-D9DBAFEE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  <a:cs typeface="Calibri"/>
              </a:rPr>
              <a:t>ER Diagram</a:t>
            </a: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8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Database Management System Lab</vt:lpstr>
      <vt:lpstr>PowerPoint Presentation</vt:lpstr>
      <vt:lpstr>PowerPoint Presentation</vt:lpstr>
      <vt:lpstr>PowerPoint Presentation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Lab</dc:title>
  <dc:creator>IICT</dc:creator>
  <cp:lastModifiedBy>IICT</cp:lastModifiedBy>
  <cp:revision>19</cp:revision>
  <dcterms:created xsi:type="dcterms:W3CDTF">2023-03-15T04:28:17Z</dcterms:created>
  <dcterms:modified xsi:type="dcterms:W3CDTF">2023-03-28T18:17:57Z</dcterms:modified>
</cp:coreProperties>
</file>