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5" d="100"/>
          <a:sy n="25" d="100"/>
        </p:scale>
        <p:origin x="-2676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AEA1-91D1-45A9-8B63-F33AD631005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Database Management System Lab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762000"/>
          </a:xfrm>
        </p:spPr>
        <p:txBody>
          <a:bodyPr/>
          <a:lstStyle/>
          <a:p>
            <a:r>
              <a:rPr lang="en-US" dirty="0" smtClean="0"/>
              <a:t>IICT Library Management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1910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Team Members: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Ariful</a:t>
            </a:r>
            <a:r>
              <a:rPr lang="en-US" dirty="0" smtClean="0"/>
              <a:t> Islam </a:t>
            </a:r>
            <a:r>
              <a:rPr lang="en-US" dirty="0" err="1" smtClean="0"/>
              <a:t>Shanto</a:t>
            </a:r>
            <a:r>
              <a:rPr lang="en-US" dirty="0" smtClean="0"/>
              <a:t> – 2019831029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Hamim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r>
              <a:rPr lang="en-US" dirty="0" smtClean="0"/>
              <a:t> – 2019831034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Bijon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 – 2019831007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Course Instructor:</a:t>
            </a:r>
          </a:p>
          <a:p>
            <a:r>
              <a:rPr lang="en-US" b="1" dirty="0" smtClean="0"/>
              <a:t>Dr. </a:t>
            </a:r>
            <a:r>
              <a:rPr lang="en-US" b="1" dirty="0" err="1" smtClean="0"/>
              <a:t>Ahsan</a:t>
            </a:r>
            <a:r>
              <a:rPr lang="en-US" b="1" dirty="0" smtClean="0"/>
              <a:t> </a:t>
            </a:r>
            <a:r>
              <a:rPr lang="en-US" b="1" dirty="0" err="1" smtClean="0"/>
              <a:t>Habib</a:t>
            </a:r>
            <a:endParaRPr lang="en-US" b="1" dirty="0" smtClean="0"/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IICT, SUST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ICT\Downloads\333303000_214235634558801_6057663028332191441_n.jpg"/>
          <p:cNvPicPr>
            <a:picLocks noChangeAspect="1" noChangeArrowheads="1"/>
          </p:cNvPicPr>
          <p:nvPr/>
        </p:nvPicPr>
        <p:blipFill>
          <a:blip r:embed="rId2">
            <a:lum bright="12000" contrast="46000"/>
          </a:blip>
          <a:srcRect/>
          <a:stretch>
            <a:fillRect/>
          </a:stretch>
        </p:blipFill>
        <p:spPr bwMode="auto">
          <a:xfrm>
            <a:off x="4000500" y="0"/>
            <a:ext cx="51435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3505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/>
              <a:t>BOOK ISSUE AND RETURN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ICT\Downloads\333303000_214235634558801_6057663028332191441_n.jpg"/>
          <p:cNvPicPr>
            <a:picLocks noChangeAspect="1" noChangeArrowheads="1"/>
          </p:cNvPicPr>
          <p:nvPr/>
        </p:nvPicPr>
        <p:blipFill>
          <a:blip r:embed="rId2">
            <a:lum bright="12000" contrast="46000"/>
          </a:blip>
          <a:srcRect/>
          <a:stretch>
            <a:fillRect/>
          </a:stretch>
        </p:blipFill>
        <p:spPr bwMode="auto">
          <a:xfrm>
            <a:off x="0" y="-1447800"/>
            <a:ext cx="9144000" cy="121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ICT\Downloads\333286271_1484486872080844_7576869816747940676_n.jpg"/>
          <p:cNvPicPr>
            <a:picLocks noChangeAspect="1" noChangeArrowheads="1"/>
          </p:cNvPicPr>
          <p:nvPr/>
        </p:nvPicPr>
        <p:blipFill>
          <a:blip r:embed="rId2">
            <a:lum bright="23000" contrast="37000"/>
          </a:blip>
          <a:srcRect/>
          <a:stretch>
            <a:fillRect/>
          </a:stretch>
        </p:blipFill>
        <p:spPr bwMode="auto">
          <a:xfrm>
            <a:off x="-1" y="1447801"/>
            <a:ext cx="9155723" cy="5410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BOOK LIST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Database Management System Lab</vt:lpstr>
      <vt:lpstr>Slide 2</vt:lpstr>
      <vt:lpstr>Slide 3</vt:lpstr>
      <vt:lpstr>Slide 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Lab</dc:title>
  <dc:creator>IICT</dc:creator>
  <cp:lastModifiedBy>IICT</cp:lastModifiedBy>
  <cp:revision>3</cp:revision>
  <dcterms:created xsi:type="dcterms:W3CDTF">2023-03-15T04:28:17Z</dcterms:created>
  <dcterms:modified xsi:type="dcterms:W3CDTF">2023-03-15T04:51:54Z</dcterms:modified>
</cp:coreProperties>
</file>