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60" r:id="rId3"/>
    <p:sldId id="273" r:id="rId4"/>
    <p:sldId id="259" r:id="rId5"/>
    <p:sldId id="257" r:id="rId6"/>
    <p:sldId id="268" r:id="rId7"/>
    <p:sldId id="276" r:id="rId8"/>
    <p:sldId id="262" r:id="rId9"/>
    <p:sldId id="270" r:id="rId10"/>
    <p:sldId id="272" r:id="rId11"/>
    <p:sldId id="263" r:id="rId12"/>
    <p:sldId id="26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7" autoAdjust="0"/>
    <p:restoredTop sz="94660"/>
  </p:normalViewPr>
  <p:slideViewPr>
    <p:cSldViewPr snapToGrid="0">
      <p:cViewPr>
        <p:scale>
          <a:sx n="66" d="100"/>
          <a:sy n="66" d="100"/>
        </p:scale>
        <p:origin x="48" y="9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CFC0BF8-87AA-4530-82E1-6EDF551B31B7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23C98BD-DC8C-4DF4-9D37-322455938A7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307245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C0BF8-87AA-4530-82E1-6EDF551B31B7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C98BD-DC8C-4DF4-9D37-322455938A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74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C0BF8-87AA-4530-82E1-6EDF551B31B7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C98BD-DC8C-4DF4-9D37-322455938A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259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C0BF8-87AA-4530-82E1-6EDF551B31B7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C98BD-DC8C-4DF4-9D37-322455938A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241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C0BF8-87AA-4530-82E1-6EDF551B31B7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C98BD-DC8C-4DF4-9D37-322455938A7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63942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C0BF8-87AA-4530-82E1-6EDF551B31B7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C98BD-DC8C-4DF4-9D37-322455938A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146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C0BF8-87AA-4530-82E1-6EDF551B31B7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C98BD-DC8C-4DF4-9D37-322455938A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384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C0BF8-87AA-4530-82E1-6EDF551B31B7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C98BD-DC8C-4DF4-9D37-322455938A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979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C0BF8-87AA-4530-82E1-6EDF551B31B7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C98BD-DC8C-4DF4-9D37-322455938A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890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C0BF8-87AA-4530-82E1-6EDF551B31B7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C98BD-DC8C-4DF4-9D37-322455938A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297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C0BF8-87AA-4530-82E1-6EDF551B31B7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C98BD-DC8C-4DF4-9D37-322455938A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295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9CFC0BF8-87AA-4530-82E1-6EDF551B31B7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23C98BD-DC8C-4DF4-9D37-322455938A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75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04CF0-F7B6-4335-B3C5-BD7B281357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DF4377-C01E-4F07-AC54-AD71EF539D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CS2365 Team 4 Presentation</a:t>
            </a:r>
          </a:p>
        </p:txBody>
      </p:sp>
    </p:spTree>
    <p:extLst>
      <p:ext uri="{BB962C8B-B14F-4D97-AF65-F5344CB8AC3E}">
        <p14:creationId xmlns:p14="http://schemas.microsoft.com/office/powerpoint/2010/main" val="18952494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9D012-8567-46F5-8553-EAFD9DE04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Highlights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4711C3-0793-4454-B941-1144F8F013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4834128" cy="4351337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Unit Testing for the Character, Dice, </a:t>
            </a:r>
            <a:r>
              <a:rPr lang="en-US" dirty="0" err="1"/>
              <a:t>ArrowPile</a:t>
            </a:r>
            <a:r>
              <a:rPr lang="en-US" dirty="0"/>
              <a:t>, </a:t>
            </a:r>
            <a:r>
              <a:rPr lang="en-US" dirty="0" err="1"/>
              <a:t>GameFunctions</a:t>
            </a:r>
            <a:r>
              <a:rPr lang="en-US" dirty="0"/>
              <a:t>, and AI classes was completed by Cierra Ditmore.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29ED5B-0749-4114-89A3-63414D0481F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096000" y="2631098"/>
            <a:ext cx="4213679" cy="274673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6EDBB4A-F868-418B-8692-6AFC85778752}"/>
              </a:ext>
            </a:extLst>
          </p:cNvPr>
          <p:cNvSpPr txBox="1"/>
          <p:nvPr/>
        </p:nvSpPr>
        <p:spPr>
          <a:xfrm>
            <a:off x="6245817" y="2464231"/>
            <a:ext cx="38590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Unit Testing UML Class Diagram</a:t>
            </a:r>
          </a:p>
        </p:txBody>
      </p:sp>
    </p:spTree>
    <p:extLst>
      <p:ext uri="{BB962C8B-B14F-4D97-AF65-F5344CB8AC3E}">
        <p14:creationId xmlns:p14="http://schemas.microsoft.com/office/powerpoint/2010/main" val="40825526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900C0-6702-4F0D-8E8A-BE980915B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FD7A8A-ACD6-4A3A-A80B-8D5AFC1134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link here.</a:t>
            </a:r>
          </a:p>
        </p:txBody>
      </p:sp>
    </p:spTree>
    <p:extLst>
      <p:ext uri="{BB962C8B-B14F-4D97-AF65-F5344CB8AC3E}">
        <p14:creationId xmlns:p14="http://schemas.microsoft.com/office/powerpoint/2010/main" val="39968834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5B031-D813-43CB-9C68-A0C89211E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Submission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3C1C1A-A94E-4040-A59D-F41C93D825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UML Class Diagrams, UML Use-Case Diagrams</a:t>
            </a:r>
          </a:p>
          <a:p>
            <a:r>
              <a:rPr lang="en-US" dirty="0"/>
              <a:t>Class </a:t>
            </a:r>
            <a:r>
              <a:rPr lang="en-US" dirty="0" err="1"/>
              <a:t>JavaDoc</a:t>
            </a:r>
            <a:r>
              <a:rPr lang="en-US" dirty="0"/>
              <a:t> documentation</a:t>
            </a:r>
          </a:p>
          <a:p>
            <a:r>
              <a:rPr lang="en-US" dirty="0" err="1"/>
              <a:t>Sourcecode</a:t>
            </a:r>
            <a:endParaRPr lang="en-US" dirty="0"/>
          </a:p>
          <a:p>
            <a:r>
              <a:rPr lang="en-US" dirty="0" err="1"/>
              <a:t>Powerpoint</a:t>
            </a:r>
            <a:r>
              <a:rPr lang="en-US" dirty="0"/>
              <a:t> file</a:t>
            </a:r>
          </a:p>
        </p:txBody>
      </p:sp>
    </p:spTree>
    <p:extLst>
      <p:ext uri="{BB962C8B-B14F-4D97-AF65-F5344CB8AC3E}">
        <p14:creationId xmlns:p14="http://schemas.microsoft.com/office/powerpoint/2010/main" val="600917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29C73-A991-437C-AC8B-761E0588B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List and Video 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BA77BC-1A6C-4872-8F72-1324261B9E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Team Members:</a:t>
            </a:r>
          </a:p>
          <a:p>
            <a:pPr lvl="1"/>
            <a:r>
              <a:rPr lang="en-US" dirty="0" err="1"/>
              <a:t>Sadman</a:t>
            </a:r>
            <a:r>
              <a:rPr lang="en-US" dirty="0"/>
              <a:t> Ahmed </a:t>
            </a:r>
            <a:r>
              <a:rPr lang="en-US" dirty="0" err="1"/>
              <a:t>Shanto</a:t>
            </a:r>
            <a:endParaRPr lang="en-US" dirty="0"/>
          </a:p>
          <a:p>
            <a:pPr lvl="1"/>
            <a:r>
              <a:rPr lang="en-US" dirty="0"/>
              <a:t>Cierra Ditmore</a:t>
            </a:r>
          </a:p>
          <a:p>
            <a:pPr lvl="1"/>
            <a:r>
              <a:rPr lang="en-US" dirty="0"/>
              <a:t>Meghan Engert</a:t>
            </a:r>
          </a:p>
          <a:p>
            <a:r>
              <a:rPr lang="en-US" dirty="0"/>
              <a:t>Video Presentation Link</a:t>
            </a:r>
          </a:p>
        </p:txBody>
      </p:sp>
    </p:spTree>
    <p:extLst>
      <p:ext uri="{BB962C8B-B14F-4D97-AF65-F5344CB8AC3E}">
        <p14:creationId xmlns:p14="http://schemas.microsoft.com/office/powerpoint/2010/main" val="3356642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1DE13-A2AA-4E0B-90B2-DE584D201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93134"/>
            <a:ext cx="9692640" cy="1369578"/>
          </a:xfrm>
        </p:spPr>
        <p:txBody>
          <a:bodyPr/>
          <a:lstStyle/>
          <a:p>
            <a:r>
              <a:rPr lang="en-US" dirty="0"/>
              <a:t>UML Class Diagrams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3E4A1B43-B17E-4174-9FA0-449D99D330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049" y="1670146"/>
            <a:ext cx="3035999" cy="5187853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EC2CA8FF-6646-418B-8857-B3B3EF2CBB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1031" y="1688075"/>
            <a:ext cx="3914551" cy="2497666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26A42D9C-B7B4-4C0C-8E64-C8A558CA25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9066" y="4267200"/>
            <a:ext cx="3927605" cy="2497666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A2D8BB49-0B9C-49D5-90C4-1C5E411B706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6788" y="4267201"/>
            <a:ext cx="3977080" cy="2497666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8284D3DE-6391-4661-9CAC-9B8F75299F8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9066" y="1670146"/>
            <a:ext cx="3931813" cy="2497666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473454CA-6166-42DD-B224-E1C47EF34B53}"/>
              </a:ext>
            </a:extLst>
          </p:cNvPr>
          <p:cNvSpPr txBox="1"/>
          <p:nvPr/>
        </p:nvSpPr>
        <p:spPr>
          <a:xfrm>
            <a:off x="0" y="1485900"/>
            <a:ext cx="30289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Artificial Intelligence UML Class Diagram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E31A7CC-23F0-49AE-AE0F-8F041E912AC9}"/>
              </a:ext>
            </a:extLst>
          </p:cNvPr>
          <p:cNvSpPr txBox="1"/>
          <p:nvPr/>
        </p:nvSpPr>
        <p:spPr>
          <a:xfrm>
            <a:off x="3076574" y="1438989"/>
            <a:ext cx="40320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GameFunctions</a:t>
            </a:r>
            <a:r>
              <a:rPr lang="en-US" sz="1000" dirty="0"/>
              <a:t> and Character UML Class Diagrams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2960649-E4C3-47F9-BE58-55A1A87C6D80}"/>
              </a:ext>
            </a:extLst>
          </p:cNvPr>
          <p:cNvSpPr txBox="1"/>
          <p:nvPr/>
        </p:nvSpPr>
        <p:spPr>
          <a:xfrm>
            <a:off x="7051031" y="1438988"/>
            <a:ext cx="30289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ArrowPile</a:t>
            </a:r>
            <a:r>
              <a:rPr lang="en-US" sz="1000" dirty="0"/>
              <a:t> and Dice UML Class Diagrams</a:t>
            </a:r>
          </a:p>
        </p:txBody>
      </p:sp>
    </p:spTree>
    <p:extLst>
      <p:ext uri="{BB962C8B-B14F-4D97-AF65-F5344CB8AC3E}">
        <p14:creationId xmlns:p14="http://schemas.microsoft.com/office/powerpoint/2010/main" val="2237822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45792-6023-4B58-9862-DCF0B1DB1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Developed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6CEE11-A481-4DA7-8DCC-3C6FFE220E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1372" y="1828800"/>
            <a:ext cx="8923528" cy="4351337"/>
          </a:xfrm>
        </p:spPr>
        <p:txBody>
          <a:bodyPr>
            <a:normAutofit fontScale="55000" lnSpcReduction="20000"/>
          </a:bodyPr>
          <a:lstStyle/>
          <a:p>
            <a:r>
              <a:rPr lang="en-US" sz="1600" dirty="0"/>
              <a:t>Game Functions Class</a:t>
            </a:r>
          </a:p>
          <a:p>
            <a:pPr lvl="1"/>
            <a:r>
              <a:rPr lang="en-US" sz="1400" dirty="0"/>
              <a:t>Cierra Ditmore</a:t>
            </a:r>
          </a:p>
          <a:p>
            <a:r>
              <a:rPr lang="en-US" sz="1600" dirty="0"/>
              <a:t>Dice Class</a:t>
            </a:r>
          </a:p>
          <a:p>
            <a:pPr lvl="1"/>
            <a:r>
              <a:rPr lang="en-US" sz="1400" dirty="0"/>
              <a:t>Cierra Ditmore</a:t>
            </a:r>
          </a:p>
          <a:p>
            <a:pPr lvl="1"/>
            <a:r>
              <a:rPr lang="en-US" sz="1400" dirty="0" err="1"/>
              <a:t>Sadman</a:t>
            </a:r>
            <a:r>
              <a:rPr lang="en-US" sz="1400" dirty="0"/>
              <a:t> Ahmed </a:t>
            </a:r>
            <a:r>
              <a:rPr lang="en-US" sz="1400" dirty="0" err="1"/>
              <a:t>Shanto</a:t>
            </a:r>
            <a:endParaRPr lang="en-US" sz="1400" dirty="0"/>
          </a:p>
          <a:p>
            <a:r>
              <a:rPr lang="en-US" sz="1600" dirty="0"/>
              <a:t>Arrow Pile Class</a:t>
            </a:r>
          </a:p>
          <a:p>
            <a:pPr lvl="1"/>
            <a:r>
              <a:rPr lang="en-US" sz="1400" dirty="0"/>
              <a:t>Meghan Engert</a:t>
            </a:r>
          </a:p>
          <a:p>
            <a:r>
              <a:rPr lang="en-US" sz="1600" dirty="0"/>
              <a:t>Character Class</a:t>
            </a:r>
          </a:p>
          <a:p>
            <a:pPr lvl="1"/>
            <a:r>
              <a:rPr lang="en-US" sz="1400" dirty="0"/>
              <a:t>Cierra Ditmore</a:t>
            </a:r>
          </a:p>
          <a:p>
            <a:r>
              <a:rPr lang="en-US" sz="1600" dirty="0"/>
              <a:t>Artificial Intelligence Class</a:t>
            </a:r>
          </a:p>
          <a:p>
            <a:pPr lvl="1"/>
            <a:r>
              <a:rPr lang="en-US" sz="1400" dirty="0" err="1"/>
              <a:t>Sadman</a:t>
            </a:r>
            <a:r>
              <a:rPr lang="en-US" sz="1400" dirty="0"/>
              <a:t> Ahmed </a:t>
            </a:r>
            <a:r>
              <a:rPr lang="en-US" sz="1400" dirty="0" err="1"/>
              <a:t>Shanto</a:t>
            </a:r>
            <a:endParaRPr lang="en-US" sz="1400" dirty="0"/>
          </a:p>
          <a:p>
            <a:r>
              <a:rPr lang="en-US" sz="1600" dirty="0"/>
              <a:t>Simulate AI Class</a:t>
            </a:r>
          </a:p>
          <a:p>
            <a:pPr lvl="1"/>
            <a:r>
              <a:rPr lang="en-US" sz="1400" dirty="0" err="1"/>
              <a:t>Sadman</a:t>
            </a:r>
            <a:r>
              <a:rPr lang="en-US" sz="1400" dirty="0"/>
              <a:t> Ahmed </a:t>
            </a:r>
            <a:r>
              <a:rPr lang="en-US" sz="1400" dirty="0" err="1"/>
              <a:t>Shanto</a:t>
            </a:r>
            <a:endParaRPr lang="en-US" sz="1400" dirty="0"/>
          </a:p>
          <a:p>
            <a:r>
              <a:rPr lang="en-US" sz="1600" dirty="0"/>
              <a:t>AI Dice Class</a:t>
            </a:r>
          </a:p>
          <a:p>
            <a:pPr lvl="1"/>
            <a:r>
              <a:rPr lang="en-US" sz="1400" dirty="0" err="1"/>
              <a:t>Sadman</a:t>
            </a:r>
            <a:r>
              <a:rPr lang="en-US" sz="1400" dirty="0"/>
              <a:t> Ahmed </a:t>
            </a:r>
            <a:r>
              <a:rPr lang="en-US" sz="1400" dirty="0" err="1"/>
              <a:t>Shanto</a:t>
            </a:r>
            <a:endParaRPr lang="en-US" sz="1400" dirty="0"/>
          </a:p>
          <a:p>
            <a:r>
              <a:rPr lang="en-US" sz="1600" dirty="0"/>
              <a:t>Arrow Pile Class</a:t>
            </a:r>
          </a:p>
          <a:p>
            <a:pPr lvl="1"/>
            <a:r>
              <a:rPr lang="en-US" sz="1400" dirty="0"/>
              <a:t>Meghan Engert</a:t>
            </a:r>
          </a:p>
          <a:p>
            <a:r>
              <a:rPr lang="en-US" sz="1600" dirty="0" err="1"/>
              <a:t>BangDiceGame</a:t>
            </a:r>
            <a:endParaRPr lang="en-US" sz="1600" dirty="0"/>
          </a:p>
          <a:p>
            <a:pPr lvl="1"/>
            <a:r>
              <a:rPr lang="en-US" sz="1400" dirty="0"/>
              <a:t>Meghan Engert</a:t>
            </a:r>
          </a:p>
          <a:p>
            <a:pPr lvl="1"/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309575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A9DDA-1278-428F-8BC9-92F868BA1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MVC Report: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5F1146-0EA1-4303-8CE5-A3A03A9BCA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The Bang Dice Game implemented in Java works correctly with minor bugs in the code. </a:t>
            </a:r>
          </a:p>
          <a:p>
            <a:r>
              <a:rPr lang="en-US" dirty="0"/>
              <a:t>All bugs and problems in the code were solved.</a:t>
            </a:r>
          </a:p>
          <a:p>
            <a:r>
              <a:rPr lang="en-US" dirty="0"/>
              <a:t>Lack of Team Communication caused this project to lack a GUI.</a:t>
            </a:r>
          </a:p>
          <a:p>
            <a:r>
              <a:rPr lang="en-US" dirty="0"/>
              <a:t>Fixed Bugs:</a:t>
            </a:r>
          </a:p>
          <a:p>
            <a:pPr lvl="1"/>
            <a:r>
              <a:rPr lang="en-US" dirty="0"/>
              <a:t>The character class was built using the static arrays, when players died they got a </a:t>
            </a:r>
            <a:r>
              <a:rPr lang="en-US" dirty="0" err="1"/>
              <a:t>NullPointer</a:t>
            </a:r>
            <a:r>
              <a:rPr lang="en-US" dirty="0"/>
              <a:t> exception</a:t>
            </a:r>
          </a:p>
          <a:p>
            <a:pPr lvl="1"/>
            <a:r>
              <a:rPr lang="en-US" dirty="0"/>
              <a:t>AI with negative </a:t>
            </a:r>
            <a:r>
              <a:rPr lang="en-US" dirty="0" err="1"/>
              <a:t>lifePoints</a:t>
            </a:r>
            <a:r>
              <a:rPr lang="en-US" dirty="0"/>
              <a:t> were still playing the game.</a:t>
            </a:r>
          </a:p>
          <a:p>
            <a:pPr lvl="1"/>
            <a:r>
              <a:rPr lang="en-US" dirty="0"/>
              <a:t>AI could keep more than 5 dice in some cases with more than one dynamite roll.</a:t>
            </a:r>
          </a:p>
          <a:p>
            <a:pPr lvl="1"/>
            <a:r>
              <a:rPr lang="en-US" dirty="0"/>
              <a:t>The dynamics of Arrows in the game were not resolved accurately in some test cases.</a:t>
            </a:r>
          </a:p>
          <a:p>
            <a:r>
              <a:rPr lang="en-US" dirty="0"/>
              <a:t>Problems Solved:</a:t>
            </a:r>
          </a:p>
          <a:p>
            <a:pPr lvl="1"/>
            <a:r>
              <a:rPr lang="en-US" dirty="0"/>
              <a:t>AI:</a:t>
            </a:r>
          </a:p>
          <a:p>
            <a:pPr lvl="2"/>
            <a:r>
              <a:rPr lang="en-US" dirty="0"/>
              <a:t>Initially, the program was based on taking user inputs so they were not compatible with the AI, leading to problems with the AI not working simultaneously with a user.</a:t>
            </a:r>
          </a:p>
          <a:p>
            <a:pPr lvl="2"/>
            <a:r>
              <a:rPr lang="en-US" dirty="0"/>
              <a:t>Solved by implementing AI classes separately from the initial classes, then making them work with user input.</a:t>
            </a:r>
          </a:p>
          <a:p>
            <a:pPr lvl="1"/>
            <a:r>
              <a:rPr lang="en-US" dirty="0"/>
              <a:t>Probability Vectors:</a:t>
            </a:r>
          </a:p>
          <a:p>
            <a:pPr lvl="2"/>
            <a:r>
              <a:rPr lang="en-US" dirty="0"/>
              <a:t> Challenging program to build, but critical to the AI</a:t>
            </a:r>
          </a:p>
          <a:p>
            <a:pPr lvl="2"/>
            <a:r>
              <a:rPr lang="en-US" dirty="0"/>
              <a:t>Solved by working with code until the probability vectors were solved.</a:t>
            </a:r>
          </a:p>
        </p:txBody>
      </p:sp>
    </p:spTree>
    <p:extLst>
      <p:ext uri="{BB962C8B-B14F-4D97-AF65-F5344CB8AC3E}">
        <p14:creationId xmlns:p14="http://schemas.microsoft.com/office/powerpoint/2010/main" val="2463401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FCDF2-0350-4478-AEFB-8EB72A525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254174"/>
            <a:ext cx="9692640" cy="1325562"/>
          </a:xfrm>
        </p:spPr>
        <p:txBody>
          <a:bodyPr/>
          <a:lstStyle/>
          <a:p>
            <a:r>
              <a:rPr lang="en-US" dirty="0"/>
              <a:t>MVC Report: 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948DB8-1382-49C1-8523-6496DAA543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10871"/>
            <a:ext cx="8595360" cy="4351337"/>
          </a:xfrm>
        </p:spPr>
        <p:txBody>
          <a:bodyPr/>
          <a:lstStyle/>
          <a:p>
            <a:r>
              <a:rPr lang="en-US" dirty="0"/>
              <a:t>This project is does not have a GUI due to team difficulties, but the game was fully implemented and runs in the console.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B5B97D-4CD1-420F-8D86-2CD96D33E6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872" y="2674163"/>
            <a:ext cx="8595360" cy="3607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6763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5419B-96CB-4260-A211-A6B566D86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MVC Report: Controller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0BEA5F-39D1-4735-B772-8B4235635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console is the controller.</a:t>
            </a:r>
          </a:p>
          <a:p>
            <a:r>
              <a:rPr lang="en-US" dirty="0"/>
              <a:t>The project is completely integrated with all classes working together so the user can:</a:t>
            </a:r>
          </a:p>
          <a:p>
            <a:pPr lvl="1"/>
            <a:r>
              <a:rPr lang="en-US" dirty="0"/>
              <a:t>play the game by giving input to the computer,</a:t>
            </a:r>
          </a:p>
          <a:p>
            <a:pPr lvl="1"/>
            <a:r>
              <a:rPr lang="en-US" dirty="0"/>
              <a:t>play with 3 to 7 Artificial Intelligence players,</a:t>
            </a:r>
          </a:p>
          <a:p>
            <a:pPr lvl="1"/>
            <a:r>
              <a:rPr lang="en-US" dirty="0"/>
              <a:t>and play the game using a Graphic User Interface (GUI).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2964A1-DC61-4AC8-8826-D35D20D3D8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541" y="4405224"/>
            <a:ext cx="4117497" cy="231609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9FB366E-ED16-4565-AC79-FB73F524E2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041" y="4405224"/>
            <a:ext cx="4117497" cy="231609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EC92FD2-9FB8-4E6A-B6BA-123913D1E1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6173" y="4405224"/>
            <a:ext cx="4117497" cy="2316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816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332C3-E6E9-4F1E-BB99-FA8544D63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Highlights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A1E8A6-5989-4A25-BD53-5C41B36794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4834128" cy="4351337"/>
          </a:xfrm>
        </p:spPr>
        <p:txBody>
          <a:bodyPr/>
          <a:lstStyle/>
          <a:p>
            <a:r>
              <a:rPr lang="en-US" dirty="0"/>
              <a:t>The AI Class could not exist without the </a:t>
            </a:r>
            <a:r>
              <a:rPr lang="en-US" dirty="0" err="1"/>
              <a:t>SimulateAI</a:t>
            </a:r>
            <a:r>
              <a:rPr lang="en-US" dirty="0"/>
              <a:t> Class (composition).</a:t>
            </a:r>
          </a:p>
          <a:p>
            <a:r>
              <a:rPr lang="en-US" dirty="0"/>
              <a:t>The AI Dice Class is dependent upon the AI class, thus the class also depends on the Simulate AI class.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020423C-6C4F-411E-8876-5BAC659122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872" y="3671067"/>
            <a:ext cx="4834128" cy="276432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3882F90-E965-4247-A84D-CDA13E346B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5898" y="3720517"/>
            <a:ext cx="4064230" cy="271487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065CDD3-D1FA-437D-A7F2-35453D8C00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5898" y="2010282"/>
            <a:ext cx="4064230" cy="166078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35B6F3A-09A1-4CC3-B4A2-EAA91A05C47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5898" y="911846"/>
            <a:ext cx="4064230" cy="104491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8326D9A-80CA-41E1-9577-B728B8591A16}"/>
              </a:ext>
            </a:extLst>
          </p:cNvPr>
          <p:cNvSpPr txBox="1"/>
          <p:nvPr/>
        </p:nvSpPr>
        <p:spPr>
          <a:xfrm>
            <a:off x="1261872" y="6426200"/>
            <a:ext cx="4834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Simulate AI Class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5E45308-F607-4D72-B66E-43D81C0C7B83}"/>
              </a:ext>
            </a:extLst>
          </p:cNvPr>
          <p:cNvSpPr txBox="1"/>
          <p:nvPr/>
        </p:nvSpPr>
        <p:spPr>
          <a:xfrm>
            <a:off x="6865898" y="558800"/>
            <a:ext cx="40642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The AI Dice Class</a:t>
            </a:r>
          </a:p>
        </p:txBody>
      </p:sp>
    </p:spTree>
    <p:extLst>
      <p:ext uri="{BB962C8B-B14F-4D97-AF65-F5344CB8AC3E}">
        <p14:creationId xmlns:p14="http://schemas.microsoft.com/office/powerpoint/2010/main" val="22347892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E3327-944F-4559-AD50-E20CA5914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Highlights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B76B83-6272-487D-A0D0-9EDF4ABA5B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4834128" cy="4351337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dirty="0" err="1"/>
              <a:t>GameFunctions</a:t>
            </a:r>
            <a:r>
              <a:rPr lang="en-US" dirty="0"/>
              <a:t> class makes an array of Character class objects (composition).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01E9F5-9E0D-43CE-BEBE-EACECA9CB00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226072" y="2191008"/>
            <a:ext cx="4947285" cy="15011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78DDAB3-CA35-4C0B-895A-B0F56494A093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226072" y="4191835"/>
            <a:ext cx="4947286" cy="171995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489262C-70DE-42F8-B2FD-5FA6F21D518D}"/>
              </a:ext>
            </a:extLst>
          </p:cNvPr>
          <p:cNvSpPr txBox="1"/>
          <p:nvPr/>
        </p:nvSpPr>
        <p:spPr>
          <a:xfrm>
            <a:off x="6226072" y="1691322"/>
            <a:ext cx="4834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GameFunctions</a:t>
            </a:r>
            <a:r>
              <a:rPr lang="en-US" sz="1200" dirty="0"/>
              <a:t> Class using Character Class Code Fragment</a:t>
            </a:r>
          </a:p>
        </p:txBody>
      </p:sp>
    </p:spTree>
    <p:extLst>
      <p:ext uri="{BB962C8B-B14F-4D97-AF65-F5344CB8AC3E}">
        <p14:creationId xmlns:p14="http://schemas.microsoft.com/office/powerpoint/2010/main" val="3052868795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1110</TotalTime>
  <Words>482</Words>
  <Application>Microsoft Office PowerPoint</Application>
  <PresentationFormat>Widescreen</PresentationFormat>
  <Paragraphs>82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Century Schoolbook</vt:lpstr>
      <vt:lpstr>Wingdings 2</vt:lpstr>
      <vt:lpstr>View</vt:lpstr>
      <vt:lpstr>Project 4</vt:lpstr>
      <vt:lpstr>Team List and Video Presentation</vt:lpstr>
      <vt:lpstr>UML Class Diagrams</vt:lpstr>
      <vt:lpstr>Classes Developed</vt:lpstr>
      <vt:lpstr>MVC Report: Model</vt:lpstr>
      <vt:lpstr>MVC Report: View</vt:lpstr>
      <vt:lpstr>MVC Report: Controller</vt:lpstr>
      <vt:lpstr>Code Highlights</vt:lpstr>
      <vt:lpstr>Code Highlights</vt:lpstr>
      <vt:lpstr>Code Highlights</vt:lpstr>
      <vt:lpstr>Project Demo</vt:lpstr>
      <vt:lpstr>Submission Files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4</dc:title>
  <dc:creator>Meghan Engert</dc:creator>
  <cp:lastModifiedBy>Meghan Engert</cp:lastModifiedBy>
  <cp:revision>26</cp:revision>
  <dcterms:created xsi:type="dcterms:W3CDTF">2020-05-04T18:11:01Z</dcterms:created>
  <dcterms:modified xsi:type="dcterms:W3CDTF">2020-05-06T20:33:05Z</dcterms:modified>
</cp:coreProperties>
</file>