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9" r:id="rId4"/>
    <p:sldId id="257" r:id="rId5"/>
    <p:sldId id="260" r:id="rId6"/>
    <p:sldId id="262" r:id="rId7"/>
    <p:sldId id="261" r:id="rId8"/>
    <p:sldId id="263" r:id="rId9"/>
    <p:sldId id="264" r:id="rId10"/>
    <p:sldId id="265" r:id="rId11"/>
    <p:sldId id="266"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324"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6AA5FC-73C1-4F52-B130-766450A87439}" type="doc">
      <dgm:prSet loTypeId="urn:microsoft.com/office/officeart/2008/layout/VerticalCurvedList" loCatId="list" qsTypeId="urn:microsoft.com/office/officeart/2005/8/quickstyle/3d4" qsCatId="3D" csTypeId="urn:microsoft.com/office/officeart/2005/8/colors/colorful2" csCatId="colorful"/>
      <dgm:spPr/>
      <dgm:t>
        <a:bodyPr/>
        <a:lstStyle/>
        <a:p>
          <a:endParaRPr lang="en-IN"/>
        </a:p>
      </dgm:t>
    </dgm:pt>
    <dgm:pt modelId="{9F06C5BF-D678-464D-B7FC-D5928CFA7775}">
      <dgm:prSet/>
      <dgm:spPr/>
      <dgm:t>
        <a:bodyPr/>
        <a:lstStyle/>
        <a:p>
          <a:r>
            <a:rPr lang="en-US" b="1" dirty="0"/>
            <a:t>INTRODUCTION</a:t>
          </a:r>
          <a:endParaRPr lang="en-IN" dirty="0"/>
        </a:p>
      </dgm:t>
    </dgm:pt>
    <dgm:pt modelId="{FCC81A69-41AF-4B67-BE41-E2BAEAA7FDCC}" type="parTrans" cxnId="{F3C75336-7F49-41D7-A49F-76A0C8E2AD57}">
      <dgm:prSet/>
      <dgm:spPr/>
      <dgm:t>
        <a:bodyPr/>
        <a:lstStyle/>
        <a:p>
          <a:endParaRPr lang="en-IN"/>
        </a:p>
      </dgm:t>
    </dgm:pt>
    <dgm:pt modelId="{620DBD14-202B-4674-9D51-C0E020230A58}" type="sibTrans" cxnId="{F3C75336-7F49-41D7-A49F-76A0C8E2AD57}">
      <dgm:prSet/>
      <dgm:spPr/>
      <dgm:t>
        <a:bodyPr/>
        <a:lstStyle/>
        <a:p>
          <a:endParaRPr lang="en-IN"/>
        </a:p>
      </dgm:t>
    </dgm:pt>
    <dgm:pt modelId="{D8B02976-BD75-4766-8B43-0529A7D8262F}">
      <dgm:prSet/>
      <dgm:spPr/>
      <dgm:t>
        <a:bodyPr/>
        <a:lstStyle/>
        <a:p>
          <a:r>
            <a:rPr lang="en-US" b="1"/>
            <a:t>DATA COLLECTION</a:t>
          </a:r>
          <a:endParaRPr lang="en-IN"/>
        </a:p>
      </dgm:t>
    </dgm:pt>
    <dgm:pt modelId="{74FAF26E-257F-4DF9-91F8-0726625B1991}" type="parTrans" cxnId="{5592D580-BA68-4F5D-B0F7-5863E8602411}">
      <dgm:prSet/>
      <dgm:spPr/>
      <dgm:t>
        <a:bodyPr/>
        <a:lstStyle/>
        <a:p>
          <a:endParaRPr lang="en-IN"/>
        </a:p>
      </dgm:t>
    </dgm:pt>
    <dgm:pt modelId="{F6C82FEC-5A48-4857-A8D1-65D7E31A55A4}" type="sibTrans" cxnId="{5592D580-BA68-4F5D-B0F7-5863E8602411}">
      <dgm:prSet/>
      <dgm:spPr/>
      <dgm:t>
        <a:bodyPr/>
        <a:lstStyle/>
        <a:p>
          <a:endParaRPr lang="en-IN"/>
        </a:p>
      </dgm:t>
    </dgm:pt>
    <dgm:pt modelId="{4D0DD355-6C0E-4674-9E9C-0213AA584B32}">
      <dgm:prSet/>
      <dgm:spPr/>
      <dgm:t>
        <a:bodyPr/>
        <a:lstStyle/>
        <a:p>
          <a:r>
            <a:rPr lang="en-US" b="1"/>
            <a:t>TRAINING MODEL</a:t>
          </a:r>
          <a:endParaRPr lang="en-IN"/>
        </a:p>
      </dgm:t>
    </dgm:pt>
    <dgm:pt modelId="{2CA208AE-2A30-4B2F-8799-9348067A2C84}" type="parTrans" cxnId="{80D2CC5D-5074-41D2-AC71-13ED8218E69E}">
      <dgm:prSet/>
      <dgm:spPr/>
      <dgm:t>
        <a:bodyPr/>
        <a:lstStyle/>
        <a:p>
          <a:endParaRPr lang="en-IN"/>
        </a:p>
      </dgm:t>
    </dgm:pt>
    <dgm:pt modelId="{53C4C087-FC38-437A-980E-C3BFA1A0D958}" type="sibTrans" cxnId="{80D2CC5D-5074-41D2-AC71-13ED8218E69E}">
      <dgm:prSet/>
      <dgm:spPr/>
      <dgm:t>
        <a:bodyPr/>
        <a:lstStyle/>
        <a:p>
          <a:endParaRPr lang="en-IN"/>
        </a:p>
      </dgm:t>
    </dgm:pt>
    <dgm:pt modelId="{76EEB8AB-505B-4E85-B019-3ED9489A2F63}">
      <dgm:prSet/>
      <dgm:spPr/>
      <dgm:t>
        <a:bodyPr/>
        <a:lstStyle/>
        <a:p>
          <a:r>
            <a:rPr lang="en-US" b="1"/>
            <a:t>DATA VISUALIZATION</a:t>
          </a:r>
          <a:endParaRPr lang="en-IN"/>
        </a:p>
      </dgm:t>
    </dgm:pt>
    <dgm:pt modelId="{DACE10E0-48A4-40F3-B586-D0B51272AE75}" type="parTrans" cxnId="{502BD756-3999-4761-8B6D-F728131193A1}">
      <dgm:prSet/>
      <dgm:spPr/>
      <dgm:t>
        <a:bodyPr/>
        <a:lstStyle/>
        <a:p>
          <a:endParaRPr lang="en-IN"/>
        </a:p>
      </dgm:t>
    </dgm:pt>
    <dgm:pt modelId="{787E3F7A-3C14-46A4-AAA6-00C8D28950C7}" type="sibTrans" cxnId="{502BD756-3999-4761-8B6D-F728131193A1}">
      <dgm:prSet/>
      <dgm:spPr/>
      <dgm:t>
        <a:bodyPr/>
        <a:lstStyle/>
        <a:p>
          <a:endParaRPr lang="en-IN"/>
        </a:p>
      </dgm:t>
    </dgm:pt>
    <dgm:pt modelId="{8F51115C-7CD7-4206-9F76-E22D32697040}">
      <dgm:prSet/>
      <dgm:spPr/>
      <dgm:t>
        <a:bodyPr/>
        <a:lstStyle/>
        <a:p>
          <a:r>
            <a:rPr lang="en-US" b="1"/>
            <a:t>MODEL CREATION</a:t>
          </a:r>
          <a:endParaRPr lang="en-IN"/>
        </a:p>
      </dgm:t>
    </dgm:pt>
    <dgm:pt modelId="{A6F5D94E-8E6C-42B2-9BA1-3AADAE69DFA4}" type="parTrans" cxnId="{44B65413-DDDC-4618-9517-59E88788F821}">
      <dgm:prSet/>
      <dgm:spPr/>
      <dgm:t>
        <a:bodyPr/>
        <a:lstStyle/>
        <a:p>
          <a:endParaRPr lang="en-IN"/>
        </a:p>
      </dgm:t>
    </dgm:pt>
    <dgm:pt modelId="{7E0DB588-BFEB-4E31-8ACA-1AADBA1300C7}" type="sibTrans" cxnId="{44B65413-DDDC-4618-9517-59E88788F821}">
      <dgm:prSet/>
      <dgm:spPr/>
      <dgm:t>
        <a:bodyPr/>
        <a:lstStyle/>
        <a:p>
          <a:endParaRPr lang="en-IN"/>
        </a:p>
      </dgm:t>
    </dgm:pt>
    <dgm:pt modelId="{06B25312-C51E-4900-8574-ECAF59D828A0}">
      <dgm:prSet/>
      <dgm:spPr/>
      <dgm:t>
        <a:bodyPr/>
        <a:lstStyle/>
        <a:p>
          <a:r>
            <a:rPr lang="en-US" b="1"/>
            <a:t>CONCLUSION</a:t>
          </a:r>
          <a:endParaRPr lang="en-IN"/>
        </a:p>
      </dgm:t>
    </dgm:pt>
    <dgm:pt modelId="{E6728B8A-D7CD-4EF6-BDBE-C70D760FDE0B}" type="parTrans" cxnId="{8668F03C-171D-4374-BA95-D551E53A32EA}">
      <dgm:prSet/>
      <dgm:spPr/>
      <dgm:t>
        <a:bodyPr/>
        <a:lstStyle/>
        <a:p>
          <a:endParaRPr lang="en-IN"/>
        </a:p>
      </dgm:t>
    </dgm:pt>
    <dgm:pt modelId="{FE03C330-180F-408C-AE1B-00A0F9C2D91A}" type="sibTrans" cxnId="{8668F03C-171D-4374-BA95-D551E53A32EA}">
      <dgm:prSet/>
      <dgm:spPr/>
      <dgm:t>
        <a:bodyPr/>
        <a:lstStyle/>
        <a:p>
          <a:endParaRPr lang="en-IN"/>
        </a:p>
      </dgm:t>
    </dgm:pt>
    <dgm:pt modelId="{6E09AAD4-8A0F-48AD-9CCF-FCB0C3FE60CE}">
      <dgm:prSet/>
      <dgm:spPr/>
      <dgm:t>
        <a:bodyPr/>
        <a:lstStyle/>
        <a:p>
          <a:r>
            <a:rPr lang="en-US" b="1"/>
            <a:t>THANKYOU</a:t>
          </a:r>
          <a:endParaRPr lang="en-IN"/>
        </a:p>
      </dgm:t>
    </dgm:pt>
    <dgm:pt modelId="{3BF410CD-EE55-4215-8508-3BE378017711}" type="parTrans" cxnId="{166C1B3F-5576-44A6-849D-E07BF525169D}">
      <dgm:prSet/>
      <dgm:spPr/>
      <dgm:t>
        <a:bodyPr/>
        <a:lstStyle/>
        <a:p>
          <a:endParaRPr lang="en-IN"/>
        </a:p>
      </dgm:t>
    </dgm:pt>
    <dgm:pt modelId="{0E93F041-5CA3-4778-9DD4-DA4273A2C6D9}" type="sibTrans" cxnId="{166C1B3F-5576-44A6-849D-E07BF525169D}">
      <dgm:prSet/>
      <dgm:spPr/>
      <dgm:t>
        <a:bodyPr/>
        <a:lstStyle/>
        <a:p>
          <a:endParaRPr lang="en-IN"/>
        </a:p>
      </dgm:t>
    </dgm:pt>
    <dgm:pt modelId="{6CAF1F8B-7EA0-4A3C-9003-50FB7A53406A}" type="pres">
      <dgm:prSet presAssocID="{2B6AA5FC-73C1-4F52-B130-766450A87439}" presName="Name0" presStyleCnt="0">
        <dgm:presLayoutVars>
          <dgm:chMax val="7"/>
          <dgm:chPref val="7"/>
          <dgm:dir/>
        </dgm:presLayoutVars>
      </dgm:prSet>
      <dgm:spPr/>
    </dgm:pt>
    <dgm:pt modelId="{B189C294-C018-45C9-886F-70345B454834}" type="pres">
      <dgm:prSet presAssocID="{2B6AA5FC-73C1-4F52-B130-766450A87439}" presName="Name1" presStyleCnt="0"/>
      <dgm:spPr/>
    </dgm:pt>
    <dgm:pt modelId="{6650CDFB-F092-476F-9641-547D326BA426}" type="pres">
      <dgm:prSet presAssocID="{2B6AA5FC-73C1-4F52-B130-766450A87439}" presName="cycle" presStyleCnt="0"/>
      <dgm:spPr/>
    </dgm:pt>
    <dgm:pt modelId="{6718BA39-50C4-45E3-8213-16464BE9E1AF}" type="pres">
      <dgm:prSet presAssocID="{2B6AA5FC-73C1-4F52-B130-766450A87439}" presName="srcNode" presStyleLbl="node1" presStyleIdx="0" presStyleCnt="7"/>
      <dgm:spPr/>
    </dgm:pt>
    <dgm:pt modelId="{64729E7D-193A-4BDF-8AFF-E25CADDB1F67}" type="pres">
      <dgm:prSet presAssocID="{2B6AA5FC-73C1-4F52-B130-766450A87439}" presName="conn" presStyleLbl="parChTrans1D2" presStyleIdx="0" presStyleCnt="1"/>
      <dgm:spPr/>
    </dgm:pt>
    <dgm:pt modelId="{0A19AFA0-E1AC-4619-AAB8-78340193E142}" type="pres">
      <dgm:prSet presAssocID="{2B6AA5FC-73C1-4F52-B130-766450A87439}" presName="extraNode" presStyleLbl="node1" presStyleIdx="0" presStyleCnt="7"/>
      <dgm:spPr/>
    </dgm:pt>
    <dgm:pt modelId="{214A5C9C-CA2C-411D-BE7E-0091A1CA1B9D}" type="pres">
      <dgm:prSet presAssocID="{2B6AA5FC-73C1-4F52-B130-766450A87439}" presName="dstNode" presStyleLbl="node1" presStyleIdx="0" presStyleCnt="7"/>
      <dgm:spPr/>
    </dgm:pt>
    <dgm:pt modelId="{6919FE8D-54D1-4DBC-85FF-43064613668C}" type="pres">
      <dgm:prSet presAssocID="{9F06C5BF-D678-464D-B7FC-D5928CFA7775}" presName="text_1" presStyleLbl="node1" presStyleIdx="0" presStyleCnt="7">
        <dgm:presLayoutVars>
          <dgm:bulletEnabled val="1"/>
        </dgm:presLayoutVars>
      </dgm:prSet>
      <dgm:spPr/>
    </dgm:pt>
    <dgm:pt modelId="{5D68880F-2BD8-4889-BBC3-8F3EB091ED6C}" type="pres">
      <dgm:prSet presAssocID="{9F06C5BF-D678-464D-B7FC-D5928CFA7775}" presName="accent_1" presStyleCnt="0"/>
      <dgm:spPr/>
    </dgm:pt>
    <dgm:pt modelId="{AAEDAD8E-929E-4EDD-83F5-20220D04FC28}" type="pres">
      <dgm:prSet presAssocID="{9F06C5BF-D678-464D-B7FC-D5928CFA7775}" presName="accentRepeatNode" presStyleLbl="solidFgAcc1" presStyleIdx="0" presStyleCnt="7"/>
      <dgm:spPr/>
    </dgm:pt>
    <dgm:pt modelId="{7D663C0D-0FD6-477D-9508-122279CA4081}" type="pres">
      <dgm:prSet presAssocID="{D8B02976-BD75-4766-8B43-0529A7D8262F}" presName="text_2" presStyleLbl="node1" presStyleIdx="1" presStyleCnt="7">
        <dgm:presLayoutVars>
          <dgm:bulletEnabled val="1"/>
        </dgm:presLayoutVars>
      </dgm:prSet>
      <dgm:spPr/>
    </dgm:pt>
    <dgm:pt modelId="{B996072D-13E2-4C04-BF94-A514F410338E}" type="pres">
      <dgm:prSet presAssocID="{D8B02976-BD75-4766-8B43-0529A7D8262F}" presName="accent_2" presStyleCnt="0"/>
      <dgm:spPr/>
    </dgm:pt>
    <dgm:pt modelId="{64B7C5DE-EE2B-4214-9FE8-04257AFB4962}" type="pres">
      <dgm:prSet presAssocID="{D8B02976-BD75-4766-8B43-0529A7D8262F}" presName="accentRepeatNode" presStyleLbl="solidFgAcc1" presStyleIdx="1" presStyleCnt="7"/>
      <dgm:spPr/>
    </dgm:pt>
    <dgm:pt modelId="{58D7DD74-DED6-4FC8-A45E-88380FEDF9D6}" type="pres">
      <dgm:prSet presAssocID="{4D0DD355-6C0E-4674-9E9C-0213AA584B32}" presName="text_3" presStyleLbl="node1" presStyleIdx="2" presStyleCnt="7">
        <dgm:presLayoutVars>
          <dgm:bulletEnabled val="1"/>
        </dgm:presLayoutVars>
      </dgm:prSet>
      <dgm:spPr/>
    </dgm:pt>
    <dgm:pt modelId="{06EA53DE-9754-412E-A04E-05DDD80942C4}" type="pres">
      <dgm:prSet presAssocID="{4D0DD355-6C0E-4674-9E9C-0213AA584B32}" presName="accent_3" presStyleCnt="0"/>
      <dgm:spPr/>
    </dgm:pt>
    <dgm:pt modelId="{E72235AF-DFE4-44C9-BBC7-0DF47AFF044D}" type="pres">
      <dgm:prSet presAssocID="{4D0DD355-6C0E-4674-9E9C-0213AA584B32}" presName="accentRepeatNode" presStyleLbl="solidFgAcc1" presStyleIdx="2" presStyleCnt="7"/>
      <dgm:spPr/>
    </dgm:pt>
    <dgm:pt modelId="{835003F8-E22C-4193-A533-1E6A32D1C5F7}" type="pres">
      <dgm:prSet presAssocID="{76EEB8AB-505B-4E85-B019-3ED9489A2F63}" presName="text_4" presStyleLbl="node1" presStyleIdx="3" presStyleCnt="7">
        <dgm:presLayoutVars>
          <dgm:bulletEnabled val="1"/>
        </dgm:presLayoutVars>
      </dgm:prSet>
      <dgm:spPr/>
    </dgm:pt>
    <dgm:pt modelId="{A3A27FB0-EB9F-4D66-90CB-B1368C05ED98}" type="pres">
      <dgm:prSet presAssocID="{76EEB8AB-505B-4E85-B019-3ED9489A2F63}" presName="accent_4" presStyleCnt="0"/>
      <dgm:spPr/>
    </dgm:pt>
    <dgm:pt modelId="{EB8889E6-9B69-4117-B2DE-117943F040AA}" type="pres">
      <dgm:prSet presAssocID="{76EEB8AB-505B-4E85-B019-3ED9489A2F63}" presName="accentRepeatNode" presStyleLbl="solidFgAcc1" presStyleIdx="3" presStyleCnt="7"/>
      <dgm:spPr/>
    </dgm:pt>
    <dgm:pt modelId="{F92BAB2A-B212-4174-A23C-84CC071E7351}" type="pres">
      <dgm:prSet presAssocID="{8F51115C-7CD7-4206-9F76-E22D32697040}" presName="text_5" presStyleLbl="node1" presStyleIdx="4" presStyleCnt="7">
        <dgm:presLayoutVars>
          <dgm:bulletEnabled val="1"/>
        </dgm:presLayoutVars>
      </dgm:prSet>
      <dgm:spPr/>
    </dgm:pt>
    <dgm:pt modelId="{CB02D360-6A45-45BD-BF24-0D95CEC2970A}" type="pres">
      <dgm:prSet presAssocID="{8F51115C-7CD7-4206-9F76-E22D32697040}" presName="accent_5" presStyleCnt="0"/>
      <dgm:spPr/>
    </dgm:pt>
    <dgm:pt modelId="{D5CD4219-0DE2-4EE3-9C23-97E62C732052}" type="pres">
      <dgm:prSet presAssocID="{8F51115C-7CD7-4206-9F76-E22D32697040}" presName="accentRepeatNode" presStyleLbl="solidFgAcc1" presStyleIdx="4" presStyleCnt="7"/>
      <dgm:spPr/>
    </dgm:pt>
    <dgm:pt modelId="{6983B5D2-3F31-421A-974A-7FEC2152C082}" type="pres">
      <dgm:prSet presAssocID="{06B25312-C51E-4900-8574-ECAF59D828A0}" presName="text_6" presStyleLbl="node1" presStyleIdx="5" presStyleCnt="7">
        <dgm:presLayoutVars>
          <dgm:bulletEnabled val="1"/>
        </dgm:presLayoutVars>
      </dgm:prSet>
      <dgm:spPr/>
    </dgm:pt>
    <dgm:pt modelId="{9E8FCD08-3038-4B73-8593-5A4FFEE2F930}" type="pres">
      <dgm:prSet presAssocID="{06B25312-C51E-4900-8574-ECAF59D828A0}" presName="accent_6" presStyleCnt="0"/>
      <dgm:spPr/>
    </dgm:pt>
    <dgm:pt modelId="{153D14EA-21C1-456F-AF8B-B50546EF9A50}" type="pres">
      <dgm:prSet presAssocID="{06B25312-C51E-4900-8574-ECAF59D828A0}" presName="accentRepeatNode" presStyleLbl="solidFgAcc1" presStyleIdx="5" presStyleCnt="7"/>
      <dgm:spPr/>
    </dgm:pt>
    <dgm:pt modelId="{BE564277-F102-4D25-8471-3C33B726FF2A}" type="pres">
      <dgm:prSet presAssocID="{6E09AAD4-8A0F-48AD-9CCF-FCB0C3FE60CE}" presName="text_7" presStyleLbl="node1" presStyleIdx="6" presStyleCnt="7">
        <dgm:presLayoutVars>
          <dgm:bulletEnabled val="1"/>
        </dgm:presLayoutVars>
      </dgm:prSet>
      <dgm:spPr/>
    </dgm:pt>
    <dgm:pt modelId="{1DCE1691-A891-488E-A0B8-E0AEF1206B07}" type="pres">
      <dgm:prSet presAssocID="{6E09AAD4-8A0F-48AD-9CCF-FCB0C3FE60CE}" presName="accent_7" presStyleCnt="0"/>
      <dgm:spPr/>
    </dgm:pt>
    <dgm:pt modelId="{E2DA218C-4497-4717-8CEC-F4A9E70DD72B}" type="pres">
      <dgm:prSet presAssocID="{6E09AAD4-8A0F-48AD-9CCF-FCB0C3FE60CE}" presName="accentRepeatNode" presStyleLbl="solidFgAcc1" presStyleIdx="6" presStyleCnt="7"/>
      <dgm:spPr/>
    </dgm:pt>
  </dgm:ptLst>
  <dgm:cxnLst>
    <dgm:cxn modelId="{44B65413-DDDC-4618-9517-59E88788F821}" srcId="{2B6AA5FC-73C1-4F52-B130-766450A87439}" destId="{8F51115C-7CD7-4206-9F76-E22D32697040}" srcOrd="4" destOrd="0" parTransId="{A6F5D94E-8E6C-42B2-9BA1-3AADAE69DFA4}" sibTransId="{7E0DB588-BFEB-4E31-8ACA-1AADBA1300C7}"/>
    <dgm:cxn modelId="{CCE3B01B-B164-438F-B249-073F56D4989A}" type="presOf" srcId="{620DBD14-202B-4674-9D51-C0E020230A58}" destId="{64729E7D-193A-4BDF-8AFF-E25CADDB1F67}" srcOrd="0" destOrd="0" presId="urn:microsoft.com/office/officeart/2008/layout/VerticalCurvedList"/>
    <dgm:cxn modelId="{F3C75336-7F49-41D7-A49F-76A0C8E2AD57}" srcId="{2B6AA5FC-73C1-4F52-B130-766450A87439}" destId="{9F06C5BF-D678-464D-B7FC-D5928CFA7775}" srcOrd="0" destOrd="0" parTransId="{FCC81A69-41AF-4B67-BE41-E2BAEAA7FDCC}" sibTransId="{620DBD14-202B-4674-9D51-C0E020230A58}"/>
    <dgm:cxn modelId="{8668F03C-171D-4374-BA95-D551E53A32EA}" srcId="{2B6AA5FC-73C1-4F52-B130-766450A87439}" destId="{06B25312-C51E-4900-8574-ECAF59D828A0}" srcOrd="5" destOrd="0" parTransId="{E6728B8A-D7CD-4EF6-BDBE-C70D760FDE0B}" sibTransId="{FE03C330-180F-408C-AE1B-00A0F9C2D91A}"/>
    <dgm:cxn modelId="{166C1B3F-5576-44A6-849D-E07BF525169D}" srcId="{2B6AA5FC-73C1-4F52-B130-766450A87439}" destId="{6E09AAD4-8A0F-48AD-9CCF-FCB0C3FE60CE}" srcOrd="6" destOrd="0" parTransId="{3BF410CD-EE55-4215-8508-3BE378017711}" sibTransId="{0E93F041-5CA3-4778-9DD4-DA4273A2C6D9}"/>
    <dgm:cxn modelId="{80D2CC5D-5074-41D2-AC71-13ED8218E69E}" srcId="{2B6AA5FC-73C1-4F52-B130-766450A87439}" destId="{4D0DD355-6C0E-4674-9E9C-0213AA584B32}" srcOrd="2" destOrd="0" parTransId="{2CA208AE-2A30-4B2F-8799-9348067A2C84}" sibTransId="{53C4C087-FC38-437A-980E-C3BFA1A0D958}"/>
    <dgm:cxn modelId="{4546936D-46E1-43DA-B80C-3D8B5E170A8C}" type="presOf" srcId="{D8B02976-BD75-4766-8B43-0529A7D8262F}" destId="{7D663C0D-0FD6-477D-9508-122279CA4081}" srcOrd="0" destOrd="0" presId="urn:microsoft.com/office/officeart/2008/layout/VerticalCurvedList"/>
    <dgm:cxn modelId="{502BD756-3999-4761-8B6D-F728131193A1}" srcId="{2B6AA5FC-73C1-4F52-B130-766450A87439}" destId="{76EEB8AB-505B-4E85-B019-3ED9489A2F63}" srcOrd="3" destOrd="0" parTransId="{DACE10E0-48A4-40F3-B586-D0B51272AE75}" sibTransId="{787E3F7A-3C14-46A4-AAA6-00C8D28950C7}"/>
    <dgm:cxn modelId="{5592D580-BA68-4F5D-B0F7-5863E8602411}" srcId="{2B6AA5FC-73C1-4F52-B130-766450A87439}" destId="{D8B02976-BD75-4766-8B43-0529A7D8262F}" srcOrd="1" destOrd="0" parTransId="{74FAF26E-257F-4DF9-91F8-0726625B1991}" sibTransId="{F6C82FEC-5A48-4857-A8D1-65D7E31A55A4}"/>
    <dgm:cxn modelId="{D296688C-A854-4992-AD4C-35C807B20BB3}" type="presOf" srcId="{9F06C5BF-D678-464D-B7FC-D5928CFA7775}" destId="{6919FE8D-54D1-4DBC-85FF-43064613668C}" srcOrd="0" destOrd="0" presId="urn:microsoft.com/office/officeart/2008/layout/VerticalCurvedList"/>
    <dgm:cxn modelId="{0AF44AA3-ED4B-4A08-9CFC-49AC45D40B99}" type="presOf" srcId="{6E09AAD4-8A0F-48AD-9CCF-FCB0C3FE60CE}" destId="{BE564277-F102-4D25-8471-3C33B726FF2A}" srcOrd="0" destOrd="0" presId="urn:microsoft.com/office/officeart/2008/layout/VerticalCurvedList"/>
    <dgm:cxn modelId="{3F7F8BA3-8662-438A-B2FA-D099C501D0FE}" type="presOf" srcId="{76EEB8AB-505B-4E85-B019-3ED9489A2F63}" destId="{835003F8-E22C-4193-A533-1E6A32D1C5F7}" srcOrd="0" destOrd="0" presId="urn:microsoft.com/office/officeart/2008/layout/VerticalCurvedList"/>
    <dgm:cxn modelId="{BCD12AB9-E803-4137-AE88-421691B5AFFA}" type="presOf" srcId="{06B25312-C51E-4900-8574-ECAF59D828A0}" destId="{6983B5D2-3F31-421A-974A-7FEC2152C082}" srcOrd="0" destOrd="0" presId="urn:microsoft.com/office/officeart/2008/layout/VerticalCurvedList"/>
    <dgm:cxn modelId="{0781AFBA-93B3-4BE9-BB3B-6358239884F4}" type="presOf" srcId="{4D0DD355-6C0E-4674-9E9C-0213AA584B32}" destId="{58D7DD74-DED6-4FC8-A45E-88380FEDF9D6}" srcOrd="0" destOrd="0" presId="urn:microsoft.com/office/officeart/2008/layout/VerticalCurvedList"/>
    <dgm:cxn modelId="{15186FBD-830B-4A12-9191-058ADDA251DE}" type="presOf" srcId="{8F51115C-7CD7-4206-9F76-E22D32697040}" destId="{F92BAB2A-B212-4174-A23C-84CC071E7351}" srcOrd="0" destOrd="0" presId="urn:microsoft.com/office/officeart/2008/layout/VerticalCurvedList"/>
    <dgm:cxn modelId="{03B82AC1-4570-407D-804C-D19B1634257D}" type="presOf" srcId="{2B6AA5FC-73C1-4F52-B130-766450A87439}" destId="{6CAF1F8B-7EA0-4A3C-9003-50FB7A53406A}" srcOrd="0" destOrd="0" presId="urn:microsoft.com/office/officeart/2008/layout/VerticalCurvedList"/>
    <dgm:cxn modelId="{5AA967D8-028E-4401-92B8-DB477C35761E}" type="presParOf" srcId="{6CAF1F8B-7EA0-4A3C-9003-50FB7A53406A}" destId="{B189C294-C018-45C9-886F-70345B454834}" srcOrd="0" destOrd="0" presId="urn:microsoft.com/office/officeart/2008/layout/VerticalCurvedList"/>
    <dgm:cxn modelId="{31144559-4793-4104-B83C-B81CB5F6A29E}" type="presParOf" srcId="{B189C294-C018-45C9-886F-70345B454834}" destId="{6650CDFB-F092-476F-9641-547D326BA426}" srcOrd="0" destOrd="0" presId="urn:microsoft.com/office/officeart/2008/layout/VerticalCurvedList"/>
    <dgm:cxn modelId="{604D09D8-BE8F-43B5-85A3-F470FBEF9FEC}" type="presParOf" srcId="{6650CDFB-F092-476F-9641-547D326BA426}" destId="{6718BA39-50C4-45E3-8213-16464BE9E1AF}" srcOrd="0" destOrd="0" presId="urn:microsoft.com/office/officeart/2008/layout/VerticalCurvedList"/>
    <dgm:cxn modelId="{9F4B3CE4-B690-4A13-8000-B9F3DBA75020}" type="presParOf" srcId="{6650CDFB-F092-476F-9641-547D326BA426}" destId="{64729E7D-193A-4BDF-8AFF-E25CADDB1F67}" srcOrd="1" destOrd="0" presId="urn:microsoft.com/office/officeart/2008/layout/VerticalCurvedList"/>
    <dgm:cxn modelId="{88DBF03E-0A69-431F-B9ED-F04BCD3D8AEE}" type="presParOf" srcId="{6650CDFB-F092-476F-9641-547D326BA426}" destId="{0A19AFA0-E1AC-4619-AAB8-78340193E142}" srcOrd="2" destOrd="0" presId="urn:microsoft.com/office/officeart/2008/layout/VerticalCurvedList"/>
    <dgm:cxn modelId="{B7B913AF-524A-4E46-A73E-C566FFEA493E}" type="presParOf" srcId="{6650CDFB-F092-476F-9641-547D326BA426}" destId="{214A5C9C-CA2C-411D-BE7E-0091A1CA1B9D}" srcOrd="3" destOrd="0" presId="urn:microsoft.com/office/officeart/2008/layout/VerticalCurvedList"/>
    <dgm:cxn modelId="{6BEC29A6-BBED-4557-BCE4-AA7F8DFCAC89}" type="presParOf" srcId="{B189C294-C018-45C9-886F-70345B454834}" destId="{6919FE8D-54D1-4DBC-85FF-43064613668C}" srcOrd="1" destOrd="0" presId="urn:microsoft.com/office/officeart/2008/layout/VerticalCurvedList"/>
    <dgm:cxn modelId="{F74ED210-D5ED-4109-8227-73B226075DAA}" type="presParOf" srcId="{B189C294-C018-45C9-886F-70345B454834}" destId="{5D68880F-2BD8-4889-BBC3-8F3EB091ED6C}" srcOrd="2" destOrd="0" presId="urn:microsoft.com/office/officeart/2008/layout/VerticalCurvedList"/>
    <dgm:cxn modelId="{C108AD61-0BBF-4310-9768-FBFD942220C5}" type="presParOf" srcId="{5D68880F-2BD8-4889-BBC3-8F3EB091ED6C}" destId="{AAEDAD8E-929E-4EDD-83F5-20220D04FC28}" srcOrd="0" destOrd="0" presId="urn:microsoft.com/office/officeart/2008/layout/VerticalCurvedList"/>
    <dgm:cxn modelId="{19B2AF0C-B791-4BA0-A97E-F4E9B81B4815}" type="presParOf" srcId="{B189C294-C018-45C9-886F-70345B454834}" destId="{7D663C0D-0FD6-477D-9508-122279CA4081}" srcOrd="3" destOrd="0" presId="urn:microsoft.com/office/officeart/2008/layout/VerticalCurvedList"/>
    <dgm:cxn modelId="{AD45C74B-CBCF-432A-8608-7A7F7EABFCEA}" type="presParOf" srcId="{B189C294-C018-45C9-886F-70345B454834}" destId="{B996072D-13E2-4C04-BF94-A514F410338E}" srcOrd="4" destOrd="0" presId="urn:microsoft.com/office/officeart/2008/layout/VerticalCurvedList"/>
    <dgm:cxn modelId="{8E1F858D-0F02-4D66-8356-B00A986468D6}" type="presParOf" srcId="{B996072D-13E2-4C04-BF94-A514F410338E}" destId="{64B7C5DE-EE2B-4214-9FE8-04257AFB4962}" srcOrd="0" destOrd="0" presId="urn:microsoft.com/office/officeart/2008/layout/VerticalCurvedList"/>
    <dgm:cxn modelId="{30439B60-F6C1-44DC-A4B1-BD48C35110FB}" type="presParOf" srcId="{B189C294-C018-45C9-886F-70345B454834}" destId="{58D7DD74-DED6-4FC8-A45E-88380FEDF9D6}" srcOrd="5" destOrd="0" presId="urn:microsoft.com/office/officeart/2008/layout/VerticalCurvedList"/>
    <dgm:cxn modelId="{7D35FAF6-3FEC-46EC-BE89-F48F4AF02000}" type="presParOf" srcId="{B189C294-C018-45C9-886F-70345B454834}" destId="{06EA53DE-9754-412E-A04E-05DDD80942C4}" srcOrd="6" destOrd="0" presId="urn:microsoft.com/office/officeart/2008/layout/VerticalCurvedList"/>
    <dgm:cxn modelId="{47251A9B-236E-4B8B-9ABB-0CDBEE32558C}" type="presParOf" srcId="{06EA53DE-9754-412E-A04E-05DDD80942C4}" destId="{E72235AF-DFE4-44C9-BBC7-0DF47AFF044D}" srcOrd="0" destOrd="0" presId="urn:microsoft.com/office/officeart/2008/layout/VerticalCurvedList"/>
    <dgm:cxn modelId="{4AE275A5-E0BB-4722-BBDB-B977E916660F}" type="presParOf" srcId="{B189C294-C018-45C9-886F-70345B454834}" destId="{835003F8-E22C-4193-A533-1E6A32D1C5F7}" srcOrd="7" destOrd="0" presId="urn:microsoft.com/office/officeart/2008/layout/VerticalCurvedList"/>
    <dgm:cxn modelId="{68FE47F8-2A5C-48C1-AF7D-F2E8A13556EE}" type="presParOf" srcId="{B189C294-C018-45C9-886F-70345B454834}" destId="{A3A27FB0-EB9F-4D66-90CB-B1368C05ED98}" srcOrd="8" destOrd="0" presId="urn:microsoft.com/office/officeart/2008/layout/VerticalCurvedList"/>
    <dgm:cxn modelId="{817ABF62-9F39-4F90-A505-27DF9EDD8830}" type="presParOf" srcId="{A3A27FB0-EB9F-4D66-90CB-B1368C05ED98}" destId="{EB8889E6-9B69-4117-B2DE-117943F040AA}" srcOrd="0" destOrd="0" presId="urn:microsoft.com/office/officeart/2008/layout/VerticalCurvedList"/>
    <dgm:cxn modelId="{D1FBB569-DF6A-4167-BB89-34DE192DE70E}" type="presParOf" srcId="{B189C294-C018-45C9-886F-70345B454834}" destId="{F92BAB2A-B212-4174-A23C-84CC071E7351}" srcOrd="9" destOrd="0" presId="urn:microsoft.com/office/officeart/2008/layout/VerticalCurvedList"/>
    <dgm:cxn modelId="{A0FAA122-3C0E-4B14-B279-63FDBAF66BD2}" type="presParOf" srcId="{B189C294-C018-45C9-886F-70345B454834}" destId="{CB02D360-6A45-45BD-BF24-0D95CEC2970A}" srcOrd="10" destOrd="0" presId="urn:microsoft.com/office/officeart/2008/layout/VerticalCurvedList"/>
    <dgm:cxn modelId="{021F7E61-D9CC-4561-906D-31E09414C855}" type="presParOf" srcId="{CB02D360-6A45-45BD-BF24-0D95CEC2970A}" destId="{D5CD4219-0DE2-4EE3-9C23-97E62C732052}" srcOrd="0" destOrd="0" presId="urn:microsoft.com/office/officeart/2008/layout/VerticalCurvedList"/>
    <dgm:cxn modelId="{7279358E-571D-41D5-823D-DEBCF8C47EC2}" type="presParOf" srcId="{B189C294-C018-45C9-886F-70345B454834}" destId="{6983B5D2-3F31-421A-974A-7FEC2152C082}" srcOrd="11" destOrd="0" presId="urn:microsoft.com/office/officeart/2008/layout/VerticalCurvedList"/>
    <dgm:cxn modelId="{9FA92B61-415B-4183-B8B9-211E7E60376C}" type="presParOf" srcId="{B189C294-C018-45C9-886F-70345B454834}" destId="{9E8FCD08-3038-4B73-8593-5A4FFEE2F930}" srcOrd="12" destOrd="0" presId="urn:microsoft.com/office/officeart/2008/layout/VerticalCurvedList"/>
    <dgm:cxn modelId="{07CFD0FF-B3E5-485A-A4C7-99E07FD2659D}" type="presParOf" srcId="{9E8FCD08-3038-4B73-8593-5A4FFEE2F930}" destId="{153D14EA-21C1-456F-AF8B-B50546EF9A50}" srcOrd="0" destOrd="0" presId="urn:microsoft.com/office/officeart/2008/layout/VerticalCurvedList"/>
    <dgm:cxn modelId="{7FCB2E18-3465-454B-AF6D-174E13534B8E}" type="presParOf" srcId="{B189C294-C018-45C9-886F-70345B454834}" destId="{BE564277-F102-4D25-8471-3C33B726FF2A}" srcOrd="13" destOrd="0" presId="urn:microsoft.com/office/officeart/2008/layout/VerticalCurvedList"/>
    <dgm:cxn modelId="{B8676652-78F2-412A-A7E1-C972A11B929C}" type="presParOf" srcId="{B189C294-C018-45C9-886F-70345B454834}" destId="{1DCE1691-A891-488E-A0B8-E0AEF1206B07}" srcOrd="14" destOrd="0" presId="urn:microsoft.com/office/officeart/2008/layout/VerticalCurvedList"/>
    <dgm:cxn modelId="{5A061BDF-1990-4FC1-BAFA-7139687EE7E1}" type="presParOf" srcId="{1DCE1691-A891-488E-A0B8-E0AEF1206B07}" destId="{E2DA218C-4497-4717-8CEC-F4A9E70DD72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29E7D-193A-4BDF-8AFF-E25CADDB1F67}">
      <dsp:nvSpPr>
        <dsp:cNvPr id="0" name=""/>
        <dsp:cNvSpPr/>
      </dsp:nvSpPr>
      <dsp:spPr>
        <a:xfrm>
          <a:off x="-4305129" y="-660487"/>
          <a:ext cx="5129625" cy="5129625"/>
        </a:xfrm>
        <a:prstGeom prst="blockArc">
          <a:avLst>
            <a:gd name="adj1" fmla="val 18900000"/>
            <a:gd name="adj2" fmla="val 2700000"/>
            <a:gd name="adj3" fmla="val 421"/>
          </a:avLst>
        </a:pr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919FE8D-54D1-4DBC-85FF-43064613668C}">
      <dsp:nvSpPr>
        <dsp:cNvPr id="0" name=""/>
        <dsp:cNvSpPr/>
      </dsp:nvSpPr>
      <dsp:spPr>
        <a:xfrm>
          <a:off x="267176" y="173141"/>
          <a:ext cx="5856917" cy="346130"/>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74741"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dirty="0"/>
            <a:t>INTRODUCTION</a:t>
          </a:r>
          <a:endParaRPr lang="en-IN" sz="1300" kern="1200" dirty="0"/>
        </a:p>
      </dsp:txBody>
      <dsp:txXfrm>
        <a:off x="267176" y="173141"/>
        <a:ext cx="5856917" cy="346130"/>
      </dsp:txXfrm>
    </dsp:sp>
    <dsp:sp modelId="{AAEDAD8E-929E-4EDD-83F5-20220D04FC28}">
      <dsp:nvSpPr>
        <dsp:cNvPr id="0" name=""/>
        <dsp:cNvSpPr/>
      </dsp:nvSpPr>
      <dsp:spPr>
        <a:xfrm>
          <a:off x="50845" y="129874"/>
          <a:ext cx="432662" cy="432662"/>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7D663C0D-0FD6-477D-9508-122279CA4081}">
      <dsp:nvSpPr>
        <dsp:cNvPr id="0" name=""/>
        <dsp:cNvSpPr/>
      </dsp:nvSpPr>
      <dsp:spPr>
        <a:xfrm>
          <a:off x="580628" y="692641"/>
          <a:ext cx="5543465" cy="346130"/>
        </a:xfrm>
        <a:prstGeom prst="rect">
          <a:avLst/>
        </a:prstGeom>
        <a:solidFill>
          <a:schemeClr val="accent2">
            <a:hueOff val="780253"/>
            <a:satOff val="-973"/>
            <a:lumOff val="22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74741"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a:t>DATA COLLECTION</a:t>
          </a:r>
          <a:endParaRPr lang="en-IN" sz="1300" kern="1200"/>
        </a:p>
      </dsp:txBody>
      <dsp:txXfrm>
        <a:off x="580628" y="692641"/>
        <a:ext cx="5543465" cy="346130"/>
      </dsp:txXfrm>
    </dsp:sp>
    <dsp:sp modelId="{64B7C5DE-EE2B-4214-9FE8-04257AFB4962}">
      <dsp:nvSpPr>
        <dsp:cNvPr id="0" name=""/>
        <dsp:cNvSpPr/>
      </dsp:nvSpPr>
      <dsp:spPr>
        <a:xfrm>
          <a:off x="364297" y="649374"/>
          <a:ext cx="432662" cy="432662"/>
        </a:xfrm>
        <a:prstGeom prst="ellipse">
          <a:avLst/>
        </a:prstGeom>
        <a:solidFill>
          <a:schemeClr val="lt1">
            <a:hueOff val="0"/>
            <a:satOff val="0"/>
            <a:lumOff val="0"/>
            <a:alphaOff val="0"/>
          </a:schemeClr>
        </a:solidFill>
        <a:ln w="9525" cap="flat" cmpd="sng" algn="ctr">
          <a:solidFill>
            <a:schemeClr val="accent2">
              <a:hueOff val="780253"/>
              <a:satOff val="-973"/>
              <a:lumOff val="22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58D7DD74-DED6-4FC8-A45E-88380FEDF9D6}">
      <dsp:nvSpPr>
        <dsp:cNvPr id="0" name=""/>
        <dsp:cNvSpPr/>
      </dsp:nvSpPr>
      <dsp:spPr>
        <a:xfrm>
          <a:off x="752398" y="1211760"/>
          <a:ext cx="5371695" cy="346130"/>
        </a:xfrm>
        <a:prstGeom prst="rect">
          <a:avLst/>
        </a:prstGeom>
        <a:solidFill>
          <a:schemeClr val="accent2">
            <a:hueOff val="1560506"/>
            <a:satOff val="-1946"/>
            <a:lumOff val="45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74741"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a:t>TRAINING MODEL</a:t>
          </a:r>
          <a:endParaRPr lang="en-IN" sz="1300" kern="1200"/>
        </a:p>
      </dsp:txBody>
      <dsp:txXfrm>
        <a:off x="752398" y="1211760"/>
        <a:ext cx="5371695" cy="346130"/>
      </dsp:txXfrm>
    </dsp:sp>
    <dsp:sp modelId="{E72235AF-DFE4-44C9-BBC7-0DF47AFF044D}">
      <dsp:nvSpPr>
        <dsp:cNvPr id="0" name=""/>
        <dsp:cNvSpPr/>
      </dsp:nvSpPr>
      <dsp:spPr>
        <a:xfrm>
          <a:off x="536067" y="1168493"/>
          <a:ext cx="432662" cy="432662"/>
        </a:xfrm>
        <a:prstGeom prst="ellipse">
          <a:avLst/>
        </a:prstGeom>
        <a:solidFill>
          <a:schemeClr val="lt1">
            <a:hueOff val="0"/>
            <a:satOff val="0"/>
            <a:lumOff val="0"/>
            <a:alphaOff val="0"/>
          </a:schemeClr>
        </a:solidFill>
        <a:ln w="9525" cap="flat" cmpd="sng" algn="ctr">
          <a:solidFill>
            <a:schemeClr val="accent2">
              <a:hueOff val="1560506"/>
              <a:satOff val="-1946"/>
              <a:lumOff val="458"/>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35003F8-E22C-4193-A533-1E6A32D1C5F7}">
      <dsp:nvSpPr>
        <dsp:cNvPr id="0" name=""/>
        <dsp:cNvSpPr/>
      </dsp:nvSpPr>
      <dsp:spPr>
        <a:xfrm>
          <a:off x="807243" y="1731259"/>
          <a:ext cx="5316851" cy="346130"/>
        </a:xfrm>
        <a:prstGeom prst="rect">
          <a:avLst/>
        </a:prstGeom>
        <a:solidFill>
          <a:schemeClr val="accent2">
            <a:hueOff val="2340759"/>
            <a:satOff val="-2919"/>
            <a:lumOff val="68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74741"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a:t>DATA VISUALIZATION</a:t>
          </a:r>
          <a:endParaRPr lang="en-IN" sz="1300" kern="1200"/>
        </a:p>
      </dsp:txBody>
      <dsp:txXfrm>
        <a:off x="807243" y="1731259"/>
        <a:ext cx="5316851" cy="346130"/>
      </dsp:txXfrm>
    </dsp:sp>
    <dsp:sp modelId="{EB8889E6-9B69-4117-B2DE-117943F040AA}">
      <dsp:nvSpPr>
        <dsp:cNvPr id="0" name=""/>
        <dsp:cNvSpPr/>
      </dsp:nvSpPr>
      <dsp:spPr>
        <a:xfrm>
          <a:off x="590912" y="1687993"/>
          <a:ext cx="432662" cy="432662"/>
        </a:xfrm>
        <a:prstGeom prst="ellipse">
          <a:avLst/>
        </a:prstGeom>
        <a:solidFill>
          <a:schemeClr val="lt1">
            <a:hueOff val="0"/>
            <a:satOff val="0"/>
            <a:lumOff val="0"/>
            <a:alphaOff val="0"/>
          </a:schemeClr>
        </a:solidFill>
        <a:ln w="9525" cap="flat" cmpd="sng" algn="ctr">
          <a:solidFill>
            <a:schemeClr val="accent2">
              <a:hueOff val="2340759"/>
              <a:satOff val="-2919"/>
              <a:lumOff val="686"/>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F92BAB2A-B212-4174-A23C-84CC071E7351}">
      <dsp:nvSpPr>
        <dsp:cNvPr id="0" name=""/>
        <dsp:cNvSpPr/>
      </dsp:nvSpPr>
      <dsp:spPr>
        <a:xfrm>
          <a:off x="752398" y="2250759"/>
          <a:ext cx="5371695" cy="346130"/>
        </a:xfrm>
        <a:prstGeom prst="rect">
          <a:avLst/>
        </a:prstGeom>
        <a:solidFill>
          <a:schemeClr val="accent2">
            <a:hueOff val="3121013"/>
            <a:satOff val="-3893"/>
            <a:lumOff val="91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74741"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a:t>MODEL CREATION</a:t>
          </a:r>
          <a:endParaRPr lang="en-IN" sz="1300" kern="1200"/>
        </a:p>
      </dsp:txBody>
      <dsp:txXfrm>
        <a:off x="752398" y="2250759"/>
        <a:ext cx="5371695" cy="346130"/>
      </dsp:txXfrm>
    </dsp:sp>
    <dsp:sp modelId="{D5CD4219-0DE2-4EE3-9C23-97E62C732052}">
      <dsp:nvSpPr>
        <dsp:cNvPr id="0" name=""/>
        <dsp:cNvSpPr/>
      </dsp:nvSpPr>
      <dsp:spPr>
        <a:xfrm>
          <a:off x="536067" y="2207493"/>
          <a:ext cx="432662" cy="432662"/>
        </a:xfrm>
        <a:prstGeom prst="ellipse">
          <a:avLst/>
        </a:prstGeom>
        <a:solidFill>
          <a:schemeClr val="lt1">
            <a:hueOff val="0"/>
            <a:satOff val="0"/>
            <a:lumOff val="0"/>
            <a:alphaOff val="0"/>
          </a:schemeClr>
        </a:solidFill>
        <a:ln w="9525" cap="flat" cmpd="sng" algn="ctr">
          <a:solidFill>
            <a:schemeClr val="accent2">
              <a:hueOff val="3121013"/>
              <a:satOff val="-3893"/>
              <a:lumOff val="915"/>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6983B5D2-3F31-421A-974A-7FEC2152C082}">
      <dsp:nvSpPr>
        <dsp:cNvPr id="0" name=""/>
        <dsp:cNvSpPr/>
      </dsp:nvSpPr>
      <dsp:spPr>
        <a:xfrm>
          <a:off x="580628" y="2769878"/>
          <a:ext cx="5543465" cy="346130"/>
        </a:xfrm>
        <a:prstGeom prst="rect">
          <a:avLst/>
        </a:prstGeom>
        <a:solidFill>
          <a:schemeClr val="accent2">
            <a:hueOff val="3901266"/>
            <a:satOff val="-4866"/>
            <a:lumOff val="114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74741"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a:t>CONCLUSION</a:t>
          </a:r>
          <a:endParaRPr lang="en-IN" sz="1300" kern="1200"/>
        </a:p>
      </dsp:txBody>
      <dsp:txXfrm>
        <a:off x="580628" y="2769878"/>
        <a:ext cx="5543465" cy="346130"/>
      </dsp:txXfrm>
    </dsp:sp>
    <dsp:sp modelId="{153D14EA-21C1-456F-AF8B-B50546EF9A50}">
      <dsp:nvSpPr>
        <dsp:cNvPr id="0" name=""/>
        <dsp:cNvSpPr/>
      </dsp:nvSpPr>
      <dsp:spPr>
        <a:xfrm>
          <a:off x="364297" y="2726612"/>
          <a:ext cx="432662" cy="432662"/>
        </a:xfrm>
        <a:prstGeom prst="ellipse">
          <a:avLst/>
        </a:prstGeom>
        <a:solidFill>
          <a:schemeClr val="lt1">
            <a:hueOff val="0"/>
            <a:satOff val="0"/>
            <a:lumOff val="0"/>
            <a:alphaOff val="0"/>
          </a:schemeClr>
        </a:solidFill>
        <a:ln w="9525" cap="flat" cmpd="sng" algn="ctr">
          <a:solidFill>
            <a:schemeClr val="accent2">
              <a:hueOff val="3901266"/>
              <a:satOff val="-4866"/>
              <a:lumOff val="1144"/>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E564277-F102-4D25-8471-3C33B726FF2A}">
      <dsp:nvSpPr>
        <dsp:cNvPr id="0" name=""/>
        <dsp:cNvSpPr/>
      </dsp:nvSpPr>
      <dsp:spPr>
        <a:xfrm>
          <a:off x="267176" y="3289378"/>
          <a:ext cx="5856917" cy="346130"/>
        </a:xfrm>
        <a:prstGeom prst="rect">
          <a:avLst/>
        </a:prstGeom>
        <a:solidFill>
          <a:schemeClr val="accent2">
            <a:hueOff val="4681519"/>
            <a:satOff val="-5839"/>
            <a:lumOff val="137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74741"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a:t>THANKYOU</a:t>
          </a:r>
          <a:endParaRPr lang="en-IN" sz="1300" kern="1200"/>
        </a:p>
      </dsp:txBody>
      <dsp:txXfrm>
        <a:off x="267176" y="3289378"/>
        <a:ext cx="5856917" cy="346130"/>
      </dsp:txXfrm>
    </dsp:sp>
    <dsp:sp modelId="{E2DA218C-4497-4717-8CEC-F4A9E70DD72B}">
      <dsp:nvSpPr>
        <dsp:cNvPr id="0" name=""/>
        <dsp:cNvSpPr/>
      </dsp:nvSpPr>
      <dsp:spPr>
        <a:xfrm>
          <a:off x="50845" y="3246112"/>
          <a:ext cx="432662" cy="432662"/>
        </a:xfrm>
        <a:prstGeom prst="ellipse">
          <a:avLst/>
        </a:prstGeom>
        <a:solidFill>
          <a:schemeClr val="lt1">
            <a:hueOff val="0"/>
            <a:satOff val="0"/>
            <a:lumOff val="0"/>
            <a:alphaOff val="0"/>
          </a:schemeClr>
        </a:solidFill>
        <a:ln w="9525" cap="flat" cmpd="sng" algn="ctr">
          <a:solidFill>
            <a:schemeClr val="accent2">
              <a:hueOff val="4681519"/>
              <a:satOff val="-5839"/>
              <a:lumOff val="1373"/>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accent6">
                    <a:lumMod val="20000"/>
                    <a:lumOff val="80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accent6">
                    <a:lumMod val="20000"/>
                    <a:lumOff val="80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9/24/2021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
          <p:cNvSpPr/>
          <p:nvPr/>
        </p:nvSpPr>
        <p:spPr>
          <a:xfrm>
            <a:off x="4572001" y="2404874"/>
            <a:ext cx="4572000" cy="1872208"/>
          </a:xfrm>
          <a:custGeom>
            <a:avLst/>
            <a:gdLst/>
            <a:ahLst/>
            <a:cxnLst/>
            <a:rect l="l" t="t" r="r" b="b"/>
            <a:pathLst>
              <a:path w="4328021" h="2160240">
                <a:moveTo>
                  <a:pt x="260655" y="0"/>
                </a:moveTo>
                <a:lnTo>
                  <a:pt x="4328021" y="0"/>
                </a:lnTo>
                <a:lnTo>
                  <a:pt x="4328021" y="2160240"/>
                </a:lnTo>
                <a:lnTo>
                  <a:pt x="260655" y="2160240"/>
                </a:lnTo>
                <a:cubicBezTo>
                  <a:pt x="116699" y="2160240"/>
                  <a:pt x="0" y="2043541"/>
                  <a:pt x="0" y="1899585"/>
                </a:cubicBezTo>
                <a:lnTo>
                  <a:pt x="0" y="260655"/>
                </a:lnTo>
                <a:cubicBezTo>
                  <a:pt x="0" y="116699"/>
                  <a:pt x="116699" y="0"/>
                  <a:pt x="260655" y="0"/>
                </a:cubicBezTo>
                <a:close/>
              </a:path>
            </a:pathLst>
          </a:custGeom>
          <a:solidFill>
            <a:schemeClr val="accent6">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4283968" y="3656459"/>
            <a:ext cx="4608511" cy="338554"/>
          </a:xfrm>
          <a:prstGeom prst="rect">
            <a:avLst/>
          </a:prstGeom>
          <a:noFill/>
        </p:spPr>
        <p:txBody>
          <a:bodyPr wrap="square">
            <a:spAutoFit/>
          </a:bodyPr>
          <a:lstStyle/>
          <a:p>
            <a:pPr algn="r" fontAlgn="auto">
              <a:spcBef>
                <a:spcPts val="0"/>
              </a:spcBef>
              <a:spcAft>
                <a:spcPts val="0"/>
              </a:spcAft>
              <a:defRPr/>
            </a:pPr>
            <a:r>
              <a:rPr kumimoji="0" lang="en-US" altLang="ko-KR" sz="1600" b="1" dirty="0">
                <a:solidFill>
                  <a:schemeClr val="accent6">
                    <a:lumMod val="20000"/>
                    <a:lumOff val="80000"/>
                  </a:schemeClr>
                </a:solidFill>
                <a:latin typeface="Bradley Hand ITC" panose="03070402050302030203" pitchFamily="66" charset="0"/>
                <a:cs typeface="Arial" pitchFamily="34" charset="0"/>
              </a:rPr>
              <a:t>SUBMITTED BY: </a:t>
            </a:r>
            <a:r>
              <a:rPr kumimoji="0" lang="en-US" altLang="ko-KR" sz="1600" b="1" dirty="0">
                <a:solidFill>
                  <a:schemeClr val="accent6">
                    <a:lumMod val="20000"/>
                    <a:lumOff val="80000"/>
                  </a:schemeClr>
                </a:solidFill>
                <a:latin typeface="Eras Demi ITC" panose="020B0805030504020804" pitchFamily="34" charset="0"/>
                <a:cs typeface="Arial" pitchFamily="34" charset="0"/>
              </a:rPr>
              <a:t>SHANTY EMERSON</a:t>
            </a:r>
            <a:endParaRPr kumimoji="0" lang="en-US" altLang="ko-KR" sz="1100" b="1" dirty="0">
              <a:solidFill>
                <a:schemeClr val="accent6">
                  <a:lumMod val="20000"/>
                  <a:lumOff val="80000"/>
                </a:schemeClr>
              </a:solidFill>
              <a:latin typeface="Eras Demi ITC" panose="020B0805030504020804" pitchFamily="34" charset="0"/>
              <a:cs typeface="Arial" pitchFamily="34" charset="0"/>
            </a:endParaRPr>
          </a:p>
        </p:txBody>
      </p:sp>
      <p:sp>
        <p:nvSpPr>
          <p:cNvPr id="13" name="TextBox 1"/>
          <p:cNvSpPr txBox="1">
            <a:spLocks noChangeArrowheads="1"/>
          </p:cNvSpPr>
          <p:nvPr/>
        </p:nvSpPr>
        <p:spPr bwMode="auto">
          <a:xfrm>
            <a:off x="3707904" y="2787774"/>
            <a:ext cx="5292081" cy="707886"/>
          </a:xfrm>
          <a:prstGeom prst="rect">
            <a:avLst/>
          </a:prstGeom>
          <a:noFill/>
          <a:ln w="9525">
            <a:noFill/>
            <a:miter lim="800000"/>
            <a:headEnd/>
            <a:tailEnd/>
          </a:ln>
        </p:spPr>
        <p:txBody>
          <a:bodyPr wrap="square">
            <a:spAutoFit/>
          </a:bodyPr>
          <a:lstStyle/>
          <a:p>
            <a:pPr algn="r"/>
            <a:r>
              <a:rPr lang="en-IN" sz="4000" b="1" dirty="0">
                <a:solidFill>
                  <a:schemeClr val="accent6">
                    <a:lumMod val="40000"/>
                    <a:lumOff val="60000"/>
                  </a:schemeClr>
                </a:solidFill>
                <a:latin typeface="Bernard MT Condensed" panose="02050806060905020404" pitchFamily="18" charset="0"/>
              </a:rPr>
              <a:t>IMAGE CLASSIFICATION</a:t>
            </a:r>
            <a:endParaRPr lang="en-US" altLang="ko-KR" sz="1100" b="1" dirty="0">
              <a:solidFill>
                <a:schemeClr val="accent6">
                  <a:lumMod val="40000"/>
                  <a:lumOff val="60000"/>
                </a:schemeClr>
              </a:solidFill>
              <a:latin typeface="Bernard MT Condensed" panose="02050806060905020404" pitchFamily="18" charset="0"/>
              <a:ea typeface="맑은 고딕" pitchFamily="50" charset="-127"/>
              <a:cs typeface="Arial" pitchFamily="34" charset="0"/>
            </a:endParaRPr>
          </a:p>
        </p:txBody>
      </p:sp>
    </p:spTree>
    <p:extLst>
      <p:ext uri="{BB962C8B-B14F-4D97-AF65-F5344CB8AC3E}">
        <p14:creationId xmlns:p14="http://schemas.microsoft.com/office/powerpoint/2010/main" val="3034478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1836712" y="2571750"/>
            <a:ext cx="1728192" cy="648072"/>
          </a:xfrm>
          <a:prstGeom prst="rect">
            <a:avLst/>
          </a:prstGeom>
        </p:spPr>
        <p:txBody>
          <a:bodyPr/>
          <a:lstStyle/>
          <a:p>
            <a:pPr marL="0" indent="0">
              <a:lnSpc>
                <a:spcPct val="107000"/>
              </a:lnSpc>
              <a:spcAft>
                <a:spcPts val="10"/>
              </a:spcAft>
              <a:buNone/>
            </a:pPr>
            <a:endParaRPr lang="en-US" sz="1200" dirty="0">
              <a:latin typeface="Lato" panose="020F0502020204030203" pitchFamily="34" charset="0"/>
              <a:cs typeface="+mn-cs"/>
            </a:endParaRPr>
          </a:p>
        </p:txBody>
      </p:sp>
      <p:sp>
        <p:nvSpPr>
          <p:cNvPr id="3" name="Title 2"/>
          <p:cNvSpPr>
            <a:spLocks noGrp="1"/>
          </p:cNvSpPr>
          <p:nvPr>
            <p:ph type="title" idx="4294967295"/>
          </p:nvPr>
        </p:nvSpPr>
        <p:spPr>
          <a:xfrm>
            <a:off x="1331640" y="2643758"/>
            <a:ext cx="9144000" cy="884238"/>
          </a:xfrm>
          <a:prstGeom prst="rect">
            <a:avLst/>
          </a:prstGeom>
        </p:spPr>
        <p:txBody>
          <a:bodyPr/>
          <a:lstStyle/>
          <a:p>
            <a:pPr algn="ctr"/>
            <a:r>
              <a:rPr lang="en-US" sz="8800" dirty="0">
                <a:solidFill>
                  <a:schemeClr val="accent6">
                    <a:lumMod val="40000"/>
                    <a:lumOff val="60000"/>
                  </a:schemeClr>
                </a:solidFill>
                <a:latin typeface="Brush Script MT" panose="03060802040406070304" pitchFamily="66" charset="0"/>
              </a:rPr>
              <a:t>Thank You</a:t>
            </a:r>
            <a:endParaRPr lang="en-US" dirty="0">
              <a:solidFill>
                <a:schemeClr val="accent6">
                  <a:lumMod val="40000"/>
                  <a:lumOff val="60000"/>
                </a:schemeClr>
              </a:solidFill>
              <a:latin typeface="Brush Script MT" panose="03060802040406070304" pitchFamily="66" charset="0"/>
              <a:ea typeface="+mn-ea"/>
            </a:endParaRPr>
          </a:p>
        </p:txBody>
      </p:sp>
    </p:spTree>
    <p:extLst>
      <p:ext uri="{BB962C8B-B14F-4D97-AF65-F5344CB8AC3E}">
        <p14:creationId xmlns:p14="http://schemas.microsoft.com/office/powerpoint/2010/main" val="41304306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p:spPr>
        <p:txBody>
          <a:bodyPr/>
          <a:lstStyle/>
          <a:p>
            <a:pPr algn="ctr"/>
            <a:r>
              <a:rPr lang="en-US" altLang="ko-KR" dirty="0"/>
              <a:t>CONTENT</a:t>
            </a:r>
            <a:endParaRPr lang="ko-KR" altLang="en-US" dirty="0"/>
          </a:p>
        </p:txBody>
      </p:sp>
      <p:sp>
        <p:nvSpPr>
          <p:cNvPr id="2" name="Content Placeholder 1"/>
          <p:cNvSpPr>
            <a:spLocks noGrp="1"/>
          </p:cNvSpPr>
          <p:nvPr>
            <p:ph idx="1"/>
          </p:nvPr>
        </p:nvSpPr>
        <p:spPr>
          <a:xfrm>
            <a:off x="-2340768" y="740450"/>
            <a:ext cx="2232248" cy="288032"/>
          </a:xfrm>
          <a:prstGeom prst="rect">
            <a:avLst/>
          </a:prstGeom>
        </p:spPr>
        <p:txBody>
          <a:bodyPr/>
          <a:lstStyle/>
          <a:p>
            <a:pPr lvl="0"/>
            <a:endParaRPr lang="en-US" b="1" dirty="0"/>
          </a:p>
        </p:txBody>
      </p:sp>
      <p:graphicFrame>
        <p:nvGraphicFramePr>
          <p:cNvPr id="8" name="Content Placeholder 7">
            <a:extLst>
              <a:ext uri="{FF2B5EF4-FFF2-40B4-BE49-F238E27FC236}">
                <a16:creationId xmlns:a16="http://schemas.microsoft.com/office/drawing/2014/main" id="{711A1D8C-BF15-4137-A47C-5F490B75438B}"/>
              </a:ext>
            </a:extLst>
          </p:cNvPr>
          <p:cNvGraphicFramePr>
            <a:graphicFrameLocks noGrp="1"/>
          </p:cNvGraphicFramePr>
          <p:nvPr>
            <p:ph idx="10"/>
            <p:extLst>
              <p:ext uri="{D42A27DB-BD31-4B8C-83A1-F6EECF244321}">
                <p14:modId xmlns:p14="http://schemas.microsoft.com/office/powerpoint/2010/main" val="3306257541"/>
              </p:ext>
            </p:extLst>
          </p:nvPr>
        </p:nvGraphicFramePr>
        <p:xfrm>
          <a:off x="1925452" y="995348"/>
          <a:ext cx="6174940" cy="3808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10761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4704" y="1131590"/>
            <a:ext cx="1512168" cy="360040"/>
          </a:xfrm>
        </p:spPr>
        <p:txBody>
          <a:bodyPr/>
          <a:lstStyle/>
          <a:p>
            <a:pPr marL="6350" indent="-6350">
              <a:lnSpc>
                <a:spcPct val="107000"/>
              </a:lnSpc>
              <a:spcAft>
                <a:spcPts val="10"/>
              </a:spcAft>
            </a:pPr>
            <a:endParaRPr lang="en-IN" sz="2000" dirty="0">
              <a:solidFill>
                <a:srgbClr val="000000"/>
              </a:solidFill>
              <a:effectLst/>
              <a:latin typeface="Calibri" panose="020F0502020204030204" pitchFamily="34" charset="0"/>
              <a:ea typeface="Calibri" panose="020F0502020204030204" pitchFamily="34" charset="0"/>
            </a:endParaRPr>
          </a:p>
        </p:txBody>
      </p:sp>
      <p:sp>
        <p:nvSpPr>
          <p:cNvPr id="5" name="Content Placeholder 4"/>
          <p:cNvSpPr>
            <a:spLocks noGrp="1"/>
          </p:cNvSpPr>
          <p:nvPr>
            <p:ph idx="10"/>
          </p:nvPr>
        </p:nvSpPr>
        <p:spPr>
          <a:xfrm>
            <a:off x="395536" y="1059582"/>
            <a:ext cx="8496944" cy="3744416"/>
          </a:xfrm>
        </p:spPr>
        <p:txBody>
          <a:bodyPr/>
          <a:lstStyle/>
          <a:p>
            <a:pPr marL="6350" indent="-6350">
              <a:lnSpc>
                <a:spcPct val="107000"/>
              </a:lnSpc>
              <a:spcAft>
                <a:spcPts val="10"/>
              </a:spcAft>
            </a:pPr>
            <a:r>
              <a:rPr lang="en-IN" sz="1100" u="sng" dirty="0"/>
              <a:t>Business Problem Framing </a:t>
            </a:r>
          </a:p>
          <a:p>
            <a:pPr marL="285750" marR="29845" indent="-285750">
              <a:lnSpc>
                <a:spcPct val="109000"/>
              </a:lnSpc>
              <a:spcAft>
                <a:spcPts val="1645"/>
              </a:spcAft>
              <a:buFont typeface="Arial" panose="020B0604020202020204" pitchFamily="34" charset="0"/>
              <a:buChar char="•"/>
            </a:pPr>
            <a:r>
              <a:rPr lang="en-IN" sz="1100" dirty="0"/>
              <a:t>We have scraped total 1795 data from each Sarees, Trousers and Jeans from Amazon website and train model using Deep Learning to predict the category of the image </a:t>
            </a:r>
          </a:p>
          <a:p>
            <a:pPr marR="29845">
              <a:lnSpc>
                <a:spcPct val="109000"/>
              </a:lnSpc>
              <a:spcAft>
                <a:spcPts val="1645"/>
              </a:spcAft>
            </a:pPr>
            <a:r>
              <a:rPr lang="en-IN" sz="1100" u="sng" dirty="0"/>
              <a:t>Conceptual Background of the Domain Problem </a:t>
            </a:r>
          </a:p>
          <a:p>
            <a:pPr marL="171450" marR="29845" indent="-171450">
              <a:lnSpc>
                <a:spcPct val="109000"/>
              </a:lnSpc>
              <a:spcAft>
                <a:spcPts val="1645"/>
              </a:spcAft>
              <a:buFont typeface="Arial" panose="020B0604020202020204" pitchFamily="34" charset="0"/>
              <a:buChar char="•"/>
            </a:pPr>
            <a:r>
              <a:rPr lang="en-IN" sz="1100" dirty="0"/>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The idea behind this project is to build a deep learning-based Image Classification model on images that will be scraped from e-commerce portal. This is done to make the model more and more robust. This task is divided into two phases: Data Collection and Model Building. Data Collection Phase: In this section, you need to scrape images from e-commerce portal, Amazon.com </a:t>
            </a:r>
          </a:p>
          <a:p>
            <a:pPr marL="6350" marR="29845" indent="-6350">
              <a:lnSpc>
                <a:spcPct val="109000"/>
              </a:lnSpc>
              <a:spcAft>
                <a:spcPts val="840"/>
              </a:spcAft>
            </a:pPr>
            <a:r>
              <a:rPr lang="en-IN" sz="1100" dirty="0"/>
              <a:t>The clothing categories used for scraping will be: </a:t>
            </a:r>
          </a:p>
          <a:p>
            <a:pPr marL="171450" marR="29845" lvl="0" indent="-171450" fontAlgn="base">
              <a:lnSpc>
                <a:spcPct val="109000"/>
              </a:lnSpc>
              <a:spcAft>
                <a:spcPts val="720"/>
              </a:spcAft>
              <a:buClr>
                <a:schemeClr val="bg1"/>
              </a:buClr>
              <a:buSzPts val="1100"/>
              <a:buFont typeface="Arial" panose="020B0604020202020204" pitchFamily="34" charset="0"/>
              <a:buChar char="•"/>
            </a:pPr>
            <a:r>
              <a:rPr lang="en-IN" sz="1100" dirty="0"/>
              <a:t>Sarees (women)  </a:t>
            </a:r>
          </a:p>
          <a:p>
            <a:pPr marL="171450" marR="29845" lvl="0" indent="-171450" fontAlgn="base">
              <a:lnSpc>
                <a:spcPct val="109000"/>
              </a:lnSpc>
              <a:spcAft>
                <a:spcPts val="720"/>
              </a:spcAft>
              <a:buClr>
                <a:schemeClr val="bg1"/>
              </a:buClr>
              <a:buSzPts val="1100"/>
              <a:buFont typeface="Arial" panose="020B0604020202020204" pitchFamily="34" charset="0"/>
              <a:buChar char="•"/>
            </a:pPr>
            <a:r>
              <a:rPr lang="en-IN" sz="1100" dirty="0"/>
              <a:t>Trousers (men)  </a:t>
            </a:r>
          </a:p>
          <a:p>
            <a:pPr marL="171450" marR="29845" lvl="0" indent="-171450" fontAlgn="base">
              <a:lnSpc>
                <a:spcPct val="109000"/>
              </a:lnSpc>
              <a:spcAft>
                <a:spcPts val="720"/>
              </a:spcAft>
              <a:buClr>
                <a:schemeClr val="bg1"/>
              </a:buClr>
              <a:buSzPts val="1100"/>
              <a:buFont typeface="Arial" panose="020B0604020202020204" pitchFamily="34" charset="0"/>
              <a:buChar char="•"/>
            </a:pPr>
            <a:r>
              <a:rPr lang="en-IN" sz="1100" dirty="0"/>
              <a:t>Jeans (men)  </a:t>
            </a:r>
          </a:p>
        </p:txBody>
      </p:sp>
      <p:sp>
        <p:nvSpPr>
          <p:cNvPr id="3" name="Title 2"/>
          <p:cNvSpPr>
            <a:spLocks noGrp="1"/>
          </p:cNvSpPr>
          <p:nvPr>
            <p:ph type="title"/>
          </p:nvPr>
        </p:nvSpPr>
        <p:spPr/>
        <p:txBody>
          <a:bodyPr/>
          <a:lstStyle/>
          <a:p>
            <a:pPr algn="ctr"/>
            <a:r>
              <a:rPr lang="en-US" dirty="0"/>
              <a:t> </a:t>
            </a:r>
            <a:r>
              <a:rPr lang="en-IN" dirty="0">
                <a:ea typeface="+mn-ea"/>
              </a:rPr>
              <a:t>INTRODUCTION</a:t>
            </a:r>
            <a:endParaRPr lang="en-US" sz="1100" dirty="0">
              <a:ea typeface="+mn-ea"/>
            </a:endParaRPr>
          </a:p>
        </p:txBody>
      </p:sp>
    </p:spTree>
    <p:extLst>
      <p:ext uri="{BB962C8B-B14F-4D97-AF65-F5344CB8AC3E}">
        <p14:creationId xmlns:p14="http://schemas.microsoft.com/office/powerpoint/2010/main" val="209059448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4704" y="1131590"/>
            <a:ext cx="1512168" cy="360040"/>
          </a:xfrm>
        </p:spPr>
        <p:txBody>
          <a:bodyPr/>
          <a:lstStyle/>
          <a:p>
            <a:pPr marL="6350" indent="-6350">
              <a:lnSpc>
                <a:spcPct val="107000"/>
              </a:lnSpc>
              <a:spcAft>
                <a:spcPts val="10"/>
              </a:spcAft>
            </a:pPr>
            <a:endParaRPr lang="en-IN" sz="2000" dirty="0">
              <a:solidFill>
                <a:srgbClr val="000000"/>
              </a:solidFill>
              <a:effectLst/>
              <a:latin typeface="Calibri" panose="020F0502020204030204" pitchFamily="34" charset="0"/>
              <a:ea typeface="Calibri" panose="020F0502020204030204" pitchFamily="34" charset="0"/>
            </a:endParaRPr>
          </a:p>
        </p:txBody>
      </p:sp>
      <p:pic>
        <p:nvPicPr>
          <p:cNvPr id="6" name="Content Placeholder 5">
            <a:extLst>
              <a:ext uri="{FF2B5EF4-FFF2-40B4-BE49-F238E27FC236}">
                <a16:creationId xmlns:a16="http://schemas.microsoft.com/office/drawing/2014/main" id="{1D24602F-6853-48D9-8067-C7C80204B568}"/>
              </a:ext>
            </a:extLst>
          </p:cNvPr>
          <p:cNvPicPr>
            <a:picLocks noGrp="1" noChangeAspect="1"/>
          </p:cNvPicPr>
          <p:nvPr>
            <p:ph idx="10"/>
          </p:nvPr>
        </p:nvPicPr>
        <p:blipFill>
          <a:blip r:embed="rId2"/>
          <a:stretch>
            <a:fillRect/>
          </a:stretch>
        </p:blipFill>
        <p:spPr>
          <a:xfrm>
            <a:off x="827584" y="3557741"/>
            <a:ext cx="3702240" cy="13589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itle 2"/>
          <p:cNvSpPr>
            <a:spLocks noGrp="1"/>
          </p:cNvSpPr>
          <p:nvPr>
            <p:ph type="title"/>
          </p:nvPr>
        </p:nvSpPr>
        <p:spPr/>
        <p:txBody>
          <a:bodyPr/>
          <a:lstStyle/>
          <a:p>
            <a:pPr algn="ctr"/>
            <a:r>
              <a:rPr lang="en-US" dirty="0"/>
              <a:t> </a:t>
            </a:r>
            <a:r>
              <a:rPr lang="en-IN" dirty="0">
                <a:ea typeface="+mn-ea"/>
              </a:rPr>
              <a:t>DATA COLLECTION</a:t>
            </a:r>
            <a:endParaRPr lang="en-US" sz="1100" dirty="0">
              <a:ea typeface="+mn-ea"/>
            </a:endParaRPr>
          </a:p>
        </p:txBody>
      </p:sp>
      <p:pic>
        <p:nvPicPr>
          <p:cNvPr id="10" name="Picture 9">
            <a:extLst>
              <a:ext uri="{FF2B5EF4-FFF2-40B4-BE49-F238E27FC236}">
                <a16:creationId xmlns:a16="http://schemas.microsoft.com/office/drawing/2014/main" id="{C4132141-7B97-4399-AA9F-B29C039628A7}"/>
              </a:ext>
            </a:extLst>
          </p:cNvPr>
          <p:cNvPicPr>
            <a:picLocks noChangeAspect="1"/>
          </p:cNvPicPr>
          <p:nvPr/>
        </p:nvPicPr>
        <p:blipFill>
          <a:blip r:embed="rId3"/>
          <a:stretch>
            <a:fillRect/>
          </a:stretch>
        </p:blipFill>
        <p:spPr>
          <a:xfrm>
            <a:off x="5292080" y="3464947"/>
            <a:ext cx="3024336" cy="14738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id="{68583289-EAAC-4E64-B107-749912852F60}"/>
              </a:ext>
            </a:extLst>
          </p:cNvPr>
          <p:cNvSpPr txBox="1"/>
          <p:nvPr/>
        </p:nvSpPr>
        <p:spPr>
          <a:xfrm>
            <a:off x="549836" y="1005572"/>
            <a:ext cx="8206976" cy="3231654"/>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chemeClr val="accent6">
                    <a:lumMod val="60000"/>
                    <a:lumOff val="40000"/>
                  </a:schemeClr>
                </a:solidFill>
                <a:effectLst/>
                <a:latin typeface="Lato" panose="020F0502020204030203" pitchFamily="34" charset="0"/>
              </a:rPr>
              <a:t>Web Scrapping also called “Crawling” or “Spidering” is the technique to gather data automatically from an online source usually from a website. While Web Scrapping is an easy way to get a large volume of data in a relatively short time        frame, it adds stress to the server where the source is hosted.</a:t>
            </a:r>
          </a:p>
          <a:p>
            <a:pPr marL="171450" indent="-171450">
              <a:buFont typeface="Arial" panose="020B0604020202020204" pitchFamily="34" charset="0"/>
              <a:buChar char="•"/>
            </a:pPr>
            <a:endParaRPr lang="en-US" sz="1200" dirty="0">
              <a:solidFill>
                <a:schemeClr val="accent6">
                  <a:lumMod val="60000"/>
                  <a:lumOff val="40000"/>
                </a:schemeClr>
              </a:solidFill>
              <a:latin typeface="Lato" panose="020F0502020204030203" pitchFamily="34" charset="0"/>
            </a:endParaRPr>
          </a:p>
          <a:p>
            <a:pPr marL="171450" indent="-171450">
              <a:buFont typeface="Arial" panose="020B0604020202020204" pitchFamily="34" charset="0"/>
              <a:buChar char="•"/>
            </a:pPr>
            <a:r>
              <a:rPr lang="en-US" sz="1200" dirty="0">
                <a:solidFill>
                  <a:schemeClr val="accent6">
                    <a:lumMod val="60000"/>
                    <a:lumOff val="40000"/>
                  </a:schemeClr>
                </a:solidFill>
                <a:latin typeface="Lato" panose="020F0502020204030203" pitchFamily="34" charset="0"/>
              </a:rPr>
              <a:t>One can utilize the data collected from a website such as e-commerce portal, Job portals, social media channels to understand customer’s buying patterns, employee attrition behavior, and customer’s sentiments and the list goes on.	</a:t>
            </a:r>
          </a:p>
          <a:p>
            <a:pPr marL="171450" indent="-171450">
              <a:buFont typeface="Arial" panose="020B0604020202020204" pitchFamily="34" charset="0"/>
              <a:buChar char="•"/>
            </a:pPr>
            <a:r>
              <a:rPr lang="en-US" sz="1200" dirty="0">
                <a:solidFill>
                  <a:schemeClr val="accent6">
                    <a:lumMod val="60000"/>
                    <a:lumOff val="40000"/>
                  </a:schemeClr>
                </a:solidFill>
                <a:latin typeface="Lato" panose="020F0502020204030203" pitchFamily="34" charset="0"/>
              </a:rPr>
              <a:t>Most popular libraries or frameworks that are used in Python for Web – Scrapping are Beautiful Soup, Scrappy &amp;      Selenium.</a:t>
            </a:r>
          </a:p>
          <a:p>
            <a:pPr marL="171450" indent="-171450">
              <a:buFont typeface="Arial" panose="020B0604020202020204" pitchFamily="34" charset="0"/>
              <a:buChar char="•"/>
            </a:pPr>
            <a:endParaRPr lang="en-US" sz="1200" dirty="0">
              <a:solidFill>
                <a:schemeClr val="accent6">
                  <a:lumMod val="60000"/>
                  <a:lumOff val="40000"/>
                </a:schemeClr>
              </a:solidFill>
              <a:latin typeface="Lato" panose="020F0502020204030203" pitchFamily="34" charset="0"/>
            </a:endParaRPr>
          </a:p>
          <a:p>
            <a:pPr marL="171450" indent="-171450">
              <a:buFont typeface="Arial" panose="020B0604020202020204" pitchFamily="34" charset="0"/>
              <a:buChar char="•"/>
            </a:pPr>
            <a:r>
              <a:rPr lang="en-US" sz="1200" dirty="0">
                <a:solidFill>
                  <a:schemeClr val="accent6">
                    <a:lumMod val="60000"/>
                    <a:lumOff val="40000"/>
                  </a:schemeClr>
                </a:solidFill>
                <a:latin typeface="Lato" panose="020F0502020204030203" pitchFamily="34" charset="0"/>
              </a:rPr>
              <a:t>Selenium is an open-source web-based automation tool. Selenium primarily used for testing in the industry but It can also be used for web scraping. We’ll use the Chrome browser but you can try on any browser, It’s almost the same.</a:t>
            </a:r>
          </a:p>
          <a:p>
            <a:endParaRPr lang="en-US" sz="1200" dirty="0">
              <a:solidFill>
                <a:schemeClr val="accent6">
                  <a:lumMod val="60000"/>
                  <a:lumOff val="40000"/>
                </a:schemeClr>
              </a:solidFill>
              <a:latin typeface="Lato" panose="020F0502020204030203" pitchFamily="34" charset="0"/>
            </a:endParaRPr>
          </a:p>
          <a:p>
            <a:endParaRPr lang="en-US" sz="1200" dirty="0">
              <a:solidFill>
                <a:schemeClr val="accent6">
                  <a:lumMod val="60000"/>
                  <a:lumOff val="40000"/>
                </a:schemeClr>
              </a:solidFill>
              <a:latin typeface="Lato" panose="020F0502020204030203" pitchFamily="34" charset="0"/>
            </a:endParaRPr>
          </a:p>
          <a:p>
            <a:endParaRPr lang="en-US" sz="1200" dirty="0">
              <a:solidFill>
                <a:schemeClr val="accent6">
                  <a:lumMod val="60000"/>
                  <a:lumOff val="40000"/>
                </a:schemeClr>
              </a:solidFill>
              <a:latin typeface="Lato" panose="020F0502020204030203" pitchFamily="34" charset="0"/>
            </a:endParaRPr>
          </a:p>
          <a:p>
            <a:endParaRPr lang="en-IN" sz="2400" dirty="0">
              <a:solidFill>
                <a:schemeClr val="accent6">
                  <a:lumMod val="60000"/>
                  <a:lumOff val="40000"/>
                </a:schemeClr>
              </a:solidFill>
            </a:endParaRPr>
          </a:p>
        </p:txBody>
      </p:sp>
    </p:spTree>
    <p:extLst>
      <p:ext uri="{BB962C8B-B14F-4D97-AF65-F5344CB8AC3E}">
        <p14:creationId xmlns:p14="http://schemas.microsoft.com/office/powerpoint/2010/main" val="16568064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4704" y="1131590"/>
            <a:ext cx="1512168" cy="360040"/>
          </a:xfrm>
        </p:spPr>
        <p:txBody>
          <a:bodyPr/>
          <a:lstStyle/>
          <a:p>
            <a:pPr marL="6350" indent="-6350">
              <a:lnSpc>
                <a:spcPct val="107000"/>
              </a:lnSpc>
              <a:spcAft>
                <a:spcPts val="10"/>
              </a:spcAft>
            </a:pPr>
            <a:endParaRPr lang="en-IN" sz="2000" dirty="0">
              <a:solidFill>
                <a:srgbClr val="000000"/>
              </a:solidFill>
              <a:effectLst/>
              <a:latin typeface="Calibri" panose="020F0502020204030204" pitchFamily="34" charset="0"/>
              <a:ea typeface="Calibri" panose="020F0502020204030204" pitchFamily="34" charset="0"/>
            </a:endParaRPr>
          </a:p>
        </p:txBody>
      </p:sp>
      <p:sp>
        <p:nvSpPr>
          <p:cNvPr id="3" name="Title 2"/>
          <p:cNvSpPr>
            <a:spLocks noGrp="1"/>
          </p:cNvSpPr>
          <p:nvPr>
            <p:ph type="title"/>
          </p:nvPr>
        </p:nvSpPr>
        <p:spPr/>
        <p:txBody>
          <a:bodyPr/>
          <a:lstStyle/>
          <a:p>
            <a:pPr algn="ctr"/>
            <a:r>
              <a:rPr lang="en-US" dirty="0"/>
              <a:t> </a:t>
            </a:r>
            <a:r>
              <a:rPr lang="en-IN" dirty="0">
                <a:ea typeface="+mn-ea"/>
              </a:rPr>
              <a:t>DATA COLLECTION</a:t>
            </a:r>
            <a:endParaRPr lang="en-US" sz="1100" dirty="0">
              <a:ea typeface="+mn-ea"/>
            </a:endParaRPr>
          </a:p>
        </p:txBody>
      </p:sp>
      <p:sp>
        <p:nvSpPr>
          <p:cNvPr id="9" name="Content Placeholder 8">
            <a:extLst>
              <a:ext uri="{FF2B5EF4-FFF2-40B4-BE49-F238E27FC236}">
                <a16:creationId xmlns:a16="http://schemas.microsoft.com/office/drawing/2014/main" id="{08B9C69A-7E2E-4063-8170-AE3829154753}"/>
              </a:ext>
            </a:extLst>
          </p:cNvPr>
          <p:cNvSpPr>
            <a:spLocks noGrp="1"/>
          </p:cNvSpPr>
          <p:nvPr>
            <p:ph idx="10"/>
          </p:nvPr>
        </p:nvSpPr>
        <p:spPr/>
        <p:txBody>
          <a:bodyPr/>
          <a:lstStyle/>
          <a:p>
            <a:endParaRPr lang="en-IN"/>
          </a:p>
        </p:txBody>
      </p:sp>
      <p:pic>
        <p:nvPicPr>
          <p:cNvPr id="11" name="Picture 10">
            <a:extLst>
              <a:ext uri="{FF2B5EF4-FFF2-40B4-BE49-F238E27FC236}">
                <a16:creationId xmlns:a16="http://schemas.microsoft.com/office/drawing/2014/main" id="{9C726A9F-90C8-4FCE-96D4-4B638D2661B7}"/>
              </a:ext>
            </a:extLst>
          </p:cNvPr>
          <p:cNvPicPr>
            <a:picLocks noChangeAspect="1"/>
          </p:cNvPicPr>
          <p:nvPr/>
        </p:nvPicPr>
        <p:blipFill>
          <a:blip r:embed="rId2"/>
          <a:stretch>
            <a:fillRect/>
          </a:stretch>
        </p:blipFill>
        <p:spPr>
          <a:xfrm>
            <a:off x="151481" y="699542"/>
            <a:ext cx="4400776" cy="4191215"/>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8550B80F-1068-4EFF-A52C-831069B241D3}"/>
              </a:ext>
            </a:extLst>
          </p:cNvPr>
          <p:cNvPicPr>
            <a:picLocks noChangeAspect="1"/>
          </p:cNvPicPr>
          <p:nvPr/>
        </p:nvPicPr>
        <p:blipFill rotWithShape="1">
          <a:blip r:embed="rId3"/>
          <a:srcRect r="4450"/>
          <a:stretch/>
        </p:blipFill>
        <p:spPr>
          <a:xfrm>
            <a:off x="4625514" y="699542"/>
            <a:ext cx="4400776" cy="41912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0729701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48064" y="2675656"/>
            <a:ext cx="1854224" cy="544166"/>
          </a:xfrm>
        </p:spPr>
        <p:txBody>
          <a:bodyPr/>
          <a:lstStyle/>
          <a:p>
            <a:pPr marL="6350" indent="-6350">
              <a:lnSpc>
                <a:spcPct val="107000"/>
              </a:lnSpc>
              <a:spcAft>
                <a:spcPts val="10"/>
              </a:spcAft>
            </a:pPr>
            <a:r>
              <a:rPr lang="en-US" sz="1800" b="1" u="sng" dirty="0"/>
              <a:t>OPTIMISER</a:t>
            </a:r>
            <a:endParaRPr lang="en-IN" b="1" u="sng" dirty="0"/>
          </a:p>
        </p:txBody>
      </p:sp>
      <p:pic>
        <p:nvPicPr>
          <p:cNvPr id="10" name="Content Placeholder 9">
            <a:extLst>
              <a:ext uri="{FF2B5EF4-FFF2-40B4-BE49-F238E27FC236}">
                <a16:creationId xmlns:a16="http://schemas.microsoft.com/office/drawing/2014/main" id="{3AAC5306-F1C6-4BAE-9FAA-239CB367036A}"/>
              </a:ext>
            </a:extLst>
          </p:cNvPr>
          <p:cNvPicPr>
            <a:picLocks noGrp="1" noChangeAspect="1"/>
          </p:cNvPicPr>
          <p:nvPr>
            <p:ph idx="10"/>
          </p:nvPr>
        </p:nvPicPr>
        <p:blipFill>
          <a:blip r:embed="rId2"/>
          <a:stretch>
            <a:fillRect/>
          </a:stretch>
        </p:blipFill>
        <p:spPr>
          <a:xfrm>
            <a:off x="586297" y="905788"/>
            <a:ext cx="3146666" cy="1064628"/>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pPr algn="ctr"/>
            <a:r>
              <a:rPr lang="en-US" dirty="0"/>
              <a:t> </a:t>
            </a:r>
            <a:r>
              <a:rPr lang="en-US" dirty="0">
                <a:ea typeface="+mn-ea"/>
              </a:rPr>
              <a:t>Training Model for Classification</a:t>
            </a:r>
          </a:p>
        </p:txBody>
      </p:sp>
      <p:pic>
        <p:nvPicPr>
          <p:cNvPr id="12" name="Picture 11">
            <a:extLst>
              <a:ext uri="{FF2B5EF4-FFF2-40B4-BE49-F238E27FC236}">
                <a16:creationId xmlns:a16="http://schemas.microsoft.com/office/drawing/2014/main" id="{5BE6F6B0-6A8B-4F41-AAC0-1D6A97AA3B3E}"/>
              </a:ext>
            </a:extLst>
          </p:cNvPr>
          <p:cNvPicPr>
            <a:picLocks noChangeAspect="1"/>
          </p:cNvPicPr>
          <p:nvPr/>
        </p:nvPicPr>
        <p:blipFill>
          <a:blip r:embed="rId3"/>
          <a:stretch>
            <a:fillRect/>
          </a:stretch>
        </p:blipFill>
        <p:spPr>
          <a:xfrm>
            <a:off x="583203" y="2001349"/>
            <a:ext cx="3149762" cy="843119"/>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6FDFB72A-BC7F-493C-8C81-003E2A165235}"/>
              </a:ext>
            </a:extLst>
          </p:cNvPr>
          <p:cNvPicPr>
            <a:picLocks noChangeAspect="1"/>
          </p:cNvPicPr>
          <p:nvPr/>
        </p:nvPicPr>
        <p:blipFill>
          <a:blip r:embed="rId4"/>
          <a:stretch>
            <a:fillRect/>
          </a:stretch>
        </p:blipFill>
        <p:spPr>
          <a:xfrm>
            <a:off x="583202" y="2865790"/>
            <a:ext cx="3149761" cy="2226240"/>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9FDE3847-136E-48FA-B5B3-711F68902852}"/>
              </a:ext>
            </a:extLst>
          </p:cNvPr>
          <p:cNvPicPr>
            <a:picLocks noChangeAspect="1"/>
          </p:cNvPicPr>
          <p:nvPr/>
        </p:nvPicPr>
        <p:blipFill>
          <a:blip r:embed="rId5"/>
          <a:stretch>
            <a:fillRect/>
          </a:stretch>
        </p:blipFill>
        <p:spPr>
          <a:xfrm>
            <a:off x="4691920" y="905788"/>
            <a:ext cx="2952328" cy="1301817"/>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35923ECC-7907-4438-8FB6-C0BF39CD3A4E}"/>
              </a:ext>
            </a:extLst>
          </p:cNvPr>
          <p:cNvPicPr>
            <a:picLocks noChangeAspect="1"/>
          </p:cNvPicPr>
          <p:nvPr/>
        </p:nvPicPr>
        <p:blipFill>
          <a:blip r:embed="rId6"/>
          <a:stretch>
            <a:fillRect/>
          </a:stretch>
        </p:blipFill>
        <p:spPr>
          <a:xfrm>
            <a:off x="4716016" y="3566284"/>
            <a:ext cx="2934344" cy="432048"/>
          </a:xfrm>
          <a:prstGeom prst="rect">
            <a:avLst/>
          </a:prstGeom>
          <a:ln>
            <a:noFill/>
          </a:ln>
          <a:effectLst>
            <a:outerShdw blurRad="292100" dist="139700" dir="2700000" algn="tl" rotWithShape="0">
              <a:srgbClr val="333333">
                <a:alpha val="65000"/>
              </a:srgbClr>
            </a:outerShdw>
          </a:effectLst>
        </p:spPr>
      </p:pic>
      <p:pic>
        <p:nvPicPr>
          <p:cNvPr id="24" name="Picture 23">
            <a:extLst>
              <a:ext uri="{FF2B5EF4-FFF2-40B4-BE49-F238E27FC236}">
                <a16:creationId xmlns:a16="http://schemas.microsoft.com/office/drawing/2014/main" id="{BE93D5BF-D847-42A2-A4AC-93BB46B31938}"/>
              </a:ext>
            </a:extLst>
          </p:cNvPr>
          <p:cNvPicPr>
            <a:picLocks noChangeAspect="1"/>
          </p:cNvPicPr>
          <p:nvPr/>
        </p:nvPicPr>
        <p:blipFill>
          <a:blip r:embed="rId7"/>
          <a:stretch>
            <a:fillRect/>
          </a:stretch>
        </p:blipFill>
        <p:spPr>
          <a:xfrm>
            <a:off x="3878414" y="4232039"/>
            <a:ext cx="5245370" cy="6722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83388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131A71-47B7-4959-BF1F-4B68E19E4AD8}"/>
              </a:ext>
            </a:extLst>
          </p:cNvPr>
          <p:cNvPicPr/>
          <p:nvPr/>
        </p:nvPicPr>
        <p:blipFill>
          <a:blip r:embed="rId2"/>
          <a:stretch>
            <a:fillRect/>
          </a:stretch>
        </p:blipFill>
        <p:spPr>
          <a:xfrm rot="20251324">
            <a:off x="456675" y="1016591"/>
            <a:ext cx="2921000" cy="27317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Content Placeholder 1"/>
          <p:cNvSpPr>
            <a:spLocks noGrp="1"/>
          </p:cNvSpPr>
          <p:nvPr>
            <p:ph idx="1"/>
          </p:nvPr>
        </p:nvSpPr>
        <p:spPr>
          <a:xfrm>
            <a:off x="-1764704" y="1131590"/>
            <a:ext cx="1512168" cy="360040"/>
          </a:xfrm>
        </p:spPr>
        <p:txBody>
          <a:bodyPr/>
          <a:lstStyle/>
          <a:p>
            <a:pPr marL="6350" indent="-6350">
              <a:lnSpc>
                <a:spcPct val="107000"/>
              </a:lnSpc>
              <a:spcAft>
                <a:spcPts val="10"/>
              </a:spcAft>
            </a:pPr>
            <a:endParaRPr lang="en-IN" sz="2000" dirty="0">
              <a:solidFill>
                <a:srgbClr val="000000"/>
              </a:solidFill>
              <a:effectLst/>
              <a:latin typeface="Calibri" panose="020F0502020204030204" pitchFamily="34" charset="0"/>
              <a:ea typeface="Calibri" panose="020F0502020204030204" pitchFamily="34" charset="0"/>
            </a:endParaRPr>
          </a:p>
        </p:txBody>
      </p:sp>
      <p:sp>
        <p:nvSpPr>
          <p:cNvPr id="5" name="Content Placeholder 4"/>
          <p:cNvSpPr>
            <a:spLocks noGrp="1"/>
          </p:cNvSpPr>
          <p:nvPr>
            <p:ph idx="10"/>
          </p:nvPr>
        </p:nvSpPr>
        <p:spPr>
          <a:xfrm>
            <a:off x="-1548680" y="4155926"/>
            <a:ext cx="2921000" cy="2731770"/>
          </a:xfrm>
        </p:spPr>
        <p:txBody>
          <a:bodyPr/>
          <a:lstStyle/>
          <a:p>
            <a:pPr marL="171450" indent="-171450">
              <a:lnSpc>
                <a:spcPct val="107000"/>
              </a:lnSpc>
              <a:spcAft>
                <a:spcPts val="10"/>
              </a:spcAft>
              <a:buFont typeface="Wingdings" panose="05000000000000000000" pitchFamily="2" charset="2"/>
              <a:buChar char="v"/>
            </a:pPr>
            <a:endParaRPr lang="en-US" sz="1200" dirty="0">
              <a:latin typeface="Lato" panose="020F0502020204030203" pitchFamily="34" charset="0"/>
              <a:cs typeface="+mn-cs"/>
            </a:endParaRPr>
          </a:p>
        </p:txBody>
      </p:sp>
      <p:sp>
        <p:nvSpPr>
          <p:cNvPr id="3" name="Title 2"/>
          <p:cNvSpPr>
            <a:spLocks noGrp="1"/>
          </p:cNvSpPr>
          <p:nvPr>
            <p:ph type="title"/>
          </p:nvPr>
        </p:nvSpPr>
        <p:spPr/>
        <p:txBody>
          <a:bodyPr/>
          <a:lstStyle/>
          <a:p>
            <a:pPr algn="ctr"/>
            <a:r>
              <a:rPr lang="en-US" dirty="0"/>
              <a:t> </a:t>
            </a:r>
            <a:r>
              <a:rPr lang="en-US" dirty="0">
                <a:ea typeface="+mn-ea"/>
              </a:rPr>
              <a:t>DATA VISUALIZATION</a:t>
            </a:r>
          </a:p>
        </p:txBody>
      </p:sp>
      <p:pic>
        <p:nvPicPr>
          <p:cNvPr id="9" name="Picture 8">
            <a:extLst>
              <a:ext uri="{FF2B5EF4-FFF2-40B4-BE49-F238E27FC236}">
                <a16:creationId xmlns:a16="http://schemas.microsoft.com/office/drawing/2014/main" id="{FC2A35F7-2DF7-4968-A429-E21258ACF6C4}"/>
              </a:ext>
            </a:extLst>
          </p:cNvPr>
          <p:cNvPicPr/>
          <p:nvPr/>
        </p:nvPicPr>
        <p:blipFill>
          <a:blip r:embed="rId3"/>
          <a:stretch>
            <a:fillRect/>
          </a:stretch>
        </p:blipFill>
        <p:spPr>
          <a:xfrm>
            <a:off x="3136439" y="779731"/>
            <a:ext cx="2870200" cy="26962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0B04413-09DE-4B73-9518-626ECF64E319}"/>
              </a:ext>
            </a:extLst>
          </p:cNvPr>
          <p:cNvPicPr/>
          <p:nvPr/>
        </p:nvPicPr>
        <p:blipFill>
          <a:blip r:embed="rId4"/>
          <a:stretch>
            <a:fillRect/>
          </a:stretch>
        </p:blipFill>
        <p:spPr>
          <a:xfrm rot="599500">
            <a:off x="1800551" y="2826871"/>
            <a:ext cx="2730500" cy="26949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80A33482-1B9B-4B2F-82DF-BD65350C82C6}"/>
              </a:ext>
            </a:extLst>
          </p:cNvPr>
          <p:cNvPicPr/>
          <p:nvPr/>
        </p:nvPicPr>
        <p:blipFill>
          <a:blip r:embed="rId5"/>
          <a:stretch>
            <a:fillRect/>
          </a:stretch>
        </p:blipFill>
        <p:spPr>
          <a:xfrm rot="1430717">
            <a:off x="6146086" y="1051360"/>
            <a:ext cx="2787650" cy="27514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6848365D-EE35-4B07-AE92-D9A55DCAF840}"/>
              </a:ext>
            </a:extLst>
          </p:cNvPr>
          <p:cNvPicPr/>
          <p:nvPr/>
        </p:nvPicPr>
        <p:blipFill>
          <a:blip r:embed="rId6"/>
          <a:stretch>
            <a:fillRect/>
          </a:stretch>
        </p:blipFill>
        <p:spPr>
          <a:xfrm rot="20089513">
            <a:off x="4319556" y="2609905"/>
            <a:ext cx="2882900" cy="27603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7707175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4704" y="1131590"/>
            <a:ext cx="1512168" cy="360040"/>
          </a:xfrm>
        </p:spPr>
        <p:txBody>
          <a:bodyPr/>
          <a:lstStyle/>
          <a:p>
            <a:pPr marL="6350" indent="-6350">
              <a:lnSpc>
                <a:spcPct val="107000"/>
              </a:lnSpc>
              <a:spcAft>
                <a:spcPts val="10"/>
              </a:spcAft>
            </a:pPr>
            <a:endParaRPr lang="en-IN" sz="2000" dirty="0">
              <a:solidFill>
                <a:srgbClr val="000000"/>
              </a:solidFill>
              <a:effectLst/>
              <a:latin typeface="Calibri" panose="020F0502020204030204" pitchFamily="34" charset="0"/>
              <a:ea typeface="Calibri" panose="020F0502020204030204" pitchFamily="34" charset="0"/>
            </a:endParaRPr>
          </a:p>
        </p:txBody>
      </p:sp>
      <p:sp>
        <p:nvSpPr>
          <p:cNvPr id="5" name="Content Placeholder 4"/>
          <p:cNvSpPr>
            <a:spLocks noGrp="1"/>
          </p:cNvSpPr>
          <p:nvPr>
            <p:ph idx="10"/>
          </p:nvPr>
        </p:nvSpPr>
        <p:spPr>
          <a:xfrm>
            <a:off x="35496" y="1059582"/>
            <a:ext cx="8856984" cy="1512168"/>
          </a:xfrm>
        </p:spPr>
        <p:txBody>
          <a:bodyPr/>
          <a:lstStyle/>
          <a:p>
            <a:pPr marL="171450" indent="-171450" algn="l">
              <a:buFont typeface="Wingdings" panose="05000000000000000000" pitchFamily="2" charset="2"/>
              <a:buChar char="Ø"/>
            </a:pPr>
            <a:r>
              <a:rPr lang="en-US" sz="1200" dirty="0">
                <a:latin typeface="Lato" panose="020F0502020204030203" pitchFamily="34" charset="0"/>
                <a:cs typeface="+mn-cs"/>
              </a:rPr>
              <a:t>The model type that we will be using is Sequential. Sequential is the easiest way to build a model in </a:t>
            </a:r>
            <a:r>
              <a:rPr lang="en-US" sz="1200" dirty="0" err="1">
                <a:latin typeface="Lato" panose="020F0502020204030203" pitchFamily="34" charset="0"/>
                <a:cs typeface="+mn-cs"/>
              </a:rPr>
              <a:t>Keras</a:t>
            </a:r>
            <a:r>
              <a:rPr lang="en-US" sz="1200" dirty="0">
                <a:latin typeface="Lato" panose="020F0502020204030203" pitchFamily="34" charset="0"/>
                <a:cs typeface="+mn-cs"/>
              </a:rPr>
              <a:t>. It allows you to    build a model layer by layer.</a:t>
            </a:r>
          </a:p>
          <a:p>
            <a:pPr marL="171450" indent="-171450">
              <a:buFont typeface="Wingdings" panose="05000000000000000000" pitchFamily="2" charset="2"/>
              <a:buChar char="Ø"/>
            </a:pPr>
            <a:r>
              <a:rPr lang="en-US" sz="1200" dirty="0">
                <a:latin typeface="Lato" panose="020F0502020204030203" pitchFamily="34" charset="0"/>
                <a:cs typeface="+mn-cs"/>
              </a:rPr>
              <a:t>We use the ‘add()’ function to add layers to our model.</a:t>
            </a:r>
            <a:br>
              <a:rPr lang="en-US" sz="1600" dirty="0"/>
            </a:br>
            <a:r>
              <a:rPr lang="en-US" sz="1200" dirty="0">
                <a:latin typeface="Lato" panose="020F0502020204030203" pitchFamily="34" charset="0"/>
                <a:cs typeface="+mn-cs"/>
              </a:rPr>
              <a:t>Our first 2 layers are Conv2D layers. These are convolution layers that will deal with our input images, which are seen as      2-dimensional matrices. </a:t>
            </a:r>
          </a:p>
          <a:p>
            <a:pPr marL="171450" indent="-171450">
              <a:buFont typeface="Wingdings" panose="05000000000000000000" pitchFamily="2" charset="2"/>
              <a:buChar char="Ø"/>
            </a:pPr>
            <a:r>
              <a:rPr lang="en-US" sz="1200" dirty="0">
                <a:latin typeface="Lato" panose="020F0502020204030203" pitchFamily="34" charset="0"/>
                <a:cs typeface="+mn-cs"/>
              </a:rPr>
              <a:t>In between the Conv2D layers and the dense layer, there is a ‘Flatten’ layer. Flatten serves as a connection between the convolution and dense layers.</a:t>
            </a:r>
          </a:p>
        </p:txBody>
      </p:sp>
      <p:sp>
        <p:nvSpPr>
          <p:cNvPr id="3" name="Title 2"/>
          <p:cNvSpPr>
            <a:spLocks noGrp="1"/>
          </p:cNvSpPr>
          <p:nvPr>
            <p:ph type="title"/>
          </p:nvPr>
        </p:nvSpPr>
        <p:spPr/>
        <p:txBody>
          <a:bodyPr/>
          <a:lstStyle/>
          <a:p>
            <a:pPr algn="ctr"/>
            <a:r>
              <a:rPr lang="en-US" dirty="0"/>
              <a:t> </a:t>
            </a:r>
            <a:r>
              <a:rPr lang="en-US" dirty="0">
                <a:ea typeface="+mn-ea"/>
              </a:rPr>
              <a:t>MODEL CREATION</a:t>
            </a:r>
          </a:p>
        </p:txBody>
      </p:sp>
      <p:pic>
        <p:nvPicPr>
          <p:cNvPr id="7" name="Content Placeholder 3">
            <a:extLst>
              <a:ext uri="{FF2B5EF4-FFF2-40B4-BE49-F238E27FC236}">
                <a16:creationId xmlns:a16="http://schemas.microsoft.com/office/drawing/2014/main" id="{9569F4AA-4574-4CE0-8E11-5377171BBAE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11560" y="2727018"/>
            <a:ext cx="7992888" cy="22117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807717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4704" y="1131590"/>
            <a:ext cx="1512168" cy="360040"/>
          </a:xfrm>
        </p:spPr>
        <p:txBody>
          <a:bodyPr/>
          <a:lstStyle/>
          <a:p>
            <a:pPr marL="6350" indent="-6350">
              <a:lnSpc>
                <a:spcPct val="107000"/>
              </a:lnSpc>
              <a:spcAft>
                <a:spcPts val="10"/>
              </a:spcAft>
            </a:pPr>
            <a:endParaRPr lang="en-IN" sz="2000" dirty="0">
              <a:solidFill>
                <a:srgbClr val="000000"/>
              </a:solidFill>
              <a:effectLst/>
              <a:latin typeface="Calibri" panose="020F0502020204030204" pitchFamily="34" charset="0"/>
              <a:ea typeface="Calibri" panose="020F0502020204030204" pitchFamily="34" charset="0"/>
            </a:endParaRPr>
          </a:p>
        </p:txBody>
      </p:sp>
      <p:sp>
        <p:nvSpPr>
          <p:cNvPr id="5" name="Content Placeholder 4"/>
          <p:cNvSpPr>
            <a:spLocks noGrp="1"/>
          </p:cNvSpPr>
          <p:nvPr>
            <p:ph idx="10"/>
          </p:nvPr>
        </p:nvSpPr>
        <p:spPr>
          <a:xfrm>
            <a:off x="-468560" y="1059582"/>
            <a:ext cx="9361040" cy="1512168"/>
          </a:xfrm>
        </p:spPr>
        <p:txBody>
          <a:bodyPr/>
          <a:lstStyle/>
          <a:p>
            <a:pPr marL="857250" marR="718820" indent="-285750">
              <a:lnSpc>
                <a:spcPct val="107000"/>
              </a:lnSpc>
              <a:spcBef>
                <a:spcPts val="200"/>
              </a:spcBef>
              <a:spcAft>
                <a:spcPts val="0"/>
              </a:spcAft>
              <a:buFont typeface="Wingdings" panose="05000000000000000000" pitchFamily="2" charset="2"/>
              <a:buChar char="Ø"/>
            </a:pPr>
            <a:r>
              <a:rPr lang="en-US" sz="1600" dirty="0">
                <a:latin typeface="Lato" panose="020F0502020204030203" pitchFamily="34" charset="0"/>
                <a:cs typeface="+mn-cs"/>
              </a:rPr>
              <a:t>The Test Accuracy 83%.</a:t>
            </a:r>
            <a:endParaRPr lang="en-IN" sz="1600" dirty="0">
              <a:latin typeface="Lato" panose="020F0502020204030203" pitchFamily="34" charset="0"/>
              <a:cs typeface="+mn-cs"/>
            </a:endParaRPr>
          </a:p>
          <a:p>
            <a:pPr marL="857250" marR="718820" indent="-285750">
              <a:lnSpc>
                <a:spcPct val="107000"/>
              </a:lnSpc>
              <a:spcBef>
                <a:spcPts val="200"/>
              </a:spcBef>
              <a:spcAft>
                <a:spcPts val="0"/>
              </a:spcAft>
              <a:buFont typeface="Wingdings" panose="05000000000000000000" pitchFamily="2" charset="2"/>
              <a:buChar char="Ø"/>
            </a:pPr>
            <a:r>
              <a:rPr lang="en-US" sz="1600" dirty="0">
                <a:latin typeface="Lato" panose="020F0502020204030203" pitchFamily="34" charset="0"/>
                <a:cs typeface="+mn-cs"/>
              </a:rPr>
              <a:t>We have got a good accuracy because we have collected more than 200 data if we collect more than 1000 data, we would be able to train the dataset with better accuracy.</a:t>
            </a:r>
            <a:endParaRPr lang="en-IN" sz="1600" dirty="0">
              <a:latin typeface="Lato" panose="020F0502020204030203" pitchFamily="34" charset="0"/>
              <a:cs typeface="+mn-cs"/>
            </a:endParaRPr>
          </a:p>
          <a:p>
            <a:pPr marL="171450" indent="-171450">
              <a:lnSpc>
                <a:spcPct val="107000"/>
              </a:lnSpc>
              <a:spcAft>
                <a:spcPts val="10"/>
              </a:spcAft>
              <a:buFont typeface="Wingdings" panose="05000000000000000000" pitchFamily="2" charset="2"/>
              <a:buChar char="v"/>
            </a:pPr>
            <a:endParaRPr lang="en-US" sz="1200" dirty="0">
              <a:latin typeface="Lato" panose="020F0502020204030203" pitchFamily="34" charset="0"/>
              <a:cs typeface="+mn-cs"/>
            </a:endParaRPr>
          </a:p>
        </p:txBody>
      </p:sp>
      <p:sp>
        <p:nvSpPr>
          <p:cNvPr id="3" name="Title 2"/>
          <p:cNvSpPr>
            <a:spLocks noGrp="1"/>
          </p:cNvSpPr>
          <p:nvPr>
            <p:ph type="title"/>
          </p:nvPr>
        </p:nvSpPr>
        <p:spPr/>
        <p:txBody>
          <a:bodyPr/>
          <a:lstStyle/>
          <a:p>
            <a:pPr algn="ctr"/>
            <a:r>
              <a:rPr lang="en-US" dirty="0"/>
              <a:t> </a:t>
            </a:r>
            <a:r>
              <a:rPr lang="en-US" dirty="0">
                <a:ea typeface="+mn-ea"/>
              </a:rPr>
              <a:t>CONCLUSION</a:t>
            </a:r>
          </a:p>
        </p:txBody>
      </p:sp>
      <p:pic>
        <p:nvPicPr>
          <p:cNvPr id="7" name="Picture 6">
            <a:extLst>
              <a:ext uri="{FF2B5EF4-FFF2-40B4-BE49-F238E27FC236}">
                <a16:creationId xmlns:a16="http://schemas.microsoft.com/office/drawing/2014/main" id="{99AAAC86-6E82-444A-8233-51E04AAE9A8A}"/>
              </a:ext>
            </a:extLst>
          </p:cNvPr>
          <p:cNvPicPr>
            <a:picLocks noChangeAspect="1"/>
          </p:cNvPicPr>
          <p:nvPr/>
        </p:nvPicPr>
        <p:blipFill>
          <a:blip r:embed="rId2"/>
          <a:stretch>
            <a:fillRect/>
          </a:stretch>
        </p:blipFill>
        <p:spPr>
          <a:xfrm>
            <a:off x="755576" y="2787774"/>
            <a:ext cx="5688632" cy="1800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8583594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543</Words>
  <Application>Microsoft Office PowerPoint</Application>
  <PresentationFormat>On-screen Show (16:9)</PresentationFormat>
  <Paragraphs>40</Paragraphs>
  <Slides>10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Malgun Gothic</vt:lpstr>
      <vt:lpstr>Arial</vt:lpstr>
      <vt:lpstr>Bernard MT Condensed</vt:lpstr>
      <vt:lpstr>Bradley Hand ITC</vt:lpstr>
      <vt:lpstr>Brush Script MT</vt:lpstr>
      <vt:lpstr>Calibri</vt:lpstr>
      <vt:lpstr>Eras Demi ITC</vt:lpstr>
      <vt:lpstr>Lato</vt:lpstr>
      <vt:lpstr>Wingdings</vt:lpstr>
      <vt:lpstr>Office Theme</vt:lpstr>
      <vt:lpstr>Custom Design</vt:lpstr>
      <vt:lpstr>PowerPoint Presentation</vt:lpstr>
      <vt:lpstr>CONTENT</vt:lpstr>
      <vt:lpstr> INTRODUCTION</vt:lpstr>
      <vt:lpstr> DATA COLLECTION</vt:lpstr>
      <vt:lpstr> DATA COLLECTION</vt:lpstr>
      <vt:lpstr> Training Model for Classification</vt:lpstr>
      <vt:lpstr> DATA VISUALIZATION</vt:lpstr>
      <vt:lpstr> MODEL CREATION</vt:lpstr>
      <vt:lpstr> CONCLUSION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Shanty</cp:lastModifiedBy>
  <cp:revision>53</cp:revision>
  <dcterms:created xsi:type="dcterms:W3CDTF">2014-04-01T16:27:38Z</dcterms:created>
  <dcterms:modified xsi:type="dcterms:W3CDTF">2021-09-24T16:39:40Z</dcterms:modified>
</cp:coreProperties>
</file>