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4" r:id="rId6"/>
    <p:sldId id="263" r:id="rId7"/>
    <p:sldId id="262" r:id="rId8"/>
    <p:sldId id="265" r:id="rId9"/>
    <p:sldId id="261"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3600"/>
    <a:srgbClr val="6C2900"/>
    <a:srgbClr val="2597FF"/>
    <a:srgbClr val="FF9E1D"/>
    <a:srgbClr val="D68B1C"/>
    <a:srgbClr val="609600"/>
    <a:srgbClr val="6CA800"/>
    <a:srgbClr val="EE7D00"/>
    <a:srgbClr val="552579"/>
    <a:srgbClr val="D096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4.xml.rels><?xml version="1.0" encoding="UTF-8" standalone="yes"?>
<Relationships xmlns="http://schemas.openxmlformats.org/package/2006/relationships"><Relationship Id="rId1" Type="http://schemas.openxmlformats.org/officeDocument/2006/relationships/image" Target="../media/image19.png"/></Relationships>
</file>

<file path=ppt/diagrams/_rels/drawing4.xml.rels><?xml version="1.0" encoding="UTF-8" standalone="yes"?>
<Relationships xmlns="http://schemas.openxmlformats.org/package/2006/relationships"><Relationship Id="rId1"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B19C82-7A09-4062-9023-427E3905CC1B}" type="doc">
      <dgm:prSet loTypeId="urn:microsoft.com/office/officeart/2005/8/layout/vList5" loCatId="list" qsTypeId="urn:microsoft.com/office/officeart/2005/8/quickstyle/simple1" qsCatId="simple" csTypeId="urn:microsoft.com/office/officeart/2005/8/colors/colorful2" csCatId="colorful"/>
      <dgm:spPr/>
      <dgm:t>
        <a:bodyPr/>
        <a:lstStyle/>
        <a:p>
          <a:endParaRPr lang="en-IN"/>
        </a:p>
      </dgm:t>
    </dgm:pt>
    <dgm:pt modelId="{572734D0-1E86-4E6A-991B-A6277CD1DB77}">
      <dgm:prSet/>
      <dgm:spPr/>
      <dgm:t>
        <a:bodyPr/>
        <a:lstStyle/>
        <a:p>
          <a:pPr algn="ctr"/>
          <a:r>
            <a:rPr lang="en-US"/>
            <a:t>Introduction</a:t>
          </a:r>
          <a:endParaRPr lang="en-IN"/>
        </a:p>
      </dgm:t>
    </dgm:pt>
    <dgm:pt modelId="{6BD9F96E-8BCD-4CD8-BDC8-4145F0BF61F2}" type="parTrans" cxnId="{E6DADFFF-A324-4F05-88A6-DD070C015F38}">
      <dgm:prSet/>
      <dgm:spPr/>
      <dgm:t>
        <a:bodyPr/>
        <a:lstStyle/>
        <a:p>
          <a:pPr algn="ctr"/>
          <a:endParaRPr lang="en-IN"/>
        </a:p>
      </dgm:t>
    </dgm:pt>
    <dgm:pt modelId="{4601068C-8D5D-437C-8B20-5F6970A2C457}" type="sibTrans" cxnId="{E6DADFFF-A324-4F05-88A6-DD070C015F38}">
      <dgm:prSet/>
      <dgm:spPr/>
      <dgm:t>
        <a:bodyPr/>
        <a:lstStyle/>
        <a:p>
          <a:pPr algn="ctr"/>
          <a:endParaRPr lang="en-IN"/>
        </a:p>
      </dgm:t>
    </dgm:pt>
    <dgm:pt modelId="{92C81B7D-8386-451C-BBCC-A0DB24E6B21D}">
      <dgm:prSet/>
      <dgm:spPr/>
      <dgm:t>
        <a:bodyPr/>
        <a:lstStyle/>
        <a:p>
          <a:pPr algn="ctr"/>
          <a:r>
            <a:rPr lang="en-US" dirty="0"/>
            <a:t>Database Description</a:t>
          </a:r>
          <a:endParaRPr lang="en-IN" dirty="0"/>
        </a:p>
      </dgm:t>
    </dgm:pt>
    <dgm:pt modelId="{6F2400F4-A641-4EF9-B451-C0E7A4C55D4C}" type="parTrans" cxnId="{03566F6A-D059-4383-B93E-2889FB268869}">
      <dgm:prSet/>
      <dgm:spPr/>
      <dgm:t>
        <a:bodyPr/>
        <a:lstStyle/>
        <a:p>
          <a:pPr algn="ctr"/>
          <a:endParaRPr lang="en-IN"/>
        </a:p>
      </dgm:t>
    </dgm:pt>
    <dgm:pt modelId="{9F719A83-4989-48E1-83BD-65F49270159A}" type="sibTrans" cxnId="{03566F6A-D059-4383-B93E-2889FB268869}">
      <dgm:prSet/>
      <dgm:spPr/>
      <dgm:t>
        <a:bodyPr/>
        <a:lstStyle/>
        <a:p>
          <a:pPr algn="ctr"/>
          <a:endParaRPr lang="en-IN"/>
        </a:p>
      </dgm:t>
    </dgm:pt>
    <dgm:pt modelId="{AA04568B-90A2-4EEB-B24A-468EFC4F9931}">
      <dgm:prSet/>
      <dgm:spPr/>
      <dgm:t>
        <a:bodyPr/>
        <a:lstStyle/>
        <a:p>
          <a:pPr algn="ctr"/>
          <a:r>
            <a:rPr lang="en-US"/>
            <a:t>Data Preprocessing</a:t>
          </a:r>
          <a:endParaRPr lang="en-IN"/>
        </a:p>
      </dgm:t>
    </dgm:pt>
    <dgm:pt modelId="{D1CB99F9-2666-488B-A05C-9D28598A936E}" type="parTrans" cxnId="{6A5CED82-2380-4531-97D7-7106393B8A5C}">
      <dgm:prSet/>
      <dgm:spPr/>
      <dgm:t>
        <a:bodyPr/>
        <a:lstStyle/>
        <a:p>
          <a:pPr algn="ctr"/>
          <a:endParaRPr lang="en-IN"/>
        </a:p>
      </dgm:t>
    </dgm:pt>
    <dgm:pt modelId="{7F982D31-626C-4382-B333-3CB3B9FB69F5}" type="sibTrans" cxnId="{6A5CED82-2380-4531-97D7-7106393B8A5C}">
      <dgm:prSet/>
      <dgm:spPr/>
      <dgm:t>
        <a:bodyPr/>
        <a:lstStyle/>
        <a:p>
          <a:pPr algn="ctr"/>
          <a:endParaRPr lang="en-IN"/>
        </a:p>
      </dgm:t>
    </dgm:pt>
    <dgm:pt modelId="{CEE0AE12-4743-4C46-9566-091503CC2045}">
      <dgm:prSet/>
      <dgm:spPr/>
      <dgm:t>
        <a:bodyPr/>
        <a:lstStyle/>
        <a:p>
          <a:pPr algn="ctr"/>
          <a:r>
            <a:rPr lang="en-US" dirty="0"/>
            <a:t>Data Visualization</a:t>
          </a:r>
          <a:endParaRPr lang="en-IN" dirty="0"/>
        </a:p>
      </dgm:t>
    </dgm:pt>
    <dgm:pt modelId="{E9A3D50D-C046-47C7-AC66-2A2AEA76806B}" type="parTrans" cxnId="{7EFB6EDA-D38E-4AB6-B94D-BB3392ED253D}">
      <dgm:prSet/>
      <dgm:spPr/>
      <dgm:t>
        <a:bodyPr/>
        <a:lstStyle/>
        <a:p>
          <a:pPr algn="ctr"/>
          <a:endParaRPr lang="en-IN"/>
        </a:p>
      </dgm:t>
    </dgm:pt>
    <dgm:pt modelId="{7BABAEF1-1213-45D5-9CBB-8F3A73D69AFB}" type="sibTrans" cxnId="{7EFB6EDA-D38E-4AB6-B94D-BB3392ED253D}">
      <dgm:prSet/>
      <dgm:spPr/>
      <dgm:t>
        <a:bodyPr/>
        <a:lstStyle/>
        <a:p>
          <a:pPr algn="ctr"/>
          <a:endParaRPr lang="en-IN"/>
        </a:p>
      </dgm:t>
    </dgm:pt>
    <dgm:pt modelId="{655A62CD-ABED-4C6B-85F3-A1466998AEAB}">
      <dgm:prSet/>
      <dgm:spPr/>
      <dgm:t>
        <a:bodyPr/>
        <a:lstStyle/>
        <a:p>
          <a:pPr algn="ctr"/>
          <a:r>
            <a:rPr lang="en-US"/>
            <a:t>Data Modelling</a:t>
          </a:r>
          <a:endParaRPr lang="en-IN"/>
        </a:p>
      </dgm:t>
    </dgm:pt>
    <dgm:pt modelId="{B4350C1C-006E-4B9A-A3B8-50BDF53B396A}" type="parTrans" cxnId="{48228670-5446-4A6A-9DD9-9A4E1FC0A90D}">
      <dgm:prSet/>
      <dgm:spPr/>
      <dgm:t>
        <a:bodyPr/>
        <a:lstStyle/>
        <a:p>
          <a:pPr algn="ctr"/>
          <a:endParaRPr lang="en-IN"/>
        </a:p>
      </dgm:t>
    </dgm:pt>
    <dgm:pt modelId="{8D01B792-1282-4D65-93ED-A58FBAB58699}" type="sibTrans" cxnId="{48228670-5446-4A6A-9DD9-9A4E1FC0A90D}">
      <dgm:prSet/>
      <dgm:spPr/>
      <dgm:t>
        <a:bodyPr/>
        <a:lstStyle/>
        <a:p>
          <a:pPr algn="ctr"/>
          <a:endParaRPr lang="en-IN"/>
        </a:p>
      </dgm:t>
    </dgm:pt>
    <dgm:pt modelId="{42B8B895-79BB-45D5-9C4C-5FCA9C01A0DB}">
      <dgm:prSet/>
      <dgm:spPr/>
      <dgm:t>
        <a:bodyPr/>
        <a:lstStyle/>
        <a:p>
          <a:pPr algn="ctr"/>
          <a:r>
            <a:rPr lang="en-US" dirty="0"/>
            <a:t>Evaluation Metrics</a:t>
          </a:r>
          <a:endParaRPr lang="en-IN" dirty="0"/>
        </a:p>
      </dgm:t>
    </dgm:pt>
    <dgm:pt modelId="{AA40E2B9-5CBD-4DE1-BC99-2AAD0425BE6A}" type="parTrans" cxnId="{11D68414-95DD-438A-BB4F-8A68BE51D49B}">
      <dgm:prSet/>
      <dgm:spPr/>
      <dgm:t>
        <a:bodyPr/>
        <a:lstStyle/>
        <a:p>
          <a:pPr algn="ctr"/>
          <a:endParaRPr lang="en-IN"/>
        </a:p>
      </dgm:t>
    </dgm:pt>
    <dgm:pt modelId="{CEFD9882-6C03-4CE6-B476-5A804A9BC6FB}" type="sibTrans" cxnId="{11D68414-95DD-438A-BB4F-8A68BE51D49B}">
      <dgm:prSet/>
      <dgm:spPr/>
      <dgm:t>
        <a:bodyPr/>
        <a:lstStyle/>
        <a:p>
          <a:pPr algn="ctr"/>
          <a:endParaRPr lang="en-IN"/>
        </a:p>
      </dgm:t>
    </dgm:pt>
    <dgm:pt modelId="{4580E170-D60D-4157-A397-E2187C9B1E92}">
      <dgm:prSet/>
      <dgm:spPr/>
      <dgm:t>
        <a:bodyPr/>
        <a:lstStyle/>
        <a:p>
          <a:pPr algn="ctr"/>
          <a:r>
            <a:rPr lang="en-US"/>
            <a:t>Final Model</a:t>
          </a:r>
          <a:endParaRPr lang="en-IN"/>
        </a:p>
      </dgm:t>
    </dgm:pt>
    <dgm:pt modelId="{FD466F2B-08FF-41DD-A0CB-CE4B94CC00C9}" type="parTrans" cxnId="{67ED9547-C303-4251-8EBB-7E36D96FE279}">
      <dgm:prSet/>
      <dgm:spPr/>
      <dgm:t>
        <a:bodyPr/>
        <a:lstStyle/>
        <a:p>
          <a:pPr algn="ctr"/>
          <a:endParaRPr lang="en-IN"/>
        </a:p>
      </dgm:t>
    </dgm:pt>
    <dgm:pt modelId="{856A6D77-8042-4FFB-96E8-E7D692971659}" type="sibTrans" cxnId="{67ED9547-C303-4251-8EBB-7E36D96FE279}">
      <dgm:prSet/>
      <dgm:spPr/>
      <dgm:t>
        <a:bodyPr/>
        <a:lstStyle/>
        <a:p>
          <a:pPr algn="ctr"/>
          <a:endParaRPr lang="en-IN"/>
        </a:p>
      </dgm:t>
    </dgm:pt>
    <dgm:pt modelId="{17D8E865-EFA5-4E67-9C0A-F6C9A8093AF4}">
      <dgm:prSet/>
      <dgm:spPr/>
      <dgm:t>
        <a:bodyPr/>
        <a:lstStyle/>
        <a:p>
          <a:pPr algn="ctr"/>
          <a:r>
            <a:rPr lang="en-US"/>
            <a:t>Conclusion</a:t>
          </a:r>
          <a:endParaRPr lang="en-IN"/>
        </a:p>
      </dgm:t>
    </dgm:pt>
    <dgm:pt modelId="{64A8851F-3AFC-4CD2-B67E-F0B4FFA858A6}" type="parTrans" cxnId="{8B1F7479-DC93-4B97-86C9-694E9B7035B8}">
      <dgm:prSet/>
      <dgm:spPr/>
      <dgm:t>
        <a:bodyPr/>
        <a:lstStyle/>
        <a:p>
          <a:pPr algn="ctr"/>
          <a:endParaRPr lang="en-IN"/>
        </a:p>
      </dgm:t>
    </dgm:pt>
    <dgm:pt modelId="{F3611F15-BB26-4748-B6D1-185A70D5C917}" type="sibTrans" cxnId="{8B1F7479-DC93-4B97-86C9-694E9B7035B8}">
      <dgm:prSet/>
      <dgm:spPr/>
      <dgm:t>
        <a:bodyPr/>
        <a:lstStyle/>
        <a:p>
          <a:pPr algn="ctr"/>
          <a:endParaRPr lang="en-IN"/>
        </a:p>
      </dgm:t>
    </dgm:pt>
    <dgm:pt modelId="{D0A30BDE-05F4-41E9-ADCB-0E6A33FB9C1E}" type="pres">
      <dgm:prSet presAssocID="{9DB19C82-7A09-4062-9023-427E3905CC1B}" presName="Name0" presStyleCnt="0">
        <dgm:presLayoutVars>
          <dgm:dir/>
          <dgm:animLvl val="lvl"/>
          <dgm:resizeHandles val="exact"/>
        </dgm:presLayoutVars>
      </dgm:prSet>
      <dgm:spPr/>
    </dgm:pt>
    <dgm:pt modelId="{19D140A4-645E-4DF0-B8E3-9A5E2C4F093D}" type="pres">
      <dgm:prSet presAssocID="{572734D0-1E86-4E6A-991B-A6277CD1DB77}" presName="linNode" presStyleCnt="0"/>
      <dgm:spPr/>
    </dgm:pt>
    <dgm:pt modelId="{3A85F873-76C7-48F6-B058-188232C0435B}" type="pres">
      <dgm:prSet presAssocID="{572734D0-1E86-4E6A-991B-A6277CD1DB77}" presName="parentText" presStyleLbl="node1" presStyleIdx="0" presStyleCnt="8" custLinFactNeighborX="-505" custLinFactNeighborY="-33">
        <dgm:presLayoutVars>
          <dgm:chMax val="1"/>
          <dgm:bulletEnabled val="1"/>
        </dgm:presLayoutVars>
      </dgm:prSet>
      <dgm:spPr/>
    </dgm:pt>
    <dgm:pt modelId="{314B5B11-2CE8-4C97-8B10-7D0480BF9967}" type="pres">
      <dgm:prSet presAssocID="{4601068C-8D5D-437C-8B20-5F6970A2C457}" presName="sp" presStyleCnt="0"/>
      <dgm:spPr/>
    </dgm:pt>
    <dgm:pt modelId="{BE229918-2145-4658-AF92-ED9E23A0EBA3}" type="pres">
      <dgm:prSet presAssocID="{92C81B7D-8386-451C-BBCC-A0DB24E6B21D}" presName="linNode" presStyleCnt="0"/>
      <dgm:spPr/>
    </dgm:pt>
    <dgm:pt modelId="{3E48105F-6961-43C2-BB9F-FB800C7AA07A}" type="pres">
      <dgm:prSet presAssocID="{92C81B7D-8386-451C-BBCC-A0DB24E6B21D}" presName="parentText" presStyleLbl="node1" presStyleIdx="1" presStyleCnt="8">
        <dgm:presLayoutVars>
          <dgm:chMax val="1"/>
          <dgm:bulletEnabled val="1"/>
        </dgm:presLayoutVars>
      </dgm:prSet>
      <dgm:spPr/>
    </dgm:pt>
    <dgm:pt modelId="{F5B0B4A2-435A-4D56-BEAF-BE3C9C909ADA}" type="pres">
      <dgm:prSet presAssocID="{9F719A83-4989-48E1-83BD-65F49270159A}" presName="sp" presStyleCnt="0"/>
      <dgm:spPr/>
    </dgm:pt>
    <dgm:pt modelId="{52F4C07F-7890-44B9-B76D-11F6E2D9C5C6}" type="pres">
      <dgm:prSet presAssocID="{AA04568B-90A2-4EEB-B24A-468EFC4F9931}" presName="linNode" presStyleCnt="0"/>
      <dgm:spPr/>
    </dgm:pt>
    <dgm:pt modelId="{3089917F-1630-419E-A49D-E327BE7926C2}" type="pres">
      <dgm:prSet presAssocID="{AA04568B-90A2-4EEB-B24A-468EFC4F9931}" presName="parentText" presStyleLbl="node1" presStyleIdx="2" presStyleCnt="8">
        <dgm:presLayoutVars>
          <dgm:chMax val="1"/>
          <dgm:bulletEnabled val="1"/>
        </dgm:presLayoutVars>
      </dgm:prSet>
      <dgm:spPr/>
    </dgm:pt>
    <dgm:pt modelId="{73BEFA6F-8A12-4E58-8F11-774377BFB4F3}" type="pres">
      <dgm:prSet presAssocID="{7F982D31-626C-4382-B333-3CB3B9FB69F5}" presName="sp" presStyleCnt="0"/>
      <dgm:spPr/>
    </dgm:pt>
    <dgm:pt modelId="{B6E99899-E057-4FAA-9462-7181E6850DAB}" type="pres">
      <dgm:prSet presAssocID="{CEE0AE12-4743-4C46-9566-091503CC2045}" presName="linNode" presStyleCnt="0"/>
      <dgm:spPr/>
    </dgm:pt>
    <dgm:pt modelId="{C55BFD5D-7DF9-4972-8E4F-3CAFCE3E51C6}" type="pres">
      <dgm:prSet presAssocID="{CEE0AE12-4743-4C46-9566-091503CC2045}" presName="parentText" presStyleLbl="node1" presStyleIdx="3" presStyleCnt="8">
        <dgm:presLayoutVars>
          <dgm:chMax val="1"/>
          <dgm:bulletEnabled val="1"/>
        </dgm:presLayoutVars>
      </dgm:prSet>
      <dgm:spPr/>
    </dgm:pt>
    <dgm:pt modelId="{3031AB15-FF55-4C97-9181-2BF67AC774F4}" type="pres">
      <dgm:prSet presAssocID="{7BABAEF1-1213-45D5-9CBB-8F3A73D69AFB}" presName="sp" presStyleCnt="0"/>
      <dgm:spPr/>
    </dgm:pt>
    <dgm:pt modelId="{9F1518CF-B7EA-414B-BED8-FD074739BCD8}" type="pres">
      <dgm:prSet presAssocID="{655A62CD-ABED-4C6B-85F3-A1466998AEAB}" presName="linNode" presStyleCnt="0"/>
      <dgm:spPr/>
    </dgm:pt>
    <dgm:pt modelId="{9778DCBA-6CBF-4942-8F77-81A0EA2F5D3B}" type="pres">
      <dgm:prSet presAssocID="{655A62CD-ABED-4C6B-85F3-A1466998AEAB}" presName="parentText" presStyleLbl="node1" presStyleIdx="4" presStyleCnt="8">
        <dgm:presLayoutVars>
          <dgm:chMax val="1"/>
          <dgm:bulletEnabled val="1"/>
        </dgm:presLayoutVars>
      </dgm:prSet>
      <dgm:spPr/>
    </dgm:pt>
    <dgm:pt modelId="{D4F61A66-55BD-49DD-A77A-0AFD30C89DDA}" type="pres">
      <dgm:prSet presAssocID="{8D01B792-1282-4D65-93ED-A58FBAB58699}" presName="sp" presStyleCnt="0"/>
      <dgm:spPr/>
    </dgm:pt>
    <dgm:pt modelId="{245C4E0B-E71D-4E72-A85B-41D5161B4AA9}" type="pres">
      <dgm:prSet presAssocID="{42B8B895-79BB-45D5-9C4C-5FCA9C01A0DB}" presName="linNode" presStyleCnt="0"/>
      <dgm:spPr/>
    </dgm:pt>
    <dgm:pt modelId="{58FBC3F4-2DC5-4635-8783-657B1493743E}" type="pres">
      <dgm:prSet presAssocID="{42B8B895-79BB-45D5-9C4C-5FCA9C01A0DB}" presName="parentText" presStyleLbl="node1" presStyleIdx="5" presStyleCnt="8">
        <dgm:presLayoutVars>
          <dgm:chMax val="1"/>
          <dgm:bulletEnabled val="1"/>
        </dgm:presLayoutVars>
      </dgm:prSet>
      <dgm:spPr/>
    </dgm:pt>
    <dgm:pt modelId="{1112F297-B1D9-4FB0-B9DA-0C6F0EDB4CE3}" type="pres">
      <dgm:prSet presAssocID="{CEFD9882-6C03-4CE6-B476-5A804A9BC6FB}" presName="sp" presStyleCnt="0"/>
      <dgm:spPr/>
    </dgm:pt>
    <dgm:pt modelId="{A3D4A3FD-E3BD-4185-A612-1764EE5C918D}" type="pres">
      <dgm:prSet presAssocID="{4580E170-D60D-4157-A397-E2187C9B1E92}" presName="linNode" presStyleCnt="0"/>
      <dgm:spPr/>
    </dgm:pt>
    <dgm:pt modelId="{DA0ECD98-3FA0-465E-9D4D-BE05F32CB256}" type="pres">
      <dgm:prSet presAssocID="{4580E170-D60D-4157-A397-E2187C9B1E92}" presName="parentText" presStyleLbl="node1" presStyleIdx="6" presStyleCnt="8">
        <dgm:presLayoutVars>
          <dgm:chMax val="1"/>
          <dgm:bulletEnabled val="1"/>
        </dgm:presLayoutVars>
      </dgm:prSet>
      <dgm:spPr/>
    </dgm:pt>
    <dgm:pt modelId="{11249EBD-F973-44F4-B91A-038823D94C9B}" type="pres">
      <dgm:prSet presAssocID="{856A6D77-8042-4FFB-96E8-E7D692971659}" presName="sp" presStyleCnt="0"/>
      <dgm:spPr/>
    </dgm:pt>
    <dgm:pt modelId="{0AF1E45E-EE9C-48FA-BAF6-6D3CFBB02AD3}" type="pres">
      <dgm:prSet presAssocID="{17D8E865-EFA5-4E67-9C0A-F6C9A8093AF4}" presName="linNode" presStyleCnt="0"/>
      <dgm:spPr/>
    </dgm:pt>
    <dgm:pt modelId="{A82152F3-0536-4C7E-A4F7-955A057A2EFC}" type="pres">
      <dgm:prSet presAssocID="{17D8E865-EFA5-4E67-9C0A-F6C9A8093AF4}" presName="parentText" presStyleLbl="node1" presStyleIdx="7" presStyleCnt="8">
        <dgm:presLayoutVars>
          <dgm:chMax val="1"/>
          <dgm:bulletEnabled val="1"/>
        </dgm:presLayoutVars>
      </dgm:prSet>
      <dgm:spPr/>
    </dgm:pt>
  </dgm:ptLst>
  <dgm:cxnLst>
    <dgm:cxn modelId="{11D68414-95DD-438A-BB4F-8A68BE51D49B}" srcId="{9DB19C82-7A09-4062-9023-427E3905CC1B}" destId="{42B8B895-79BB-45D5-9C4C-5FCA9C01A0DB}" srcOrd="5" destOrd="0" parTransId="{AA40E2B9-5CBD-4DE1-BC99-2AAD0425BE6A}" sibTransId="{CEFD9882-6C03-4CE6-B476-5A804A9BC6FB}"/>
    <dgm:cxn modelId="{E384DD2D-5B86-4D24-8A94-95CB3C44405F}" type="presOf" srcId="{9DB19C82-7A09-4062-9023-427E3905CC1B}" destId="{D0A30BDE-05F4-41E9-ADCB-0E6A33FB9C1E}" srcOrd="0" destOrd="0" presId="urn:microsoft.com/office/officeart/2005/8/layout/vList5"/>
    <dgm:cxn modelId="{7E2CEB66-E1C1-4AD7-BBBC-DBA0432B9171}" type="presOf" srcId="{655A62CD-ABED-4C6B-85F3-A1466998AEAB}" destId="{9778DCBA-6CBF-4942-8F77-81A0EA2F5D3B}" srcOrd="0" destOrd="0" presId="urn:microsoft.com/office/officeart/2005/8/layout/vList5"/>
    <dgm:cxn modelId="{67ED9547-C303-4251-8EBB-7E36D96FE279}" srcId="{9DB19C82-7A09-4062-9023-427E3905CC1B}" destId="{4580E170-D60D-4157-A397-E2187C9B1E92}" srcOrd="6" destOrd="0" parTransId="{FD466F2B-08FF-41DD-A0CB-CE4B94CC00C9}" sibTransId="{856A6D77-8042-4FFB-96E8-E7D692971659}"/>
    <dgm:cxn modelId="{03566F6A-D059-4383-B93E-2889FB268869}" srcId="{9DB19C82-7A09-4062-9023-427E3905CC1B}" destId="{92C81B7D-8386-451C-BBCC-A0DB24E6B21D}" srcOrd="1" destOrd="0" parTransId="{6F2400F4-A641-4EF9-B451-C0E7A4C55D4C}" sibTransId="{9F719A83-4989-48E1-83BD-65F49270159A}"/>
    <dgm:cxn modelId="{48228670-5446-4A6A-9DD9-9A4E1FC0A90D}" srcId="{9DB19C82-7A09-4062-9023-427E3905CC1B}" destId="{655A62CD-ABED-4C6B-85F3-A1466998AEAB}" srcOrd="4" destOrd="0" parTransId="{B4350C1C-006E-4B9A-A3B8-50BDF53B396A}" sibTransId="{8D01B792-1282-4D65-93ED-A58FBAB58699}"/>
    <dgm:cxn modelId="{76040055-335C-4C15-9F6D-A1F613F4DCAC}" type="presOf" srcId="{4580E170-D60D-4157-A397-E2187C9B1E92}" destId="{DA0ECD98-3FA0-465E-9D4D-BE05F32CB256}" srcOrd="0" destOrd="0" presId="urn:microsoft.com/office/officeart/2005/8/layout/vList5"/>
    <dgm:cxn modelId="{4E487075-5A35-4F2D-9FE6-35C2AAD8FF9C}" type="presOf" srcId="{17D8E865-EFA5-4E67-9C0A-F6C9A8093AF4}" destId="{A82152F3-0536-4C7E-A4F7-955A057A2EFC}" srcOrd="0" destOrd="0" presId="urn:microsoft.com/office/officeart/2005/8/layout/vList5"/>
    <dgm:cxn modelId="{C5283E77-5767-4305-A58D-BB52D14A19F9}" type="presOf" srcId="{AA04568B-90A2-4EEB-B24A-468EFC4F9931}" destId="{3089917F-1630-419E-A49D-E327BE7926C2}" srcOrd="0" destOrd="0" presId="urn:microsoft.com/office/officeart/2005/8/layout/vList5"/>
    <dgm:cxn modelId="{8A3BC978-CA9D-419A-88C5-A0C0B9785993}" type="presOf" srcId="{572734D0-1E86-4E6A-991B-A6277CD1DB77}" destId="{3A85F873-76C7-48F6-B058-188232C0435B}" srcOrd="0" destOrd="0" presId="urn:microsoft.com/office/officeart/2005/8/layout/vList5"/>
    <dgm:cxn modelId="{8B1F7479-DC93-4B97-86C9-694E9B7035B8}" srcId="{9DB19C82-7A09-4062-9023-427E3905CC1B}" destId="{17D8E865-EFA5-4E67-9C0A-F6C9A8093AF4}" srcOrd="7" destOrd="0" parTransId="{64A8851F-3AFC-4CD2-B67E-F0B4FFA858A6}" sibTransId="{F3611F15-BB26-4748-B6D1-185A70D5C917}"/>
    <dgm:cxn modelId="{AAB59081-F127-4AD5-8C1C-E66B53B34D8E}" type="presOf" srcId="{92C81B7D-8386-451C-BBCC-A0DB24E6B21D}" destId="{3E48105F-6961-43C2-BB9F-FB800C7AA07A}" srcOrd="0" destOrd="0" presId="urn:microsoft.com/office/officeart/2005/8/layout/vList5"/>
    <dgm:cxn modelId="{6A5CED82-2380-4531-97D7-7106393B8A5C}" srcId="{9DB19C82-7A09-4062-9023-427E3905CC1B}" destId="{AA04568B-90A2-4EEB-B24A-468EFC4F9931}" srcOrd="2" destOrd="0" parTransId="{D1CB99F9-2666-488B-A05C-9D28598A936E}" sibTransId="{7F982D31-626C-4382-B333-3CB3B9FB69F5}"/>
    <dgm:cxn modelId="{7F0452C4-FBD5-499D-AA83-77396C277EFC}" type="presOf" srcId="{CEE0AE12-4743-4C46-9566-091503CC2045}" destId="{C55BFD5D-7DF9-4972-8E4F-3CAFCE3E51C6}" srcOrd="0" destOrd="0" presId="urn:microsoft.com/office/officeart/2005/8/layout/vList5"/>
    <dgm:cxn modelId="{F22890CE-2B4F-4745-9358-C1EE87CC0BD7}" type="presOf" srcId="{42B8B895-79BB-45D5-9C4C-5FCA9C01A0DB}" destId="{58FBC3F4-2DC5-4635-8783-657B1493743E}" srcOrd="0" destOrd="0" presId="urn:microsoft.com/office/officeart/2005/8/layout/vList5"/>
    <dgm:cxn modelId="{7EFB6EDA-D38E-4AB6-B94D-BB3392ED253D}" srcId="{9DB19C82-7A09-4062-9023-427E3905CC1B}" destId="{CEE0AE12-4743-4C46-9566-091503CC2045}" srcOrd="3" destOrd="0" parTransId="{E9A3D50D-C046-47C7-AC66-2A2AEA76806B}" sibTransId="{7BABAEF1-1213-45D5-9CBB-8F3A73D69AFB}"/>
    <dgm:cxn modelId="{E6DADFFF-A324-4F05-88A6-DD070C015F38}" srcId="{9DB19C82-7A09-4062-9023-427E3905CC1B}" destId="{572734D0-1E86-4E6A-991B-A6277CD1DB77}" srcOrd="0" destOrd="0" parTransId="{6BD9F96E-8BCD-4CD8-BDC8-4145F0BF61F2}" sibTransId="{4601068C-8D5D-437C-8B20-5F6970A2C457}"/>
    <dgm:cxn modelId="{A24BBD63-7684-4CD9-85B7-4F32F9B0C6BA}" type="presParOf" srcId="{D0A30BDE-05F4-41E9-ADCB-0E6A33FB9C1E}" destId="{19D140A4-645E-4DF0-B8E3-9A5E2C4F093D}" srcOrd="0" destOrd="0" presId="urn:microsoft.com/office/officeart/2005/8/layout/vList5"/>
    <dgm:cxn modelId="{92F48C44-14E5-4F0C-BE32-64D8C274629C}" type="presParOf" srcId="{19D140A4-645E-4DF0-B8E3-9A5E2C4F093D}" destId="{3A85F873-76C7-48F6-B058-188232C0435B}" srcOrd="0" destOrd="0" presId="urn:microsoft.com/office/officeart/2005/8/layout/vList5"/>
    <dgm:cxn modelId="{9565E4A4-CBA0-4546-A15B-8FBE2E41011E}" type="presParOf" srcId="{D0A30BDE-05F4-41E9-ADCB-0E6A33FB9C1E}" destId="{314B5B11-2CE8-4C97-8B10-7D0480BF9967}" srcOrd="1" destOrd="0" presId="urn:microsoft.com/office/officeart/2005/8/layout/vList5"/>
    <dgm:cxn modelId="{4720AEB0-BD65-47AE-BE85-049338357619}" type="presParOf" srcId="{D0A30BDE-05F4-41E9-ADCB-0E6A33FB9C1E}" destId="{BE229918-2145-4658-AF92-ED9E23A0EBA3}" srcOrd="2" destOrd="0" presId="urn:microsoft.com/office/officeart/2005/8/layout/vList5"/>
    <dgm:cxn modelId="{2C162FAD-DDFF-4D06-9517-2E752800926C}" type="presParOf" srcId="{BE229918-2145-4658-AF92-ED9E23A0EBA3}" destId="{3E48105F-6961-43C2-BB9F-FB800C7AA07A}" srcOrd="0" destOrd="0" presId="urn:microsoft.com/office/officeart/2005/8/layout/vList5"/>
    <dgm:cxn modelId="{C4443AC5-808B-4EF5-988B-8ECE4DE0CD15}" type="presParOf" srcId="{D0A30BDE-05F4-41E9-ADCB-0E6A33FB9C1E}" destId="{F5B0B4A2-435A-4D56-BEAF-BE3C9C909ADA}" srcOrd="3" destOrd="0" presId="urn:microsoft.com/office/officeart/2005/8/layout/vList5"/>
    <dgm:cxn modelId="{87714761-F176-4F7E-B181-DF3E5F2566FD}" type="presParOf" srcId="{D0A30BDE-05F4-41E9-ADCB-0E6A33FB9C1E}" destId="{52F4C07F-7890-44B9-B76D-11F6E2D9C5C6}" srcOrd="4" destOrd="0" presId="urn:microsoft.com/office/officeart/2005/8/layout/vList5"/>
    <dgm:cxn modelId="{8C20B1F1-7B55-40D5-981C-FF803D404CA1}" type="presParOf" srcId="{52F4C07F-7890-44B9-B76D-11F6E2D9C5C6}" destId="{3089917F-1630-419E-A49D-E327BE7926C2}" srcOrd="0" destOrd="0" presId="urn:microsoft.com/office/officeart/2005/8/layout/vList5"/>
    <dgm:cxn modelId="{30C470CD-FA91-43C3-B276-B14F9F247DAB}" type="presParOf" srcId="{D0A30BDE-05F4-41E9-ADCB-0E6A33FB9C1E}" destId="{73BEFA6F-8A12-4E58-8F11-774377BFB4F3}" srcOrd="5" destOrd="0" presId="urn:microsoft.com/office/officeart/2005/8/layout/vList5"/>
    <dgm:cxn modelId="{74DE064B-67CA-4210-9408-8ED8F8E8E268}" type="presParOf" srcId="{D0A30BDE-05F4-41E9-ADCB-0E6A33FB9C1E}" destId="{B6E99899-E057-4FAA-9462-7181E6850DAB}" srcOrd="6" destOrd="0" presId="urn:microsoft.com/office/officeart/2005/8/layout/vList5"/>
    <dgm:cxn modelId="{F5723631-0CB3-46D4-897C-8244E50B1346}" type="presParOf" srcId="{B6E99899-E057-4FAA-9462-7181E6850DAB}" destId="{C55BFD5D-7DF9-4972-8E4F-3CAFCE3E51C6}" srcOrd="0" destOrd="0" presId="urn:microsoft.com/office/officeart/2005/8/layout/vList5"/>
    <dgm:cxn modelId="{8FC8F396-B140-4445-9C11-3342887A9274}" type="presParOf" srcId="{D0A30BDE-05F4-41E9-ADCB-0E6A33FB9C1E}" destId="{3031AB15-FF55-4C97-9181-2BF67AC774F4}" srcOrd="7" destOrd="0" presId="urn:microsoft.com/office/officeart/2005/8/layout/vList5"/>
    <dgm:cxn modelId="{2E52C8B8-EE7E-456A-8EB2-AD1180A96576}" type="presParOf" srcId="{D0A30BDE-05F4-41E9-ADCB-0E6A33FB9C1E}" destId="{9F1518CF-B7EA-414B-BED8-FD074739BCD8}" srcOrd="8" destOrd="0" presId="urn:microsoft.com/office/officeart/2005/8/layout/vList5"/>
    <dgm:cxn modelId="{68ACA123-FE62-4B7D-BBBA-5CCF458991AF}" type="presParOf" srcId="{9F1518CF-B7EA-414B-BED8-FD074739BCD8}" destId="{9778DCBA-6CBF-4942-8F77-81A0EA2F5D3B}" srcOrd="0" destOrd="0" presId="urn:microsoft.com/office/officeart/2005/8/layout/vList5"/>
    <dgm:cxn modelId="{4F9D18F0-AE94-4751-AEDD-F9E4E255BF03}" type="presParOf" srcId="{D0A30BDE-05F4-41E9-ADCB-0E6A33FB9C1E}" destId="{D4F61A66-55BD-49DD-A77A-0AFD30C89DDA}" srcOrd="9" destOrd="0" presId="urn:microsoft.com/office/officeart/2005/8/layout/vList5"/>
    <dgm:cxn modelId="{DF683F86-DCDF-4736-8837-71B3C08D6BB5}" type="presParOf" srcId="{D0A30BDE-05F4-41E9-ADCB-0E6A33FB9C1E}" destId="{245C4E0B-E71D-4E72-A85B-41D5161B4AA9}" srcOrd="10" destOrd="0" presId="urn:microsoft.com/office/officeart/2005/8/layout/vList5"/>
    <dgm:cxn modelId="{4039985E-89BF-4FA6-A99C-5E683E4FBD95}" type="presParOf" srcId="{245C4E0B-E71D-4E72-A85B-41D5161B4AA9}" destId="{58FBC3F4-2DC5-4635-8783-657B1493743E}" srcOrd="0" destOrd="0" presId="urn:microsoft.com/office/officeart/2005/8/layout/vList5"/>
    <dgm:cxn modelId="{C098E39A-CC59-4564-969E-79E50D775547}" type="presParOf" srcId="{D0A30BDE-05F4-41E9-ADCB-0E6A33FB9C1E}" destId="{1112F297-B1D9-4FB0-B9DA-0C6F0EDB4CE3}" srcOrd="11" destOrd="0" presId="urn:microsoft.com/office/officeart/2005/8/layout/vList5"/>
    <dgm:cxn modelId="{D92222FE-0EBE-4ACC-8059-A1C4F01BFCDA}" type="presParOf" srcId="{D0A30BDE-05F4-41E9-ADCB-0E6A33FB9C1E}" destId="{A3D4A3FD-E3BD-4185-A612-1764EE5C918D}" srcOrd="12" destOrd="0" presId="urn:microsoft.com/office/officeart/2005/8/layout/vList5"/>
    <dgm:cxn modelId="{2EAD64E4-2E11-4062-B25A-1DE4C1CB402F}" type="presParOf" srcId="{A3D4A3FD-E3BD-4185-A612-1764EE5C918D}" destId="{DA0ECD98-3FA0-465E-9D4D-BE05F32CB256}" srcOrd="0" destOrd="0" presId="urn:microsoft.com/office/officeart/2005/8/layout/vList5"/>
    <dgm:cxn modelId="{045953BB-9CB7-4650-89F1-87A52AD8D846}" type="presParOf" srcId="{D0A30BDE-05F4-41E9-ADCB-0E6A33FB9C1E}" destId="{11249EBD-F973-44F4-B91A-038823D94C9B}" srcOrd="13" destOrd="0" presId="urn:microsoft.com/office/officeart/2005/8/layout/vList5"/>
    <dgm:cxn modelId="{33A5BAF7-B682-47C2-9A60-886CAAD57DCE}" type="presParOf" srcId="{D0A30BDE-05F4-41E9-ADCB-0E6A33FB9C1E}" destId="{0AF1E45E-EE9C-48FA-BAF6-6D3CFBB02AD3}" srcOrd="14" destOrd="0" presId="urn:microsoft.com/office/officeart/2005/8/layout/vList5"/>
    <dgm:cxn modelId="{A1F97CD5-FC1E-41AB-A89E-52D80AC39C6C}" type="presParOf" srcId="{0AF1E45E-EE9C-48FA-BAF6-6D3CFBB02AD3}" destId="{A82152F3-0536-4C7E-A4F7-955A057A2EFC}"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2ECE2F-19BC-48C2-9C88-D34F670F1EFF}" type="doc">
      <dgm:prSet loTypeId="urn:microsoft.com/office/officeart/2005/8/layout/hList6" loCatId="list" qsTypeId="urn:microsoft.com/office/officeart/2005/8/quickstyle/simple1" qsCatId="simple" csTypeId="urn:microsoft.com/office/officeart/2005/8/colors/colorful1" csCatId="colorful"/>
      <dgm:spPr/>
      <dgm:t>
        <a:bodyPr/>
        <a:lstStyle/>
        <a:p>
          <a:endParaRPr lang="en-IN"/>
        </a:p>
      </dgm:t>
    </dgm:pt>
    <dgm:pt modelId="{5260FD99-8FAA-4ECF-A456-F05886D98A37}">
      <dgm:prSet/>
      <dgm:spPr/>
      <dgm:t>
        <a:bodyPr/>
        <a:lstStyle/>
        <a:p>
          <a:r>
            <a:rPr lang="en-IN"/>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dgm:t>
    </dgm:pt>
    <dgm:pt modelId="{6BAAB989-FED8-4270-9D9F-FF815D25BE3E}" type="parTrans" cxnId="{772B150C-424C-4CDD-9029-7E654933DB31}">
      <dgm:prSet/>
      <dgm:spPr/>
      <dgm:t>
        <a:bodyPr/>
        <a:lstStyle/>
        <a:p>
          <a:endParaRPr lang="en-IN"/>
        </a:p>
      </dgm:t>
    </dgm:pt>
    <dgm:pt modelId="{4A3C2D1B-A1D3-49B1-A1D0-41B5CDE46E75}" type="sibTrans" cxnId="{772B150C-424C-4CDD-9029-7E654933DB31}">
      <dgm:prSet/>
      <dgm:spPr/>
      <dgm:t>
        <a:bodyPr/>
        <a:lstStyle/>
        <a:p>
          <a:endParaRPr lang="en-IN"/>
        </a:p>
      </dgm:t>
    </dgm:pt>
    <dgm:pt modelId="{2D5A5FC0-A19F-4B1E-9A4C-044222074969}">
      <dgm:prSet/>
      <dgm:spPr/>
      <dgm:t>
        <a:bodyPr/>
        <a:lstStyle/>
        <a:p>
          <a:r>
            <a:rPr lang="en-IN"/>
            <a:t>Online hate, described as abusive language, aggression, cyberbullying, hatefulness and many others has been identified as a major threat on online social media platforms. Social media platforms are the most prominent grounds for such toxic behaviour. </a:t>
          </a:r>
          <a:r>
            <a:rPr lang="en-US"/>
            <a:t>Engage your Audience</a:t>
          </a:r>
          <a:endParaRPr lang="en-IN"/>
        </a:p>
      </dgm:t>
    </dgm:pt>
    <dgm:pt modelId="{851A7D44-3889-4C7A-9231-10DB094210F1}" type="parTrans" cxnId="{2B7FCC76-ED08-408E-8CB5-DFBA787EC0CB}">
      <dgm:prSet/>
      <dgm:spPr/>
      <dgm:t>
        <a:bodyPr/>
        <a:lstStyle/>
        <a:p>
          <a:endParaRPr lang="en-IN"/>
        </a:p>
      </dgm:t>
    </dgm:pt>
    <dgm:pt modelId="{FD730D64-3109-4C0F-903E-E7F393FE1051}" type="sibTrans" cxnId="{2B7FCC76-ED08-408E-8CB5-DFBA787EC0CB}">
      <dgm:prSet/>
      <dgm:spPr/>
      <dgm:t>
        <a:bodyPr/>
        <a:lstStyle/>
        <a:p>
          <a:endParaRPr lang="en-IN"/>
        </a:p>
      </dgm:t>
    </dgm:pt>
    <dgm:pt modelId="{5B6528BE-1FA7-4E0A-91FD-EDF9559172AD}">
      <dgm:prSet/>
      <dgm:spPr/>
      <dgm:t>
        <a:bodyPr/>
        <a:lstStyle/>
        <a:p>
          <a:r>
            <a:rPr lang="en-IN"/>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a:t>
          </a:r>
        </a:p>
      </dgm:t>
    </dgm:pt>
    <dgm:pt modelId="{3E13EFB3-52DA-42A8-9D5B-402568634243}" type="parTrans" cxnId="{A2F17345-2E18-4DFB-83B7-0A113ABF467C}">
      <dgm:prSet/>
      <dgm:spPr/>
      <dgm:t>
        <a:bodyPr/>
        <a:lstStyle/>
        <a:p>
          <a:endParaRPr lang="en-IN"/>
        </a:p>
      </dgm:t>
    </dgm:pt>
    <dgm:pt modelId="{4F922804-F0E3-400C-BF2E-ED95B6C83325}" type="sibTrans" cxnId="{A2F17345-2E18-4DFB-83B7-0A113ABF467C}">
      <dgm:prSet/>
      <dgm:spPr/>
      <dgm:t>
        <a:bodyPr/>
        <a:lstStyle/>
        <a:p>
          <a:endParaRPr lang="en-IN"/>
        </a:p>
      </dgm:t>
    </dgm:pt>
    <dgm:pt modelId="{DA41D6EC-797A-4446-8DB3-2BB2035D6D8D}" type="pres">
      <dgm:prSet presAssocID="{4B2ECE2F-19BC-48C2-9C88-D34F670F1EFF}" presName="Name0" presStyleCnt="0">
        <dgm:presLayoutVars>
          <dgm:dir/>
          <dgm:resizeHandles val="exact"/>
        </dgm:presLayoutVars>
      </dgm:prSet>
      <dgm:spPr/>
    </dgm:pt>
    <dgm:pt modelId="{D6CD0087-39B2-484A-828A-CDF2FF2EB7ED}" type="pres">
      <dgm:prSet presAssocID="{5260FD99-8FAA-4ECF-A456-F05886D98A37}" presName="node" presStyleLbl="node1" presStyleIdx="0" presStyleCnt="3">
        <dgm:presLayoutVars>
          <dgm:bulletEnabled val="1"/>
        </dgm:presLayoutVars>
      </dgm:prSet>
      <dgm:spPr/>
    </dgm:pt>
    <dgm:pt modelId="{03D90B9B-A40D-4D90-B2C0-A47A69A5B9A6}" type="pres">
      <dgm:prSet presAssocID="{4A3C2D1B-A1D3-49B1-A1D0-41B5CDE46E75}" presName="sibTrans" presStyleCnt="0"/>
      <dgm:spPr/>
    </dgm:pt>
    <dgm:pt modelId="{96609CE0-0858-49E0-919E-CD782383ACC2}" type="pres">
      <dgm:prSet presAssocID="{2D5A5FC0-A19F-4B1E-9A4C-044222074969}" presName="node" presStyleLbl="node1" presStyleIdx="1" presStyleCnt="3">
        <dgm:presLayoutVars>
          <dgm:bulletEnabled val="1"/>
        </dgm:presLayoutVars>
      </dgm:prSet>
      <dgm:spPr/>
    </dgm:pt>
    <dgm:pt modelId="{D887A857-0408-4121-AB61-8821AC03E5C4}" type="pres">
      <dgm:prSet presAssocID="{FD730D64-3109-4C0F-903E-E7F393FE1051}" presName="sibTrans" presStyleCnt="0"/>
      <dgm:spPr/>
    </dgm:pt>
    <dgm:pt modelId="{AE8242F1-A30F-4A71-B3C6-75FC8E017C5F}" type="pres">
      <dgm:prSet presAssocID="{5B6528BE-1FA7-4E0A-91FD-EDF9559172AD}" presName="node" presStyleLbl="node1" presStyleIdx="2" presStyleCnt="3">
        <dgm:presLayoutVars>
          <dgm:bulletEnabled val="1"/>
        </dgm:presLayoutVars>
      </dgm:prSet>
      <dgm:spPr/>
    </dgm:pt>
  </dgm:ptLst>
  <dgm:cxnLst>
    <dgm:cxn modelId="{772B150C-424C-4CDD-9029-7E654933DB31}" srcId="{4B2ECE2F-19BC-48C2-9C88-D34F670F1EFF}" destId="{5260FD99-8FAA-4ECF-A456-F05886D98A37}" srcOrd="0" destOrd="0" parTransId="{6BAAB989-FED8-4270-9D9F-FF815D25BE3E}" sibTransId="{4A3C2D1B-A1D3-49B1-A1D0-41B5CDE46E75}"/>
    <dgm:cxn modelId="{D108B314-4D4A-423F-BBBD-E96B2F1FA501}" type="presOf" srcId="{5B6528BE-1FA7-4E0A-91FD-EDF9559172AD}" destId="{AE8242F1-A30F-4A71-B3C6-75FC8E017C5F}" srcOrd="0" destOrd="0" presId="urn:microsoft.com/office/officeart/2005/8/layout/hList6"/>
    <dgm:cxn modelId="{E8681E40-79CF-4D73-A7A6-98640406DEE7}" type="presOf" srcId="{4B2ECE2F-19BC-48C2-9C88-D34F670F1EFF}" destId="{DA41D6EC-797A-4446-8DB3-2BB2035D6D8D}" srcOrd="0" destOrd="0" presId="urn:microsoft.com/office/officeart/2005/8/layout/hList6"/>
    <dgm:cxn modelId="{A2F17345-2E18-4DFB-83B7-0A113ABF467C}" srcId="{4B2ECE2F-19BC-48C2-9C88-D34F670F1EFF}" destId="{5B6528BE-1FA7-4E0A-91FD-EDF9559172AD}" srcOrd="2" destOrd="0" parTransId="{3E13EFB3-52DA-42A8-9D5B-402568634243}" sibTransId="{4F922804-F0E3-400C-BF2E-ED95B6C83325}"/>
    <dgm:cxn modelId="{059C966E-B486-4B81-B48B-F62E3455FEEC}" type="presOf" srcId="{5260FD99-8FAA-4ECF-A456-F05886D98A37}" destId="{D6CD0087-39B2-484A-828A-CDF2FF2EB7ED}" srcOrd="0" destOrd="0" presId="urn:microsoft.com/office/officeart/2005/8/layout/hList6"/>
    <dgm:cxn modelId="{2B7FCC76-ED08-408E-8CB5-DFBA787EC0CB}" srcId="{4B2ECE2F-19BC-48C2-9C88-D34F670F1EFF}" destId="{2D5A5FC0-A19F-4B1E-9A4C-044222074969}" srcOrd="1" destOrd="0" parTransId="{851A7D44-3889-4C7A-9231-10DB094210F1}" sibTransId="{FD730D64-3109-4C0F-903E-E7F393FE1051}"/>
    <dgm:cxn modelId="{090A2B77-246D-4417-B4DF-6149F132DC3C}" type="presOf" srcId="{2D5A5FC0-A19F-4B1E-9A4C-044222074969}" destId="{96609CE0-0858-49E0-919E-CD782383ACC2}" srcOrd="0" destOrd="0" presId="urn:microsoft.com/office/officeart/2005/8/layout/hList6"/>
    <dgm:cxn modelId="{0E4D7D04-2E27-4213-8E7E-EF79DE2BA62F}" type="presParOf" srcId="{DA41D6EC-797A-4446-8DB3-2BB2035D6D8D}" destId="{D6CD0087-39B2-484A-828A-CDF2FF2EB7ED}" srcOrd="0" destOrd="0" presId="urn:microsoft.com/office/officeart/2005/8/layout/hList6"/>
    <dgm:cxn modelId="{5C302367-1A88-4276-8960-46A022306F56}" type="presParOf" srcId="{DA41D6EC-797A-4446-8DB3-2BB2035D6D8D}" destId="{03D90B9B-A40D-4D90-B2C0-A47A69A5B9A6}" srcOrd="1" destOrd="0" presId="urn:microsoft.com/office/officeart/2005/8/layout/hList6"/>
    <dgm:cxn modelId="{3CCB5A1C-861F-48D6-A2FA-08A5C3D188EC}" type="presParOf" srcId="{DA41D6EC-797A-4446-8DB3-2BB2035D6D8D}" destId="{96609CE0-0858-49E0-919E-CD782383ACC2}" srcOrd="2" destOrd="0" presId="urn:microsoft.com/office/officeart/2005/8/layout/hList6"/>
    <dgm:cxn modelId="{D2132C7B-E6F6-41FD-99F0-F14B0A22F5A9}" type="presParOf" srcId="{DA41D6EC-797A-4446-8DB3-2BB2035D6D8D}" destId="{D887A857-0408-4121-AB61-8821AC03E5C4}" srcOrd="3" destOrd="0" presId="urn:microsoft.com/office/officeart/2005/8/layout/hList6"/>
    <dgm:cxn modelId="{284A2132-2E38-466A-81FC-74E5455E3A79}" type="presParOf" srcId="{DA41D6EC-797A-4446-8DB3-2BB2035D6D8D}" destId="{AE8242F1-A30F-4A71-B3C6-75FC8E017C5F}"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8E1DF6-E782-4FA0-8FCD-96526659C9B7}" type="doc">
      <dgm:prSet loTypeId="urn:microsoft.com/office/officeart/2009/3/layout/CircleRelationship" loCatId="relationship" qsTypeId="urn:microsoft.com/office/officeart/2005/8/quickstyle/simple1" qsCatId="simple" csTypeId="urn:microsoft.com/office/officeart/2005/8/colors/accent2_4" csCatId="accent2" phldr="1"/>
      <dgm:spPr/>
      <dgm:t>
        <a:bodyPr/>
        <a:lstStyle/>
        <a:p>
          <a:endParaRPr lang="en-IN"/>
        </a:p>
      </dgm:t>
    </dgm:pt>
    <dgm:pt modelId="{A078C287-9CD1-4F60-B799-D3C7F3F98523}">
      <dgm:prSet/>
      <dgm:spPr/>
      <dgm:t>
        <a:bodyPr/>
        <a:lstStyle/>
        <a:p>
          <a:endParaRPr lang="en-IN"/>
        </a:p>
      </dgm:t>
    </dgm:pt>
    <dgm:pt modelId="{6AE9DDB6-9AEA-485E-81EF-0C300E9621E6}" type="parTrans" cxnId="{B4FC0746-FD71-44BA-9550-3207402BF70B}">
      <dgm:prSet/>
      <dgm:spPr/>
      <dgm:t>
        <a:bodyPr/>
        <a:lstStyle/>
        <a:p>
          <a:endParaRPr lang="en-IN"/>
        </a:p>
      </dgm:t>
    </dgm:pt>
    <dgm:pt modelId="{15D5F4EF-754D-4E64-9CA9-3565078BE193}" type="sibTrans" cxnId="{B4FC0746-FD71-44BA-9550-3207402BF70B}">
      <dgm:prSet/>
      <dgm:spPr/>
      <dgm:t>
        <a:bodyPr/>
        <a:lstStyle/>
        <a:p>
          <a:endParaRPr lang="en-IN"/>
        </a:p>
      </dgm:t>
    </dgm:pt>
    <dgm:pt modelId="{D2708D74-BB63-49F3-A4B5-C3DFC882A25E}">
      <dgm:prSet/>
      <dgm:spPr/>
      <dgm:t>
        <a:bodyPr/>
        <a:lstStyle/>
        <a:p>
          <a:r>
            <a:rPr lang="en-US" b="1" dirty="0"/>
            <a:t>Accuracy</a:t>
          </a:r>
          <a:endParaRPr lang="en-IN" b="1" dirty="0"/>
        </a:p>
      </dgm:t>
    </dgm:pt>
    <dgm:pt modelId="{0B11060B-6396-4748-88DD-828EE993368D}" type="parTrans" cxnId="{C3C0830F-5E70-4C1C-B86C-7A2197DB735E}">
      <dgm:prSet/>
      <dgm:spPr/>
      <dgm:t>
        <a:bodyPr/>
        <a:lstStyle/>
        <a:p>
          <a:endParaRPr lang="en-IN"/>
        </a:p>
      </dgm:t>
    </dgm:pt>
    <dgm:pt modelId="{3A8E7A81-8BD1-44EE-AE11-3B2BFD3C138D}" type="sibTrans" cxnId="{C3C0830F-5E70-4C1C-B86C-7A2197DB735E}">
      <dgm:prSet/>
      <dgm:spPr/>
      <dgm:t>
        <a:bodyPr/>
        <a:lstStyle/>
        <a:p>
          <a:endParaRPr lang="en-IN"/>
        </a:p>
      </dgm:t>
    </dgm:pt>
    <dgm:pt modelId="{F5145587-0E8A-490E-A772-6987964E417B}">
      <dgm:prSet custT="1"/>
      <dgm:spPr/>
      <dgm:t>
        <a:bodyPr/>
        <a:lstStyle/>
        <a:p>
          <a:r>
            <a:rPr lang="en-US" sz="2000" b="1" dirty="0"/>
            <a:t>Log Loss</a:t>
          </a:r>
          <a:endParaRPr lang="en-IN" sz="2000" b="1" dirty="0"/>
        </a:p>
      </dgm:t>
    </dgm:pt>
    <dgm:pt modelId="{0D5E29F5-8316-4061-9598-5C4A8A8860BE}" type="parTrans" cxnId="{8AE94969-FE4D-4D6F-A225-FB16781BA1AC}">
      <dgm:prSet/>
      <dgm:spPr/>
      <dgm:t>
        <a:bodyPr/>
        <a:lstStyle/>
        <a:p>
          <a:endParaRPr lang="en-IN"/>
        </a:p>
      </dgm:t>
    </dgm:pt>
    <dgm:pt modelId="{9CBAF73F-64D3-4B98-8558-8F2A656A209C}" type="sibTrans" cxnId="{8AE94969-FE4D-4D6F-A225-FB16781BA1AC}">
      <dgm:prSet/>
      <dgm:spPr/>
      <dgm:t>
        <a:bodyPr/>
        <a:lstStyle/>
        <a:p>
          <a:endParaRPr lang="en-IN"/>
        </a:p>
      </dgm:t>
    </dgm:pt>
    <dgm:pt modelId="{9912C2B7-A4DA-4CAE-81DD-5BB3740563C4}">
      <dgm:prSet/>
      <dgm:spPr/>
      <dgm:t>
        <a:bodyPr/>
        <a:lstStyle/>
        <a:p>
          <a:r>
            <a:rPr lang="en-US" b="1" dirty="0"/>
            <a:t>Hamington Loss</a:t>
          </a:r>
          <a:endParaRPr lang="en-IN" b="1" dirty="0"/>
        </a:p>
      </dgm:t>
    </dgm:pt>
    <dgm:pt modelId="{5EC4EDDA-749C-4546-9D5A-2772FED078B2}" type="parTrans" cxnId="{CE929985-AA3E-4DE4-8370-D1B70D3090C2}">
      <dgm:prSet/>
      <dgm:spPr/>
      <dgm:t>
        <a:bodyPr/>
        <a:lstStyle/>
        <a:p>
          <a:endParaRPr lang="en-IN"/>
        </a:p>
      </dgm:t>
    </dgm:pt>
    <dgm:pt modelId="{73A2F648-C64C-434D-A088-18205955780B}" type="sibTrans" cxnId="{CE929985-AA3E-4DE4-8370-D1B70D3090C2}">
      <dgm:prSet/>
      <dgm:spPr/>
      <dgm:t>
        <a:bodyPr/>
        <a:lstStyle/>
        <a:p>
          <a:endParaRPr lang="en-IN"/>
        </a:p>
      </dgm:t>
    </dgm:pt>
    <dgm:pt modelId="{3E342214-C1A4-4559-8F6B-4136F0B8481A}" type="pres">
      <dgm:prSet presAssocID="{A68E1DF6-E782-4FA0-8FCD-96526659C9B7}" presName="Name0" presStyleCnt="0">
        <dgm:presLayoutVars>
          <dgm:chMax val="1"/>
          <dgm:chPref val="1"/>
        </dgm:presLayoutVars>
      </dgm:prSet>
      <dgm:spPr/>
    </dgm:pt>
    <dgm:pt modelId="{445396BD-229E-4600-B6D8-600CFC6EDAE8}" type="pres">
      <dgm:prSet presAssocID="{A078C287-9CD1-4F60-B799-D3C7F3F98523}" presName="Parent" presStyleLbl="node0" presStyleIdx="0" presStyleCnt="1" custLinFactNeighborX="11228" custLinFactNeighborY="-915">
        <dgm:presLayoutVars>
          <dgm:chMax val="5"/>
          <dgm:chPref val="5"/>
        </dgm:presLayoutVars>
      </dgm:prSet>
      <dgm:spPr/>
    </dgm:pt>
    <dgm:pt modelId="{59FC0D0D-4049-4FC6-8725-73990FB9F25D}" type="pres">
      <dgm:prSet presAssocID="{A078C287-9CD1-4F60-B799-D3C7F3F98523}" presName="Accent1" presStyleLbl="node1" presStyleIdx="0" presStyleCnt="15"/>
      <dgm:spPr/>
    </dgm:pt>
    <dgm:pt modelId="{24F91D88-1881-4EFF-944F-21E5492AE41B}" type="pres">
      <dgm:prSet presAssocID="{A078C287-9CD1-4F60-B799-D3C7F3F98523}" presName="Accent2" presStyleLbl="node1" presStyleIdx="1" presStyleCnt="15"/>
      <dgm:spPr/>
    </dgm:pt>
    <dgm:pt modelId="{0E382361-9B61-4C21-B5BE-3E5AA9857A6F}" type="pres">
      <dgm:prSet presAssocID="{A078C287-9CD1-4F60-B799-D3C7F3F98523}" presName="Accent3" presStyleLbl="node1" presStyleIdx="2" presStyleCnt="15"/>
      <dgm:spPr/>
    </dgm:pt>
    <dgm:pt modelId="{4E22460E-9BF9-40E8-98EB-3BEC1E1EA5B7}" type="pres">
      <dgm:prSet presAssocID="{A078C287-9CD1-4F60-B799-D3C7F3F98523}" presName="Accent4" presStyleLbl="node1" presStyleIdx="3" presStyleCnt="15"/>
      <dgm:spPr/>
    </dgm:pt>
    <dgm:pt modelId="{26F32FE0-0171-4914-A113-893575144704}" type="pres">
      <dgm:prSet presAssocID="{A078C287-9CD1-4F60-B799-D3C7F3F98523}" presName="Accent5" presStyleLbl="node1" presStyleIdx="4" presStyleCnt="15"/>
      <dgm:spPr/>
    </dgm:pt>
    <dgm:pt modelId="{AF85545D-D443-46A9-8E4C-1D57BC3C1E33}" type="pres">
      <dgm:prSet presAssocID="{A078C287-9CD1-4F60-B799-D3C7F3F98523}" presName="Accent6" presStyleLbl="node1" presStyleIdx="5" presStyleCnt="15"/>
      <dgm:spPr/>
    </dgm:pt>
    <dgm:pt modelId="{99E5E91C-E92B-49E8-A794-FD23599D48F4}" type="pres">
      <dgm:prSet presAssocID="{D2708D74-BB63-49F3-A4B5-C3DFC882A25E}" presName="Child1" presStyleLbl="node1" presStyleIdx="6" presStyleCnt="15" custScaleX="146203" custScaleY="111579">
        <dgm:presLayoutVars>
          <dgm:chMax val="0"/>
          <dgm:chPref val="0"/>
        </dgm:presLayoutVars>
      </dgm:prSet>
      <dgm:spPr/>
    </dgm:pt>
    <dgm:pt modelId="{268ED8B3-4207-47C6-8F86-F5947BA47577}" type="pres">
      <dgm:prSet presAssocID="{D2708D74-BB63-49F3-A4B5-C3DFC882A25E}" presName="Accent7" presStyleCnt="0"/>
      <dgm:spPr/>
    </dgm:pt>
    <dgm:pt modelId="{AEA3D640-F05A-4475-8CB9-D51B5BCF0DBB}" type="pres">
      <dgm:prSet presAssocID="{D2708D74-BB63-49F3-A4B5-C3DFC882A25E}" presName="AccentHold1" presStyleLbl="node1" presStyleIdx="7" presStyleCnt="15"/>
      <dgm:spPr/>
    </dgm:pt>
    <dgm:pt modelId="{30D26756-C1FD-4463-9DA8-2F9D0F46FD8C}" type="pres">
      <dgm:prSet presAssocID="{D2708D74-BB63-49F3-A4B5-C3DFC882A25E}" presName="Accent8" presStyleCnt="0"/>
      <dgm:spPr/>
    </dgm:pt>
    <dgm:pt modelId="{8E1744AF-9CB2-491C-BE28-FDEF3DAA2157}" type="pres">
      <dgm:prSet presAssocID="{D2708D74-BB63-49F3-A4B5-C3DFC882A25E}" presName="AccentHold2" presStyleLbl="node1" presStyleIdx="8" presStyleCnt="15"/>
      <dgm:spPr/>
    </dgm:pt>
    <dgm:pt modelId="{20CBF4AF-F7E4-47C7-80B8-07FD7C2B8E3E}" type="pres">
      <dgm:prSet presAssocID="{F5145587-0E8A-490E-A772-6987964E417B}" presName="Child2" presStyleLbl="node1" presStyleIdx="9" presStyleCnt="15" custScaleX="147113" custScaleY="99891">
        <dgm:presLayoutVars>
          <dgm:chMax val="0"/>
          <dgm:chPref val="0"/>
        </dgm:presLayoutVars>
      </dgm:prSet>
      <dgm:spPr/>
    </dgm:pt>
    <dgm:pt modelId="{C690E9E4-5C9F-4BAF-A4FE-91D79EDA9397}" type="pres">
      <dgm:prSet presAssocID="{F5145587-0E8A-490E-A772-6987964E417B}" presName="Accent9" presStyleCnt="0"/>
      <dgm:spPr/>
    </dgm:pt>
    <dgm:pt modelId="{B8AC74EC-FC49-48F3-9781-460A3411301B}" type="pres">
      <dgm:prSet presAssocID="{F5145587-0E8A-490E-A772-6987964E417B}" presName="AccentHold1" presStyleLbl="node1" presStyleIdx="10" presStyleCnt="15"/>
      <dgm:spPr/>
    </dgm:pt>
    <dgm:pt modelId="{ED8E4E15-A3A8-423A-AF10-B8E14F05D50C}" type="pres">
      <dgm:prSet presAssocID="{F5145587-0E8A-490E-A772-6987964E417B}" presName="Accent10" presStyleCnt="0"/>
      <dgm:spPr/>
    </dgm:pt>
    <dgm:pt modelId="{00322C86-E3F6-4211-A154-03E2BB0C5FD8}" type="pres">
      <dgm:prSet presAssocID="{F5145587-0E8A-490E-A772-6987964E417B}" presName="AccentHold2" presStyleLbl="node1" presStyleIdx="11" presStyleCnt="15"/>
      <dgm:spPr/>
    </dgm:pt>
    <dgm:pt modelId="{9D2812F1-8268-4A97-9389-D06EA706C0B6}" type="pres">
      <dgm:prSet presAssocID="{F5145587-0E8A-490E-A772-6987964E417B}" presName="Accent11" presStyleCnt="0"/>
      <dgm:spPr/>
    </dgm:pt>
    <dgm:pt modelId="{3066FA45-C729-4FA1-875F-B604C2632E0C}" type="pres">
      <dgm:prSet presAssocID="{F5145587-0E8A-490E-A772-6987964E417B}" presName="AccentHold3" presStyleLbl="node1" presStyleIdx="12" presStyleCnt="15"/>
      <dgm:spPr/>
    </dgm:pt>
    <dgm:pt modelId="{FDAD60E7-B875-4DA3-96F8-63641357E0C5}" type="pres">
      <dgm:prSet presAssocID="{9912C2B7-A4DA-4CAE-81DD-5BB3740563C4}" presName="Child3" presStyleLbl="node1" presStyleIdx="13" presStyleCnt="15" custScaleX="207538" custLinFactNeighborX="-37777" custLinFactNeighborY="9233">
        <dgm:presLayoutVars>
          <dgm:chMax val="0"/>
          <dgm:chPref val="0"/>
        </dgm:presLayoutVars>
      </dgm:prSet>
      <dgm:spPr/>
    </dgm:pt>
    <dgm:pt modelId="{6EA552AD-933A-4529-8F3E-552FDEC15F70}" type="pres">
      <dgm:prSet presAssocID="{9912C2B7-A4DA-4CAE-81DD-5BB3740563C4}" presName="Accent12" presStyleCnt="0"/>
      <dgm:spPr/>
    </dgm:pt>
    <dgm:pt modelId="{C549003B-3CCA-4AAE-B8BB-5219EAFD4B4C}" type="pres">
      <dgm:prSet presAssocID="{9912C2B7-A4DA-4CAE-81DD-5BB3740563C4}" presName="AccentHold1" presStyleLbl="node1" presStyleIdx="14" presStyleCnt="15" custLinFactX="-72711" custLinFactY="-30036" custLinFactNeighborX="-100000" custLinFactNeighborY="-100000"/>
      <dgm:spPr/>
    </dgm:pt>
  </dgm:ptLst>
  <dgm:cxnLst>
    <dgm:cxn modelId="{0B6A5102-04E2-4B1C-B242-C2AFD5359861}" type="presOf" srcId="{A68E1DF6-E782-4FA0-8FCD-96526659C9B7}" destId="{3E342214-C1A4-4559-8F6B-4136F0B8481A}" srcOrd="0" destOrd="0" presId="urn:microsoft.com/office/officeart/2009/3/layout/CircleRelationship"/>
    <dgm:cxn modelId="{C3C0830F-5E70-4C1C-B86C-7A2197DB735E}" srcId="{A078C287-9CD1-4F60-B799-D3C7F3F98523}" destId="{D2708D74-BB63-49F3-A4B5-C3DFC882A25E}" srcOrd="0" destOrd="0" parTransId="{0B11060B-6396-4748-88DD-828EE993368D}" sibTransId="{3A8E7A81-8BD1-44EE-AE11-3B2BFD3C138D}"/>
    <dgm:cxn modelId="{C3BB215E-7519-42D2-B669-45B25622FACE}" type="presOf" srcId="{D2708D74-BB63-49F3-A4B5-C3DFC882A25E}" destId="{99E5E91C-E92B-49E8-A794-FD23599D48F4}" srcOrd="0" destOrd="0" presId="urn:microsoft.com/office/officeart/2009/3/layout/CircleRelationship"/>
    <dgm:cxn modelId="{B4FC0746-FD71-44BA-9550-3207402BF70B}" srcId="{A68E1DF6-E782-4FA0-8FCD-96526659C9B7}" destId="{A078C287-9CD1-4F60-B799-D3C7F3F98523}" srcOrd="0" destOrd="0" parTransId="{6AE9DDB6-9AEA-485E-81EF-0C300E9621E6}" sibTransId="{15D5F4EF-754D-4E64-9CA9-3565078BE193}"/>
    <dgm:cxn modelId="{8AE94969-FE4D-4D6F-A225-FB16781BA1AC}" srcId="{A078C287-9CD1-4F60-B799-D3C7F3F98523}" destId="{F5145587-0E8A-490E-A772-6987964E417B}" srcOrd="1" destOrd="0" parTransId="{0D5E29F5-8316-4061-9598-5C4A8A8860BE}" sibTransId="{9CBAF73F-64D3-4B98-8558-8F2A656A209C}"/>
    <dgm:cxn modelId="{CE929985-AA3E-4DE4-8370-D1B70D3090C2}" srcId="{A078C287-9CD1-4F60-B799-D3C7F3F98523}" destId="{9912C2B7-A4DA-4CAE-81DD-5BB3740563C4}" srcOrd="2" destOrd="0" parTransId="{5EC4EDDA-749C-4546-9D5A-2772FED078B2}" sibTransId="{73A2F648-C64C-434D-A088-18205955780B}"/>
    <dgm:cxn modelId="{C38C4E88-A9E0-4A27-822F-FEE04211389B}" type="presOf" srcId="{F5145587-0E8A-490E-A772-6987964E417B}" destId="{20CBF4AF-F7E4-47C7-80B8-07FD7C2B8E3E}" srcOrd="0" destOrd="0" presId="urn:microsoft.com/office/officeart/2009/3/layout/CircleRelationship"/>
    <dgm:cxn modelId="{5F6035B6-FA47-4159-849C-41CED4767C61}" type="presOf" srcId="{A078C287-9CD1-4F60-B799-D3C7F3F98523}" destId="{445396BD-229E-4600-B6D8-600CFC6EDAE8}" srcOrd="0" destOrd="0" presId="urn:microsoft.com/office/officeart/2009/3/layout/CircleRelationship"/>
    <dgm:cxn modelId="{A30359BF-C17B-4BAF-B4F1-5239F25518EA}" type="presOf" srcId="{9912C2B7-A4DA-4CAE-81DD-5BB3740563C4}" destId="{FDAD60E7-B875-4DA3-96F8-63641357E0C5}" srcOrd="0" destOrd="0" presId="urn:microsoft.com/office/officeart/2009/3/layout/CircleRelationship"/>
    <dgm:cxn modelId="{3EAEAE91-FEAE-4EDA-BE5F-2908F90165DF}" type="presParOf" srcId="{3E342214-C1A4-4559-8F6B-4136F0B8481A}" destId="{445396BD-229E-4600-B6D8-600CFC6EDAE8}" srcOrd="0" destOrd="0" presId="urn:microsoft.com/office/officeart/2009/3/layout/CircleRelationship"/>
    <dgm:cxn modelId="{07887BCD-87AD-432C-9F45-E51CD4AFB79C}" type="presParOf" srcId="{3E342214-C1A4-4559-8F6B-4136F0B8481A}" destId="{59FC0D0D-4049-4FC6-8725-73990FB9F25D}" srcOrd="1" destOrd="0" presId="urn:microsoft.com/office/officeart/2009/3/layout/CircleRelationship"/>
    <dgm:cxn modelId="{1C10154D-0CB1-411F-8142-DDE4C9D7E3C3}" type="presParOf" srcId="{3E342214-C1A4-4559-8F6B-4136F0B8481A}" destId="{24F91D88-1881-4EFF-944F-21E5492AE41B}" srcOrd="2" destOrd="0" presId="urn:microsoft.com/office/officeart/2009/3/layout/CircleRelationship"/>
    <dgm:cxn modelId="{3D6649B2-159A-4762-B96B-90B4F54AA7D6}" type="presParOf" srcId="{3E342214-C1A4-4559-8F6B-4136F0B8481A}" destId="{0E382361-9B61-4C21-B5BE-3E5AA9857A6F}" srcOrd="3" destOrd="0" presId="urn:microsoft.com/office/officeart/2009/3/layout/CircleRelationship"/>
    <dgm:cxn modelId="{8F3EB800-B597-4158-8515-A9A82E1653BF}" type="presParOf" srcId="{3E342214-C1A4-4559-8F6B-4136F0B8481A}" destId="{4E22460E-9BF9-40E8-98EB-3BEC1E1EA5B7}" srcOrd="4" destOrd="0" presId="urn:microsoft.com/office/officeart/2009/3/layout/CircleRelationship"/>
    <dgm:cxn modelId="{A1C2880E-76DF-4119-9DD4-3D8E6DE8F6BA}" type="presParOf" srcId="{3E342214-C1A4-4559-8F6B-4136F0B8481A}" destId="{26F32FE0-0171-4914-A113-893575144704}" srcOrd="5" destOrd="0" presId="urn:microsoft.com/office/officeart/2009/3/layout/CircleRelationship"/>
    <dgm:cxn modelId="{1F0A3ADF-5980-496A-BC51-B5ED5CEF41D9}" type="presParOf" srcId="{3E342214-C1A4-4559-8F6B-4136F0B8481A}" destId="{AF85545D-D443-46A9-8E4C-1D57BC3C1E33}" srcOrd="6" destOrd="0" presId="urn:microsoft.com/office/officeart/2009/3/layout/CircleRelationship"/>
    <dgm:cxn modelId="{3B6D7C87-D938-4B14-A73C-666EAB9DE22C}" type="presParOf" srcId="{3E342214-C1A4-4559-8F6B-4136F0B8481A}" destId="{99E5E91C-E92B-49E8-A794-FD23599D48F4}" srcOrd="7" destOrd="0" presId="urn:microsoft.com/office/officeart/2009/3/layout/CircleRelationship"/>
    <dgm:cxn modelId="{6410F2C3-1796-4F59-A3E1-5AE2AE8EC636}" type="presParOf" srcId="{3E342214-C1A4-4559-8F6B-4136F0B8481A}" destId="{268ED8B3-4207-47C6-8F86-F5947BA47577}" srcOrd="8" destOrd="0" presId="urn:microsoft.com/office/officeart/2009/3/layout/CircleRelationship"/>
    <dgm:cxn modelId="{C36362EA-C227-45A6-AB4E-2B9F80EE5842}" type="presParOf" srcId="{268ED8B3-4207-47C6-8F86-F5947BA47577}" destId="{AEA3D640-F05A-4475-8CB9-D51B5BCF0DBB}" srcOrd="0" destOrd="0" presId="urn:microsoft.com/office/officeart/2009/3/layout/CircleRelationship"/>
    <dgm:cxn modelId="{F53B7C51-C78C-414F-914F-1994C0265521}" type="presParOf" srcId="{3E342214-C1A4-4559-8F6B-4136F0B8481A}" destId="{30D26756-C1FD-4463-9DA8-2F9D0F46FD8C}" srcOrd="9" destOrd="0" presId="urn:microsoft.com/office/officeart/2009/3/layout/CircleRelationship"/>
    <dgm:cxn modelId="{7FB8B98C-1249-4EC9-8F39-712D497BDB38}" type="presParOf" srcId="{30D26756-C1FD-4463-9DA8-2F9D0F46FD8C}" destId="{8E1744AF-9CB2-491C-BE28-FDEF3DAA2157}" srcOrd="0" destOrd="0" presId="urn:microsoft.com/office/officeart/2009/3/layout/CircleRelationship"/>
    <dgm:cxn modelId="{13457C2D-E5A3-4E04-83A2-CD6279B4568C}" type="presParOf" srcId="{3E342214-C1A4-4559-8F6B-4136F0B8481A}" destId="{20CBF4AF-F7E4-47C7-80B8-07FD7C2B8E3E}" srcOrd="10" destOrd="0" presId="urn:microsoft.com/office/officeart/2009/3/layout/CircleRelationship"/>
    <dgm:cxn modelId="{20E7FFD1-149E-496D-9720-A45D097C5DA3}" type="presParOf" srcId="{3E342214-C1A4-4559-8F6B-4136F0B8481A}" destId="{C690E9E4-5C9F-4BAF-A4FE-91D79EDA9397}" srcOrd="11" destOrd="0" presId="urn:microsoft.com/office/officeart/2009/3/layout/CircleRelationship"/>
    <dgm:cxn modelId="{673956DD-3132-48FF-BB56-B257A86C2AE9}" type="presParOf" srcId="{C690E9E4-5C9F-4BAF-A4FE-91D79EDA9397}" destId="{B8AC74EC-FC49-48F3-9781-460A3411301B}" srcOrd="0" destOrd="0" presId="urn:microsoft.com/office/officeart/2009/3/layout/CircleRelationship"/>
    <dgm:cxn modelId="{9BF7AF6E-C27F-4F94-AAD3-7B791D7F3E52}" type="presParOf" srcId="{3E342214-C1A4-4559-8F6B-4136F0B8481A}" destId="{ED8E4E15-A3A8-423A-AF10-B8E14F05D50C}" srcOrd="12" destOrd="0" presId="urn:microsoft.com/office/officeart/2009/3/layout/CircleRelationship"/>
    <dgm:cxn modelId="{D95E50FB-CB26-49B6-A071-ED0C952CA61F}" type="presParOf" srcId="{ED8E4E15-A3A8-423A-AF10-B8E14F05D50C}" destId="{00322C86-E3F6-4211-A154-03E2BB0C5FD8}" srcOrd="0" destOrd="0" presId="urn:microsoft.com/office/officeart/2009/3/layout/CircleRelationship"/>
    <dgm:cxn modelId="{1BEB8844-0152-4C31-A7F1-5EF480C5265C}" type="presParOf" srcId="{3E342214-C1A4-4559-8F6B-4136F0B8481A}" destId="{9D2812F1-8268-4A97-9389-D06EA706C0B6}" srcOrd="13" destOrd="0" presId="urn:microsoft.com/office/officeart/2009/3/layout/CircleRelationship"/>
    <dgm:cxn modelId="{250F0554-D694-44EA-B349-0951A02F017E}" type="presParOf" srcId="{9D2812F1-8268-4A97-9389-D06EA706C0B6}" destId="{3066FA45-C729-4FA1-875F-B604C2632E0C}" srcOrd="0" destOrd="0" presId="urn:microsoft.com/office/officeart/2009/3/layout/CircleRelationship"/>
    <dgm:cxn modelId="{7C7CB161-BDEE-4334-92E9-309645A368DA}" type="presParOf" srcId="{3E342214-C1A4-4559-8F6B-4136F0B8481A}" destId="{FDAD60E7-B875-4DA3-96F8-63641357E0C5}" srcOrd="14" destOrd="0" presId="urn:microsoft.com/office/officeart/2009/3/layout/CircleRelationship"/>
    <dgm:cxn modelId="{C9D996D7-D821-407D-8C9F-AF0759EBD844}" type="presParOf" srcId="{3E342214-C1A4-4559-8F6B-4136F0B8481A}" destId="{6EA552AD-933A-4529-8F3E-552FDEC15F70}" srcOrd="15" destOrd="0" presId="urn:microsoft.com/office/officeart/2009/3/layout/CircleRelationship"/>
    <dgm:cxn modelId="{E134D840-2C96-442A-BB5E-9B27E07826F0}" type="presParOf" srcId="{6EA552AD-933A-4529-8F3E-552FDEC15F70}" destId="{C549003B-3CCA-4AAE-B8BB-5219EAFD4B4C}" srcOrd="0" destOrd="0" presId="urn:microsoft.com/office/officeart/2009/3/layout/CircleRelationship"/>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6E915B1-7925-4359-9341-064C4534E107}" type="doc">
      <dgm:prSet loTypeId="urn:microsoft.com/office/officeart/2005/8/layout/chevron2" loCatId="list" qsTypeId="urn:microsoft.com/office/officeart/2005/8/quickstyle/simple1" qsCatId="simple" csTypeId="urn:microsoft.com/office/officeart/2005/8/colors/accent6_1" csCatId="accent6" phldr="1"/>
      <dgm:spPr/>
      <dgm:t>
        <a:bodyPr/>
        <a:lstStyle/>
        <a:p>
          <a:endParaRPr lang="en-IN"/>
        </a:p>
      </dgm:t>
    </dgm:pt>
    <dgm:pt modelId="{E3167B01-47FD-4533-A446-F8800FCC0B80}">
      <dgm:prSet phldrT="[Text]" phldr="1"/>
      <dgm:spPr>
        <a:blipFill rotWithShape="0">
          <a:blip xmlns:r="http://schemas.openxmlformats.org/officeDocument/2006/relationships" r:embed="rId1" cstate="print">
            <a:extLst>
              <a:ext uri="{28A0092B-C50C-407E-A947-70E740481C1C}">
                <a14:useLocalDpi xmlns:a14="http://schemas.microsoft.com/office/drawing/2010/main" val="0"/>
              </a:ext>
            </a:extLst>
          </a:blip>
          <a:srcRect/>
          <a:stretch>
            <a:fillRect l="-50000" r="-50000"/>
          </a:stretch>
        </a:blipFill>
      </dgm:spPr>
      <dgm:t>
        <a:bodyPr/>
        <a:lstStyle/>
        <a:p>
          <a:endParaRPr lang="en-IN" dirty="0"/>
        </a:p>
      </dgm:t>
    </dgm:pt>
    <dgm:pt modelId="{31A44FFA-A4EB-462B-BB70-6E1024121134}" type="parTrans" cxnId="{57621CF4-D7F1-4FEC-A652-804957C7014A}">
      <dgm:prSet/>
      <dgm:spPr/>
      <dgm:t>
        <a:bodyPr/>
        <a:lstStyle/>
        <a:p>
          <a:endParaRPr lang="en-IN"/>
        </a:p>
      </dgm:t>
    </dgm:pt>
    <dgm:pt modelId="{F07BDE7C-0146-4689-8E6D-541C18F6E6D9}" type="sibTrans" cxnId="{57621CF4-D7F1-4FEC-A652-804957C7014A}">
      <dgm:prSet/>
      <dgm:spPr/>
      <dgm:t>
        <a:bodyPr/>
        <a:lstStyle/>
        <a:p>
          <a:endParaRPr lang="en-IN"/>
        </a:p>
      </dgm:t>
    </dgm:pt>
    <dgm:pt modelId="{FA2D0C09-129D-473D-B5BA-932C1F39A834}">
      <dgm:prSet phldrT="[Text]"/>
      <dgm:spPr/>
      <dgm:t>
        <a:bodyPr/>
        <a:lstStyle/>
        <a:p>
          <a:pPr>
            <a:buFont typeface="Wingdings" panose="05000000000000000000" pitchFamily="2" charset="2"/>
            <a:buChar char=""/>
          </a:pPr>
          <a:r>
            <a:rPr lang="en-US" dirty="0"/>
            <a:t>Data with low sentence lengths (&lt;200) are malignant, rude, abuse. </a:t>
          </a:r>
          <a:endParaRPr lang="en-IN" dirty="0"/>
        </a:p>
      </dgm:t>
    </dgm:pt>
    <dgm:pt modelId="{84DAA32C-EA62-4AFA-8BD1-1A7D1BA32839}" type="parTrans" cxnId="{FCA02D5E-7FDA-4F4A-BA83-41EDB0F01197}">
      <dgm:prSet/>
      <dgm:spPr/>
      <dgm:t>
        <a:bodyPr/>
        <a:lstStyle/>
        <a:p>
          <a:endParaRPr lang="en-IN"/>
        </a:p>
      </dgm:t>
    </dgm:pt>
    <dgm:pt modelId="{8107023A-CD98-4157-9354-57F212BC66F4}" type="sibTrans" cxnId="{FCA02D5E-7FDA-4F4A-BA83-41EDB0F01197}">
      <dgm:prSet/>
      <dgm:spPr/>
      <dgm:t>
        <a:bodyPr/>
        <a:lstStyle/>
        <a:p>
          <a:endParaRPr lang="en-IN"/>
        </a:p>
      </dgm:t>
    </dgm:pt>
    <dgm:pt modelId="{C0418D35-2A4C-4D14-A9C6-7FECF7804AAD}">
      <dgm:prSet phldrT="[Text]"/>
      <dgm:spPr>
        <a:blipFill rotWithShape="0">
          <a:blip xmlns:r="http://schemas.openxmlformats.org/officeDocument/2006/relationships" r:embed="rId1" cstate="print">
            <a:extLst>
              <a:ext uri="{28A0092B-C50C-407E-A947-70E740481C1C}">
                <a14:useLocalDpi xmlns:a14="http://schemas.microsoft.com/office/drawing/2010/main" val="0"/>
              </a:ext>
            </a:extLst>
          </a:blip>
          <a:srcRect/>
          <a:stretch>
            <a:fillRect l="-50000" r="-50000"/>
          </a:stretch>
        </a:blipFill>
      </dgm:spPr>
      <dgm:t>
        <a:bodyPr/>
        <a:lstStyle/>
        <a:p>
          <a:br>
            <a:rPr lang="en-IN" dirty="0"/>
          </a:br>
          <a:endParaRPr lang="en-IN" dirty="0"/>
        </a:p>
      </dgm:t>
    </dgm:pt>
    <dgm:pt modelId="{1D2F015D-4DC6-49C2-A348-16C176281047}" type="sibTrans" cxnId="{A9FE1959-8F3A-431C-B429-159CE50C2C35}">
      <dgm:prSet/>
      <dgm:spPr/>
      <dgm:t>
        <a:bodyPr/>
        <a:lstStyle/>
        <a:p>
          <a:endParaRPr lang="en-IN"/>
        </a:p>
      </dgm:t>
    </dgm:pt>
    <dgm:pt modelId="{7BFEF164-0521-4E9F-991B-A3EFF0275F2C}" type="parTrans" cxnId="{A9FE1959-8F3A-431C-B429-159CE50C2C35}">
      <dgm:prSet/>
      <dgm:spPr/>
      <dgm:t>
        <a:bodyPr/>
        <a:lstStyle/>
        <a:p>
          <a:endParaRPr lang="en-IN"/>
        </a:p>
      </dgm:t>
    </dgm:pt>
    <dgm:pt modelId="{C4BDAAF1-1F2C-4785-A893-9DEC9F3EAA6A}">
      <dgm:prSet phldrT="[Text]"/>
      <dgm:spPr/>
      <dgm:t>
        <a:bodyPr/>
        <a:lstStyle/>
        <a:p>
          <a:pPr>
            <a:buFont typeface="Wingdings" panose="05000000000000000000" pitchFamily="2" charset="2"/>
            <a:buChar char=""/>
          </a:pPr>
          <a:r>
            <a:rPr lang="en-US" dirty="0"/>
            <a:t>Some very large length comments can be seen, in our dataset. These pose serious problems like adding excessively more words to the training dataset, causing training time to increase and accuracy to decrease.</a:t>
          </a:r>
          <a:endParaRPr lang="en-IN" dirty="0"/>
        </a:p>
      </dgm:t>
    </dgm:pt>
    <dgm:pt modelId="{7EC93AC8-AB71-47AC-A34B-5DF791F42ADA}" type="sibTrans" cxnId="{68529ED9-F2FE-421F-941B-0C752B693091}">
      <dgm:prSet/>
      <dgm:spPr/>
      <dgm:t>
        <a:bodyPr/>
        <a:lstStyle/>
        <a:p>
          <a:endParaRPr lang="en-IN"/>
        </a:p>
      </dgm:t>
    </dgm:pt>
    <dgm:pt modelId="{D59743D2-93C5-429B-A0A6-005BB3BD11EF}" type="parTrans" cxnId="{68529ED9-F2FE-421F-941B-0C752B693091}">
      <dgm:prSet/>
      <dgm:spPr/>
      <dgm:t>
        <a:bodyPr/>
        <a:lstStyle/>
        <a:p>
          <a:endParaRPr lang="en-IN"/>
        </a:p>
      </dgm:t>
    </dgm:pt>
    <dgm:pt modelId="{5491EF80-B073-484C-ABD8-3DCAC33590AC}">
      <dgm:prSet phldrT="[Text]"/>
      <dgm:spPr>
        <a:blipFill rotWithShape="0">
          <a:blip xmlns:r="http://schemas.openxmlformats.org/officeDocument/2006/relationships" r:embed="rId1" cstate="print">
            <a:extLst>
              <a:ext uri="{28A0092B-C50C-407E-A947-70E740481C1C}">
                <a14:useLocalDpi xmlns:a14="http://schemas.microsoft.com/office/drawing/2010/main" val="0"/>
              </a:ext>
            </a:extLst>
          </a:blip>
          <a:srcRect/>
          <a:stretch>
            <a:fillRect l="-50000" r="-50000"/>
          </a:stretch>
        </a:blipFill>
      </dgm:spPr>
      <dgm:t>
        <a:bodyPr/>
        <a:lstStyle/>
        <a:p>
          <a:br>
            <a:rPr lang="en-IN"/>
          </a:br>
          <a:endParaRPr lang="en-IN" dirty="0"/>
        </a:p>
      </dgm:t>
    </dgm:pt>
    <dgm:pt modelId="{9F443FB3-8696-436C-BEC3-FA18597DF420}" type="sibTrans" cxnId="{0D4BCEC7-9C1F-4BA4-A6A7-DC2CC210E981}">
      <dgm:prSet/>
      <dgm:spPr/>
      <dgm:t>
        <a:bodyPr/>
        <a:lstStyle/>
        <a:p>
          <a:endParaRPr lang="en-IN"/>
        </a:p>
      </dgm:t>
    </dgm:pt>
    <dgm:pt modelId="{DAAD80E3-E352-4858-8756-41557F55F47E}" type="parTrans" cxnId="{0D4BCEC7-9C1F-4BA4-A6A7-DC2CC210E981}">
      <dgm:prSet/>
      <dgm:spPr/>
      <dgm:t>
        <a:bodyPr/>
        <a:lstStyle/>
        <a:p>
          <a:endParaRPr lang="en-IN"/>
        </a:p>
      </dgm:t>
    </dgm:pt>
    <dgm:pt modelId="{27D90D9F-835B-45E9-8C1F-AECC13B6A0E8}">
      <dgm:prSet phldrT="[Text]"/>
      <dgm:spPr/>
      <dgm:t>
        <a:bodyPr/>
        <a:lstStyle/>
        <a:p>
          <a:pPr>
            <a:buFont typeface="Wingdings" panose="05000000000000000000" pitchFamily="2" charset="2"/>
            <a:buChar char="v"/>
          </a:pPr>
          <a:r>
            <a:rPr lang="en-US" dirty="0"/>
            <a:t>Complimentary Naïve Bias Classification Model is the recommended one.</a:t>
          </a:r>
          <a:br>
            <a:rPr lang="en-IN" dirty="0"/>
          </a:br>
          <a:endParaRPr lang="en-IN" dirty="0"/>
        </a:p>
      </dgm:t>
    </dgm:pt>
    <dgm:pt modelId="{56C13319-E676-4940-BC3A-D90FD83B04AA}" type="sibTrans" cxnId="{B04CB170-9519-4DE5-B072-A856A452EC4E}">
      <dgm:prSet/>
      <dgm:spPr/>
      <dgm:t>
        <a:bodyPr/>
        <a:lstStyle/>
        <a:p>
          <a:endParaRPr lang="en-IN"/>
        </a:p>
      </dgm:t>
    </dgm:pt>
    <dgm:pt modelId="{DC9C66E4-6F12-4AE5-AAF1-6CE98BB05F25}" type="parTrans" cxnId="{B04CB170-9519-4DE5-B072-A856A452EC4E}">
      <dgm:prSet/>
      <dgm:spPr/>
      <dgm:t>
        <a:bodyPr/>
        <a:lstStyle/>
        <a:p>
          <a:endParaRPr lang="en-IN"/>
        </a:p>
      </dgm:t>
    </dgm:pt>
    <dgm:pt modelId="{C6B205A7-AF77-46C6-BA05-C7D4A2D5BD03}" type="pres">
      <dgm:prSet presAssocID="{56E915B1-7925-4359-9341-064C4534E107}" presName="linearFlow" presStyleCnt="0">
        <dgm:presLayoutVars>
          <dgm:dir/>
          <dgm:animLvl val="lvl"/>
          <dgm:resizeHandles val="exact"/>
        </dgm:presLayoutVars>
      </dgm:prSet>
      <dgm:spPr/>
    </dgm:pt>
    <dgm:pt modelId="{5768C0F7-6F95-4993-BEA4-4C50376501BD}" type="pres">
      <dgm:prSet presAssocID="{E3167B01-47FD-4533-A446-F8800FCC0B80}" presName="composite" presStyleCnt="0"/>
      <dgm:spPr/>
    </dgm:pt>
    <dgm:pt modelId="{598C075D-672F-43E6-824A-2BB0DA1B48BE}" type="pres">
      <dgm:prSet presAssocID="{E3167B01-47FD-4533-A446-F8800FCC0B80}" presName="parentText" presStyleLbl="alignNode1" presStyleIdx="0" presStyleCnt="3">
        <dgm:presLayoutVars>
          <dgm:chMax val="1"/>
          <dgm:bulletEnabled val="1"/>
        </dgm:presLayoutVars>
      </dgm:prSet>
      <dgm:spPr/>
    </dgm:pt>
    <dgm:pt modelId="{3DFBA9AC-5E69-43DE-A1B5-C7EE6507863D}" type="pres">
      <dgm:prSet presAssocID="{E3167B01-47FD-4533-A446-F8800FCC0B80}" presName="descendantText" presStyleLbl="alignAcc1" presStyleIdx="0" presStyleCnt="3">
        <dgm:presLayoutVars>
          <dgm:bulletEnabled val="1"/>
        </dgm:presLayoutVars>
      </dgm:prSet>
      <dgm:spPr/>
    </dgm:pt>
    <dgm:pt modelId="{75EF59A4-FC42-4409-B47C-CDC6DFD8794D}" type="pres">
      <dgm:prSet presAssocID="{F07BDE7C-0146-4689-8E6D-541C18F6E6D9}" presName="sp" presStyleCnt="0"/>
      <dgm:spPr/>
    </dgm:pt>
    <dgm:pt modelId="{3A86249F-D16A-4CD0-960B-661EA17FB273}" type="pres">
      <dgm:prSet presAssocID="{C0418D35-2A4C-4D14-A9C6-7FECF7804AAD}" presName="composite" presStyleCnt="0"/>
      <dgm:spPr/>
    </dgm:pt>
    <dgm:pt modelId="{79F2D7EE-94AD-432B-9A7E-222DFAFD8AC1}" type="pres">
      <dgm:prSet presAssocID="{C0418D35-2A4C-4D14-A9C6-7FECF7804AAD}" presName="parentText" presStyleLbl="alignNode1" presStyleIdx="1" presStyleCnt="3">
        <dgm:presLayoutVars>
          <dgm:chMax val="1"/>
          <dgm:bulletEnabled val="1"/>
        </dgm:presLayoutVars>
      </dgm:prSet>
      <dgm:spPr/>
    </dgm:pt>
    <dgm:pt modelId="{D9C0E0BD-5E18-4710-80DF-F0E6BD988ACE}" type="pres">
      <dgm:prSet presAssocID="{C0418D35-2A4C-4D14-A9C6-7FECF7804AAD}" presName="descendantText" presStyleLbl="alignAcc1" presStyleIdx="1" presStyleCnt="3">
        <dgm:presLayoutVars>
          <dgm:bulletEnabled val="1"/>
        </dgm:presLayoutVars>
      </dgm:prSet>
      <dgm:spPr/>
    </dgm:pt>
    <dgm:pt modelId="{880F3FCC-0440-4860-9962-410D94537A24}" type="pres">
      <dgm:prSet presAssocID="{1D2F015D-4DC6-49C2-A348-16C176281047}" presName="sp" presStyleCnt="0"/>
      <dgm:spPr/>
    </dgm:pt>
    <dgm:pt modelId="{DB5C0342-3EFF-47DD-9CA4-CABFB68C5C91}" type="pres">
      <dgm:prSet presAssocID="{5491EF80-B073-484C-ABD8-3DCAC33590AC}" presName="composite" presStyleCnt="0"/>
      <dgm:spPr/>
    </dgm:pt>
    <dgm:pt modelId="{8B1FA9AD-7341-44B9-A089-273558378F08}" type="pres">
      <dgm:prSet presAssocID="{5491EF80-B073-484C-ABD8-3DCAC33590AC}" presName="parentText" presStyleLbl="alignNode1" presStyleIdx="2" presStyleCnt="3">
        <dgm:presLayoutVars>
          <dgm:chMax val="1"/>
          <dgm:bulletEnabled val="1"/>
        </dgm:presLayoutVars>
      </dgm:prSet>
      <dgm:spPr/>
    </dgm:pt>
    <dgm:pt modelId="{8743DFDD-1687-4306-A343-D74959B20B88}" type="pres">
      <dgm:prSet presAssocID="{5491EF80-B073-484C-ABD8-3DCAC33590AC}" presName="descendantText" presStyleLbl="alignAcc1" presStyleIdx="2" presStyleCnt="3">
        <dgm:presLayoutVars>
          <dgm:bulletEnabled val="1"/>
        </dgm:presLayoutVars>
      </dgm:prSet>
      <dgm:spPr/>
    </dgm:pt>
  </dgm:ptLst>
  <dgm:cxnLst>
    <dgm:cxn modelId="{461A0D17-764C-4883-B19F-B89835F3E95E}" type="presOf" srcId="{FA2D0C09-129D-473D-B5BA-932C1F39A834}" destId="{3DFBA9AC-5E69-43DE-A1B5-C7EE6507863D}" srcOrd="0" destOrd="0" presId="urn:microsoft.com/office/officeart/2005/8/layout/chevron2"/>
    <dgm:cxn modelId="{5078192E-6633-4009-805C-C7709C2D409C}" type="presOf" srcId="{56E915B1-7925-4359-9341-064C4534E107}" destId="{C6B205A7-AF77-46C6-BA05-C7D4A2D5BD03}" srcOrd="0" destOrd="0" presId="urn:microsoft.com/office/officeart/2005/8/layout/chevron2"/>
    <dgm:cxn modelId="{FCA02D5E-7FDA-4F4A-BA83-41EDB0F01197}" srcId="{E3167B01-47FD-4533-A446-F8800FCC0B80}" destId="{FA2D0C09-129D-473D-B5BA-932C1F39A834}" srcOrd="0" destOrd="0" parTransId="{84DAA32C-EA62-4AFA-8BD1-1A7D1BA32839}" sibTransId="{8107023A-CD98-4157-9354-57F212BC66F4}"/>
    <dgm:cxn modelId="{70D0F66E-6856-46FD-9EE9-A48F68438DB2}" type="presOf" srcId="{C4BDAAF1-1F2C-4785-A893-9DEC9F3EAA6A}" destId="{D9C0E0BD-5E18-4710-80DF-F0E6BD988ACE}" srcOrd="0" destOrd="0" presId="urn:microsoft.com/office/officeart/2005/8/layout/chevron2"/>
    <dgm:cxn modelId="{B04CB170-9519-4DE5-B072-A856A452EC4E}" srcId="{5491EF80-B073-484C-ABD8-3DCAC33590AC}" destId="{27D90D9F-835B-45E9-8C1F-AECC13B6A0E8}" srcOrd="0" destOrd="0" parTransId="{DC9C66E4-6F12-4AE5-AAF1-6CE98BB05F25}" sibTransId="{56C13319-E676-4940-BC3A-D90FD83B04AA}"/>
    <dgm:cxn modelId="{A9FE1959-8F3A-431C-B429-159CE50C2C35}" srcId="{56E915B1-7925-4359-9341-064C4534E107}" destId="{C0418D35-2A4C-4D14-A9C6-7FECF7804AAD}" srcOrd="1" destOrd="0" parTransId="{7BFEF164-0521-4E9F-991B-A3EFF0275F2C}" sibTransId="{1D2F015D-4DC6-49C2-A348-16C176281047}"/>
    <dgm:cxn modelId="{C9A9057E-A38B-4683-9A8E-F6CF92C43D4B}" type="presOf" srcId="{27D90D9F-835B-45E9-8C1F-AECC13B6A0E8}" destId="{8743DFDD-1687-4306-A343-D74959B20B88}" srcOrd="0" destOrd="0" presId="urn:microsoft.com/office/officeart/2005/8/layout/chevron2"/>
    <dgm:cxn modelId="{0D4BCEC7-9C1F-4BA4-A6A7-DC2CC210E981}" srcId="{56E915B1-7925-4359-9341-064C4534E107}" destId="{5491EF80-B073-484C-ABD8-3DCAC33590AC}" srcOrd="2" destOrd="0" parTransId="{DAAD80E3-E352-4858-8756-41557F55F47E}" sibTransId="{9F443FB3-8696-436C-BEC3-FA18597DF420}"/>
    <dgm:cxn modelId="{871E77CC-4A7B-480A-BF98-E7ED1CB563A5}" type="presOf" srcId="{C0418D35-2A4C-4D14-A9C6-7FECF7804AAD}" destId="{79F2D7EE-94AD-432B-9A7E-222DFAFD8AC1}" srcOrd="0" destOrd="0" presId="urn:microsoft.com/office/officeart/2005/8/layout/chevron2"/>
    <dgm:cxn modelId="{68529ED9-F2FE-421F-941B-0C752B693091}" srcId="{C0418D35-2A4C-4D14-A9C6-7FECF7804AAD}" destId="{C4BDAAF1-1F2C-4785-A893-9DEC9F3EAA6A}" srcOrd="0" destOrd="0" parTransId="{D59743D2-93C5-429B-A0A6-005BB3BD11EF}" sibTransId="{7EC93AC8-AB71-47AC-A34B-5DF791F42ADA}"/>
    <dgm:cxn modelId="{98C05AEF-139C-4530-963D-771CC54BCA55}" type="presOf" srcId="{5491EF80-B073-484C-ABD8-3DCAC33590AC}" destId="{8B1FA9AD-7341-44B9-A089-273558378F08}" srcOrd="0" destOrd="0" presId="urn:microsoft.com/office/officeart/2005/8/layout/chevron2"/>
    <dgm:cxn modelId="{EF5EF8F3-A3B9-457B-A60B-B10744BAFA03}" type="presOf" srcId="{E3167B01-47FD-4533-A446-F8800FCC0B80}" destId="{598C075D-672F-43E6-824A-2BB0DA1B48BE}" srcOrd="0" destOrd="0" presId="urn:microsoft.com/office/officeart/2005/8/layout/chevron2"/>
    <dgm:cxn modelId="{57621CF4-D7F1-4FEC-A652-804957C7014A}" srcId="{56E915B1-7925-4359-9341-064C4534E107}" destId="{E3167B01-47FD-4533-A446-F8800FCC0B80}" srcOrd="0" destOrd="0" parTransId="{31A44FFA-A4EB-462B-BB70-6E1024121134}" sibTransId="{F07BDE7C-0146-4689-8E6D-541C18F6E6D9}"/>
    <dgm:cxn modelId="{CBCACEFA-8863-4ACA-BFF2-C69F1F6E7A0C}" type="presParOf" srcId="{C6B205A7-AF77-46C6-BA05-C7D4A2D5BD03}" destId="{5768C0F7-6F95-4993-BEA4-4C50376501BD}" srcOrd="0" destOrd="0" presId="urn:microsoft.com/office/officeart/2005/8/layout/chevron2"/>
    <dgm:cxn modelId="{411F4145-5C2B-45F4-A29D-E4BA9D4A64AD}" type="presParOf" srcId="{5768C0F7-6F95-4993-BEA4-4C50376501BD}" destId="{598C075D-672F-43E6-824A-2BB0DA1B48BE}" srcOrd="0" destOrd="0" presId="urn:microsoft.com/office/officeart/2005/8/layout/chevron2"/>
    <dgm:cxn modelId="{C0CFD5EF-C346-4A57-8933-3CCA50AFF578}" type="presParOf" srcId="{5768C0F7-6F95-4993-BEA4-4C50376501BD}" destId="{3DFBA9AC-5E69-43DE-A1B5-C7EE6507863D}" srcOrd="1" destOrd="0" presId="urn:microsoft.com/office/officeart/2005/8/layout/chevron2"/>
    <dgm:cxn modelId="{7AA1B404-BA5D-4FBE-928A-95C6252B2C01}" type="presParOf" srcId="{C6B205A7-AF77-46C6-BA05-C7D4A2D5BD03}" destId="{75EF59A4-FC42-4409-B47C-CDC6DFD8794D}" srcOrd="1" destOrd="0" presId="urn:microsoft.com/office/officeart/2005/8/layout/chevron2"/>
    <dgm:cxn modelId="{0548B665-9868-4C93-96C6-6869F79D67A9}" type="presParOf" srcId="{C6B205A7-AF77-46C6-BA05-C7D4A2D5BD03}" destId="{3A86249F-D16A-4CD0-960B-661EA17FB273}" srcOrd="2" destOrd="0" presId="urn:microsoft.com/office/officeart/2005/8/layout/chevron2"/>
    <dgm:cxn modelId="{5E105123-CEF9-48C8-AC38-7219A1F0A25C}" type="presParOf" srcId="{3A86249F-D16A-4CD0-960B-661EA17FB273}" destId="{79F2D7EE-94AD-432B-9A7E-222DFAFD8AC1}" srcOrd="0" destOrd="0" presId="urn:microsoft.com/office/officeart/2005/8/layout/chevron2"/>
    <dgm:cxn modelId="{3A76D2B4-9D53-4034-9C5F-78130ECDBA25}" type="presParOf" srcId="{3A86249F-D16A-4CD0-960B-661EA17FB273}" destId="{D9C0E0BD-5E18-4710-80DF-F0E6BD988ACE}" srcOrd="1" destOrd="0" presId="urn:microsoft.com/office/officeart/2005/8/layout/chevron2"/>
    <dgm:cxn modelId="{B2CC1875-8AD2-4F04-940C-50C846F1B820}" type="presParOf" srcId="{C6B205A7-AF77-46C6-BA05-C7D4A2D5BD03}" destId="{880F3FCC-0440-4860-9962-410D94537A24}" srcOrd="3" destOrd="0" presId="urn:microsoft.com/office/officeart/2005/8/layout/chevron2"/>
    <dgm:cxn modelId="{E631D24A-816D-417D-A189-6A1F7D0E2E71}" type="presParOf" srcId="{C6B205A7-AF77-46C6-BA05-C7D4A2D5BD03}" destId="{DB5C0342-3EFF-47DD-9CA4-CABFB68C5C91}" srcOrd="4" destOrd="0" presId="urn:microsoft.com/office/officeart/2005/8/layout/chevron2"/>
    <dgm:cxn modelId="{FF81FACD-9FA0-4C64-B6AB-E39A40B59524}" type="presParOf" srcId="{DB5C0342-3EFF-47DD-9CA4-CABFB68C5C91}" destId="{8B1FA9AD-7341-44B9-A089-273558378F08}" srcOrd="0" destOrd="0" presId="urn:microsoft.com/office/officeart/2005/8/layout/chevron2"/>
    <dgm:cxn modelId="{F38AE28B-665B-4076-9573-70E951B2A2FF}" type="presParOf" srcId="{DB5C0342-3EFF-47DD-9CA4-CABFB68C5C91}" destId="{8743DFDD-1687-4306-A343-D74959B20B88}"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599B374-D275-4F9E-BB62-3C8A325156C7}" type="doc">
      <dgm:prSet loTypeId="urn:microsoft.com/office/officeart/2005/8/layout/cycle2" loCatId="cycle" qsTypeId="urn:microsoft.com/office/officeart/2005/8/quickstyle/simple1" qsCatId="simple" csTypeId="urn:microsoft.com/office/officeart/2005/8/colors/colorful2" csCatId="colorful" phldr="1"/>
      <dgm:spPr/>
      <dgm:t>
        <a:bodyPr/>
        <a:lstStyle/>
        <a:p>
          <a:endParaRPr lang="en-IN"/>
        </a:p>
      </dgm:t>
    </dgm:pt>
    <dgm:pt modelId="{3E74427D-0F8F-4EB0-9567-27347B9EE66D}">
      <dgm:prSet/>
      <dgm:spPr/>
      <dgm:t>
        <a:bodyPr/>
        <a:lstStyle/>
        <a:p>
          <a:r>
            <a:rPr lang="en-US" dirty="0">
              <a:latin typeface="Monotype Corsiva" panose="03010101010201010101" pitchFamily="66" charset="0"/>
            </a:rPr>
            <a:t>Thank YOU</a:t>
          </a:r>
          <a:endParaRPr lang="en-IN" dirty="0">
            <a:latin typeface="Monotype Corsiva" panose="03010101010201010101" pitchFamily="66" charset="0"/>
          </a:endParaRPr>
        </a:p>
      </dgm:t>
    </dgm:pt>
    <dgm:pt modelId="{52305B18-B1FE-4AF5-8A48-7FB56978F42C}" type="parTrans" cxnId="{3D9FE566-CA7E-4632-A250-3C346A4C411E}">
      <dgm:prSet/>
      <dgm:spPr/>
      <dgm:t>
        <a:bodyPr/>
        <a:lstStyle/>
        <a:p>
          <a:endParaRPr lang="en-IN"/>
        </a:p>
      </dgm:t>
    </dgm:pt>
    <dgm:pt modelId="{7F045215-CD0A-48ED-B17D-BB2E756D2D69}" type="sibTrans" cxnId="{3D9FE566-CA7E-4632-A250-3C346A4C411E}">
      <dgm:prSet/>
      <dgm:spPr/>
      <dgm:t>
        <a:bodyPr/>
        <a:lstStyle/>
        <a:p>
          <a:endParaRPr lang="en-IN"/>
        </a:p>
      </dgm:t>
    </dgm:pt>
    <dgm:pt modelId="{04DE347A-0FCA-4CD9-B0BF-4FA332A96267}" type="pres">
      <dgm:prSet presAssocID="{A599B374-D275-4F9E-BB62-3C8A325156C7}" presName="cycle" presStyleCnt="0">
        <dgm:presLayoutVars>
          <dgm:dir/>
          <dgm:resizeHandles val="exact"/>
        </dgm:presLayoutVars>
      </dgm:prSet>
      <dgm:spPr/>
    </dgm:pt>
    <dgm:pt modelId="{01444EB3-EB88-42DA-8A7F-A3F6193530A6}" type="pres">
      <dgm:prSet presAssocID="{3E74427D-0F8F-4EB0-9567-27347B9EE66D}" presName="node" presStyleLbl="node1" presStyleIdx="0" presStyleCnt="1" custScaleX="151856" custRadScaleRad="100553" custRadScaleInc="0">
        <dgm:presLayoutVars>
          <dgm:bulletEnabled val="1"/>
        </dgm:presLayoutVars>
      </dgm:prSet>
      <dgm:spPr/>
    </dgm:pt>
  </dgm:ptLst>
  <dgm:cxnLst>
    <dgm:cxn modelId="{1322E212-BCEE-44DC-8A11-C6DF99249D18}" type="presOf" srcId="{3E74427D-0F8F-4EB0-9567-27347B9EE66D}" destId="{01444EB3-EB88-42DA-8A7F-A3F6193530A6}" srcOrd="0" destOrd="0" presId="urn:microsoft.com/office/officeart/2005/8/layout/cycle2"/>
    <dgm:cxn modelId="{3D9FE566-CA7E-4632-A250-3C346A4C411E}" srcId="{A599B374-D275-4F9E-BB62-3C8A325156C7}" destId="{3E74427D-0F8F-4EB0-9567-27347B9EE66D}" srcOrd="0" destOrd="0" parTransId="{52305B18-B1FE-4AF5-8A48-7FB56978F42C}" sibTransId="{7F045215-CD0A-48ED-B17D-BB2E756D2D69}"/>
    <dgm:cxn modelId="{D45672B4-BC55-40CC-9F49-7104F17854EB}" type="presOf" srcId="{A599B374-D275-4F9E-BB62-3C8A325156C7}" destId="{04DE347A-0FCA-4CD9-B0BF-4FA332A96267}" srcOrd="0" destOrd="0" presId="urn:microsoft.com/office/officeart/2005/8/layout/cycle2"/>
    <dgm:cxn modelId="{858A6A46-9293-4A66-BA27-AC7980E6890E}" type="presParOf" srcId="{04DE347A-0FCA-4CD9-B0BF-4FA332A96267}" destId="{01444EB3-EB88-42DA-8A7F-A3F6193530A6}"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85F873-76C7-48F6-B058-188232C0435B}">
      <dsp:nvSpPr>
        <dsp:cNvPr id="0" name=""/>
        <dsp:cNvSpPr/>
      </dsp:nvSpPr>
      <dsp:spPr>
        <a:xfrm>
          <a:off x="3206806" y="0"/>
          <a:ext cx="3628270" cy="512024"/>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a:t>Introduction</a:t>
          </a:r>
          <a:endParaRPr lang="en-IN" sz="2600" kern="1200"/>
        </a:p>
      </dsp:txBody>
      <dsp:txXfrm>
        <a:off x="3231801" y="24995"/>
        <a:ext cx="3578280" cy="462034"/>
      </dsp:txXfrm>
    </dsp:sp>
    <dsp:sp modelId="{3E48105F-6961-43C2-BB9F-FB800C7AA07A}">
      <dsp:nvSpPr>
        <dsp:cNvPr id="0" name=""/>
        <dsp:cNvSpPr/>
      </dsp:nvSpPr>
      <dsp:spPr>
        <a:xfrm>
          <a:off x="3225129" y="537794"/>
          <a:ext cx="3628270" cy="512024"/>
        </a:xfrm>
        <a:prstGeom prst="roundRect">
          <a:avLst/>
        </a:prstGeom>
        <a:solidFill>
          <a:schemeClr val="accent2">
            <a:hueOff val="668788"/>
            <a:satOff val="-834"/>
            <a:lumOff val="19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Database Description</a:t>
          </a:r>
          <a:endParaRPr lang="en-IN" sz="2600" kern="1200" dirty="0"/>
        </a:p>
      </dsp:txBody>
      <dsp:txXfrm>
        <a:off x="3250124" y="562789"/>
        <a:ext cx="3578280" cy="462034"/>
      </dsp:txXfrm>
    </dsp:sp>
    <dsp:sp modelId="{3089917F-1630-419E-A49D-E327BE7926C2}">
      <dsp:nvSpPr>
        <dsp:cNvPr id="0" name=""/>
        <dsp:cNvSpPr/>
      </dsp:nvSpPr>
      <dsp:spPr>
        <a:xfrm>
          <a:off x="3225129" y="1075420"/>
          <a:ext cx="3628270" cy="512024"/>
        </a:xfrm>
        <a:prstGeom prst="roundRect">
          <a:avLst/>
        </a:prstGeom>
        <a:solidFill>
          <a:schemeClr val="accent2">
            <a:hueOff val="1337577"/>
            <a:satOff val="-1668"/>
            <a:lumOff val="39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a:t>Data Preprocessing</a:t>
          </a:r>
          <a:endParaRPr lang="en-IN" sz="2600" kern="1200"/>
        </a:p>
      </dsp:txBody>
      <dsp:txXfrm>
        <a:off x="3250124" y="1100415"/>
        <a:ext cx="3578280" cy="462034"/>
      </dsp:txXfrm>
    </dsp:sp>
    <dsp:sp modelId="{C55BFD5D-7DF9-4972-8E4F-3CAFCE3E51C6}">
      <dsp:nvSpPr>
        <dsp:cNvPr id="0" name=""/>
        <dsp:cNvSpPr/>
      </dsp:nvSpPr>
      <dsp:spPr>
        <a:xfrm>
          <a:off x="3225129" y="1613045"/>
          <a:ext cx="3628270" cy="512024"/>
        </a:xfrm>
        <a:prstGeom prst="roundRect">
          <a:avLst/>
        </a:prstGeom>
        <a:solidFill>
          <a:schemeClr val="accent2">
            <a:hueOff val="2006365"/>
            <a:satOff val="-2502"/>
            <a:lumOff val="58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Data Visualization</a:t>
          </a:r>
          <a:endParaRPr lang="en-IN" sz="2600" kern="1200" dirty="0"/>
        </a:p>
      </dsp:txBody>
      <dsp:txXfrm>
        <a:off x="3250124" y="1638040"/>
        <a:ext cx="3578280" cy="462034"/>
      </dsp:txXfrm>
    </dsp:sp>
    <dsp:sp modelId="{9778DCBA-6CBF-4942-8F77-81A0EA2F5D3B}">
      <dsp:nvSpPr>
        <dsp:cNvPr id="0" name=""/>
        <dsp:cNvSpPr/>
      </dsp:nvSpPr>
      <dsp:spPr>
        <a:xfrm>
          <a:off x="3225129" y="2150670"/>
          <a:ext cx="3628270" cy="512024"/>
        </a:xfrm>
        <a:prstGeom prst="roundRect">
          <a:avLst/>
        </a:prstGeom>
        <a:solidFill>
          <a:schemeClr val="accent2">
            <a:hueOff val="2675154"/>
            <a:satOff val="-3337"/>
            <a:lumOff val="78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a:t>Data Modelling</a:t>
          </a:r>
          <a:endParaRPr lang="en-IN" sz="2600" kern="1200"/>
        </a:p>
      </dsp:txBody>
      <dsp:txXfrm>
        <a:off x="3250124" y="2175665"/>
        <a:ext cx="3578280" cy="462034"/>
      </dsp:txXfrm>
    </dsp:sp>
    <dsp:sp modelId="{58FBC3F4-2DC5-4635-8783-657B1493743E}">
      <dsp:nvSpPr>
        <dsp:cNvPr id="0" name=""/>
        <dsp:cNvSpPr/>
      </dsp:nvSpPr>
      <dsp:spPr>
        <a:xfrm>
          <a:off x="3225129" y="2688295"/>
          <a:ext cx="3628270" cy="512024"/>
        </a:xfrm>
        <a:prstGeom prst="roundRect">
          <a:avLst/>
        </a:prstGeom>
        <a:solidFill>
          <a:schemeClr val="accent2">
            <a:hueOff val="3343942"/>
            <a:satOff val="-4171"/>
            <a:lumOff val="98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Evaluation Metrics</a:t>
          </a:r>
          <a:endParaRPr lang="en-IN" sz="2600" kern="1200" dirty="0"/>
        </a:p>
      </dsp:txBody>
      <dsp:txXfrm>
        <a:off x="3250124" y="2713290"/>
        <a:ext cx="3578280" cy="462034"/>
      </dsp:txXfrm>
    </dsp:sp>
    <dsp:sp modelId="{DA0ECD98-3FA0-465E-9D4D-BE05F32CB256}">
      <dsp:nvSpPr>
        <dsp:cNvPr id="0" name=""/>
        <dsp:cNvSpPr/>
      </dsp:nvSpPr>
      <dsp:spPr>
        <a:xfrm>
          <a:off x="3225129" y="3225921"/>
          <a:ext cx="3628270" cy="512024"/>
        </a:xfrm>
        <a:prstGeom prst="roundRect">
          <a:avLst/>
        </a:prstGeom>
        <a:solidFill>
          <a:schemeClr val="accent2">
            <a:hueOff val="4012731"/>
            <a:satOff val="-5005"/>
            <a:lumOff val="1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a:t>Final Model</a:t>
          </a:r>
          <a:endParaRPr lang="en-IN" sz="2600" kern="1200"/>
        </a:p>
      </dsp:txBody>
      <dsp:txXfrm>
        <a:off x="3250124" y="3250916"/>
        <a:ext cx="3578280" cy="462034"/>
      </dsp:txXfrm>
    </dsp:sp>
    <dsp:sp modelId="{A82152F3-0536-4C7E-A4F7-955A057A2EFC}">
      <dsp:nvSpPr>
        <dsp:cNvPr id="0" name=""/>
        <dsp:cNvSpPr/>
      </dsp:nvSpPr>
      <dsp:spPr>
        <a:xfrm>
          <a:off x="3225129" y="3763546"/>
          <a:ext cx="3628270" cy="512024"/>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a:t>Conclusion</a:t>
          </a:r>
          <a:endParaRPr lang="en-IN" sz="2600" kern="1200"/>
        </a:p>
      </dsp:txBody>
      <dsp:txXfrm>
        <a:off x="3250124" y="3788541"/>
        <a:ext cx="3578280" cy="4620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CD0087-39B2-484A-828A-CDF2FF2EB7ED}">
      <dsp:nvSpPr>
        <dsp:cNvPr id="0" name=""/>
        <dsp:cNvSpPr/>
      </dsp:nvSpPr>
      <dsp:spPr>
        <a:xfrm rot="16200000">
          <a:off x="-1608864" y="1609740"/>
          <a:ext cx="5497380" cy="2277899"/>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0" rIns="97153" bIns="0" numCol="1" spcCol="1270" anchor="ctr" anchorCtr="0">
          <a:noAutofit/>
        </a:bodyPr>
        <a:lstStyle/>
        <a:p>
          <a:pPr marL="0" lvl="0" indent="0" algn="ctr" defTabSz="666750">
            <a:lnSpc>
              <a:spcPct val="90000"/>
            </a:lnSpc>
            <a:spcBef>
              <a:spcPct val="0"/>
            </a:spcBef>
            <a:spcAft>
              <a:spcPct val="35000"/>
            </a:spcAft>
            <a:buNone/>
          </a:pPr>
          <a:r>
            <a:rPr lang="en-IN" sz="1500" kern="120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dsp:txBody>
      <dsp:txXfrm rot="5400000">
        <a:off x="876" y="1099476"/>
        <a:ext cx="2277899" cy="3298428"/>
      </dsp:txXfrm>
    </dsp:sp>
    <dsp:sp modelId="{96609CE0-0858-49E0-919E-CD782383ACC2}">
      <dsp:nvSpPr>
        <dsp:cNvPr id="0" name=""/>
        <dsp:cNvSpPr/>
      </dsp:nvSpPr>
      <dsp:spPr>
        <a:xfrm rot="16200000">
          <a:off x="839877" y="1609740"/>
          <a:ext cx="5497380" cy="2277899"/>
        </a:xfrm>
        <a:prstGeom prst="flowChartManualOperati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0" rIns="97153" bIns="0" numCol="1" spcCol="1270" anchor="ctr" anchorCtr="0">
          <a:noAutofit/>
        </a:bodyPr>
        <a:lstStyle/>
        <a:p>
          <a:pPr marL="0" lvl="0" indent="0" algn="ctr" defTabSz="666750">
            <a:lnSpc>
              <a:spcPct val="90000"/>
            </a:lnSpc>
            <a:spcBef>
              <a:spcPct val="0"/>
            </a:spcBef>
            <a:spcAft>
              <a:spcPct val="35000"/>
            </a:spcAft>
            <a:buNone/>
          </a:pPr>
          <a:r>
            <a:rPr lang="en-IN" sz="1500" kern="1200"/>
            <a:t>Online hate, described as abusive language, aggression, cyberbullying, hatefulness and many others has been identified as a major threat on online social media platforms. Social media platforms are the most prominent grounds for such toxic behaviour. </a:t>
          </a:r>
          <a:r>
            <a:rPr lang="en-US" sz="1500" kern="1200"/>
            <a:t>Engage your Audience</a:t>
          </a:r>
          <a:endParaRPr lang="en-IN" sz="1500" kern="1200"/>
        </a:p>
      </dsp:txBody>
      <dsp:txXfrm rot="5400000">
        <a:off x="2449617" y="1099476"/>
        <a:ext cx="2277899" cy="3298428"/>
      </dsp:txXfrm>
    </dsp:sp>
    <dsp:sp modelId="{AE8242F1-A30F-4A71-B3C6-75FC8E017C5F}">
      <dsp:nvSpPr>
        <dsp:cNvPr id="0" name=""/>
        <dsp:cNvSpPr/>
      </dsp:nvSpPr>
      <dsp:spPr>
        <a:xfrm rot="16200000">
          <a:off x="3288619" y="1609740"/>
          <a:ext cx="5497380" cy="2277899"/>
        </a:xfrm>
        <a:prstGeom prst="flowChartManualOperation">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0" rIns="97153" bIns="0" numCol="1" spcCol="1270" anchor="ctr" anchorCtr="0">
          <a:noAutofit/>
        </a:bodyPr>
        <a:lstStyle/>
        <a:p>
          <a:pPr marL="0" lvl="0" indent="0" algn="ctr" defTabSz="666750">
            <a:lnSpc>
              <a:spcPct val="90000"/>
            </a:lnSpc>
            <a:spcBef>
              <a:spcPct val="0"/>
            </a:spcBef>
            <a:spcAft>
              <a:spcPct val="35000"/>
            </a:spcAft>
            <a:buNone/>
          </a:pPr>
          <a:r>
            <a:rPr lang="en-IN" sz="1500" kern="120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a:t>
          </a:r>
        </a:p>
      </dsp:txBody>
      <dsp:txXfrm rot="5400000">
        <a:off x="4898359" y="1099476"/>
        <a:ext cx="2277899" cy="32984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5396BD-229E-4600-B6D8-600CFC6EDAE8}">
      <dsp:nvSpPr>
        <dsp:cNvPr id="0" name=""/>
        <dsp:cNvSpPr/>
      </dsp:nvSpPr>
      <dsp:spPr>
        <a:xfrm>
          <a:off x="1221629" y="689847"/>
          <a:ext cx="3201078" cy="3201438"/>
        </a:xfrm>
        <a:prstGeom prst="ellipse">
          <a:avLst/>
        </a:prstGeom>
        <a:solidFill>
          <a:schemeClr val="accent2">
            <a:shade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endParaRPr lang="en-IN" sz="2300" kern="1200"/>
        </a:p>
      </dsp:txBody>
      <dsp:txXfrm>
        <a:off x="1690416" y="1158687"/>
        <a:ext cx="2263504" cy="2263758"/>
      </dsp:txXfrm>
    </dsp:sp>
    <dsp:sp modelId="{59FC0D0D-4049-4FC6-8725-73990FB9F25D}">
      <dsp:nvSpPr>
        <dsp:cNvPr id="0" name=""/>
        <dsp:cNvSpPr/>
      </dsp:nvSpPr>
      <dsp:spPr>
        <a:xfrm>
          <a:off x="2688961" y="573280"/>
          <a:ext cx="355894" cy="356047"/>
        </a:xfrm>
        <a:prstGeom prst="ellipse">
          <a:avLst/>
        </a:prstGeom>
        <a:solidFill>
          <a:schemeClr val="accent2">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F91D88-1881-4EFF-944F-21E5492AE41B}">
      <dsp:nvSpPr>
        <dsp:cNvPr id="0" name=""/>
        <dsp:cNvSpPr/>
      </dsp:nvSpPr>
      <dsp:spPr>
        <a:xfrm>
          <a:off x="1846503" y="3682714"/>
          <a:ext cx="258056" cy="258059"/>
        </a:xfrm>
        <a:prstGeom prst="ellipse">
          <a:avLst/>
        </a:prstGeom>
        <a:solidFill>
          <a:schemeClr val="accent2">
            <a:shade val="50000"/>
            <a:hueOff val="-5531"/>
            <a:satOff val="-1121"/>
            <a:lumOff val="616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382361-9B61-4C21-B5BE-3E5AA9857A6F}">
      <dsp:nvSpPr>
        <dsp:cNvPr id="0" name=""/>
        <dsp:cNvSpPr/>
      </dsp:nvSpPr>
      <dsp:spPr>
        <a:xfrm>
          <a:off x="4269473" y="2018415"/>
          <a:ext cx="258056" cy="258059"/>
        </a:xfrm>
        <a:prstGeom prst="ellipse">
          <a:avLst/>
        </a:prstGeom>
        <a:solidFill>
          <a:schemeClr val="accent2">
            <a:shade val="50000"/>
            <a:hueOff val="-11062"/>
            <a:satOff val="-2242"/>
            <a:lumOff val="1233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22460E-9BF9-40E8-98EB-3BEC1E1EA5B7}">
      <dsp:nvSpPr>
        <dsp:cNvPr id="0" name=""/>
        <dsp:cNvSpPr/>
      </dsp:nvSpPr>
      <dsp:spPr>
        <a:xfrm>
          <a:off x="3036319" y="3957230"/>
          <a:ext cx="355894" cy="356047"/>
        </a:xfrm>
        <a:prstGeom prst="ellipse">
          <a:avLst/>
        </a:prstGeom>
        <a:solidFill>
          <a:schemeClr val="accent2">
            <a:shade val="50000"/>
            <a:hueOff val="-16594"/>
            <a:satOff val="-3364"/>
            <a:lumOff val="1850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F32FE0-0171-4914-A113-893575144704}">
      <dsp:nvSpPr>
        <dsp:cNvPr id="0" name=""/>
        <dsp:cNvSpPr/>
      </dsp:nvSpPr>
      <dsp:spPr>
        <a:xfrm>
          <a:off x="1918732" y="1079302"/>
          <a:ext cx="258056" cy="258059"/>
        </a:xfrm>
        <a:prstGeom prst="ellipse">
          <a:avLst/>
        </a:prstGeom>
        <a:solidFill>
          <a:schemeClr val="accent2">
            <a:shade val="50000"/>
            <a:hueOff val="-22125"/>
            <a:satOff val="-4485"/>
            <a:lumOff val="2466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85545D-D443-46A9-8E4C-1D57BC3C1E33}">
      <dsp:nvSpPr>
        <dsp:cNvPr id="0" name=""/>
        <dsp:cNvSpPr/>
      </dsp:nvSpPr>
      <dsp:spPr>
        <a:xfrm>
          <a:off x="1106479" y="2555479"/>
          <a:ext cx="258056" cy="258059"/>
        </a:xfrm>
        <a:prstGeom prst="ellipse">
          <a:avLst/>
        </a:prstGeom>
        <a:solidFill>
          <a:schemeClr val="accent2">
            <a:shade val="50000"/>
            <a:hueOff val="-27656"/>
            <a:satOff val="-5606"/>
            <a:lumOff val="3083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E5E91C-E92B-49E8-A794-FD23599D48F4}">
      <dsp:nvSpPr>
        <dsp:cNvPr id="0" name=""/>
        <dsp:cNvSpPr/>
      </dsp:nvSpPr>
      <dsp:spPr>
        <a:xfrm>
          <a:off x="-439146" y="1221640"/>
          <a:ext cx="1902749" cy="1451804"/>
        </a:xfrm>
        <a:prstGeom prst="ellipse">
          <a:avLst/>
        </a:prstGeom>
        <a:solidFill>
          <a:schemeClr val="accent2">
            <a:shade val="50000"/>
            <a:hueOff val="-33187"/>
            <a:satOff val="-6727"/>
            <a:lumOff val="3700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t>Accuracy</a:t>
          </a:r>
          <a:endParaRPr lang="en-IN" sz="2300" b="1" kern="1200" dirty="0"/>
        </a:p>
      </dsp:txBody>
      <dsp:txXfrm>
        <a:off x="-160495" y="1434252"/>
        <a:ext cx="1345447" cy="1026580"/>
      </dsp:txXfrm>
    </dsp:sp>
    <dsp:sp modelId="{AEA3D640-F05A-4475-8CB9-D51B5BCF0DBB}">
      <dsp:nvSpPr>
        <dsp:cNvPr id="0" name=""/>
        <dsp:cNvSpPr/>
      </dsp:nvSpPr>
      <dsp:spPr>
        <a:xfrm>
          <a:off x="2329127" y="1090522"/>
          <a:ext cx="355894" cy="356047"/>
        </a:xfrm>
        <a:prstGeom prst="ellipse">
          <a:avLst/>
        </a:prstGeom>
        <a:solidFill>
          <a:schemeClr val="accent2">
            <a:shade val="50000"/>
            <a:hueOff val="-38718"/>
            <a:satOff val="-7848"/>
            <a:lumOff val="4316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1744AF-9CB2-491C-BE28-FDEF3DAA2157}">
      <dsp:nvSpPr>
        <dsp:cNvPr id="0" name=""/>
        <dsp:cNvSpPr/>
      </dsp:nvSpPr>
      <dsp:spPr>
        <a:xfrm>
          <a:off x="-15703" y="2979595"/>
          <a:ext cx="643498" cy="643653"/>
        </a:xfrm>
        <a:prstGeom prst="ellipse">
          <a:avLst/>
        </a:prstGeom>
        <a:solidFill>
          <a:schemeClr val="accent2">
            <a:shade val="50000"/>
            <a:hueOff val="-38718"/>
            <a:satOff val="-7848"/>
            <a:lumOff val="4316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CBF4AF-F7E4-47C7-80B8-07FD7C2B8E3E}">
      <dsp:nvSpPr>
        <dsp:cNvPr id="0" name=""/>
        <dsp:cNvSpPr/>
      </dsp:nvSpPr>
      <dsp:spPr>
        <a:xfrm>
          <a:off x="4085688" y="685441"/>
          <a:ext cx="1914592" cy="1299726"/>
        </a:xfrm>
        <a:prstGeom prst="ellipse">
          <a:avLst/>
        </a:prstGeom>
        <a:solidFill>
          <a:schemeClr val="accent2">
            <a:shade val="50000"/>
            <a:hueOff val="-33187"/>
            <a:satOff val="-6727"/>
            <a:lumOff val="3700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Log Loss</a:t>
          </a:r>
          <a:endParaRPr lang="en-IN" sz="2000" b="1" kern="1200" dirty="0"/>
        </a:p>
      </dsp:txBody>
      <dsp:txXfrm>
        <a:off x="4366074" y="875781"/>
        <a:ext cx="1353820" cy="919046"/>
      </dsp:txXfrm>
    </dsp:sp>
    <dsp:sp modelId="{B8AC74EC-FC49-48F3-9781-460A3411301B}">
      <dsp:nvSpPr>
        <dsp:cNvPr id="0" name=""/>
        <dsp:cNvSpPr/>
      </dsp:nvSpPr>
      <dsp:spPr>
        <a:xfrm>
          <a:off x="3811144" y="1583080"/>
          <a:ext cx="355894" cy="356047"/>
        </a:xfrm>
        <a:prstGeom prst="ellipse">
          <a:avLst/>
        </a:prstGeom>
        <a:solidFill>
          <a:schemeClr val="accent2">
            <a:shade val="50000"/>
            <a:hueOff val="-27656"/>
            <a:satOff val="-5606"/>
            <a:lumOff val="3083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322C86-E3F6-4211-A154-03E2BB0C5FD8}">
      <dsp:nvSpPr>
        <dsp:cNvPr id="0" name=""/>
        <dsp:cNvSpPr/>
      </dsp:nvSpPr>
      <dsp:spPr>
        <a:xfrm>
          <a:off x="-260626" y="3745546"/>
          <a:ext cx="258056" cy="258059"/>
        </a:xfrm>
        <a:prstGeom prst="ellipse">
          <a:avLst/>
        </a:prstGeom>
        <a:solidFill>
          <a:schemeClr val="accent2">
            <a:shade val="50000"/>
            <a:hueOff val="-22125"/>
            <a:satOff val="-4485"/>
            <a:lumOff val="2466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66FA45-C729-4FA1-875F-B604C2632E0C}">
      <dsp:nvSpPr>
        <dsp:cNvPr id="0" name=""/>
        <dsp:cNvSpPr/>
      </dsp:nvSpPr>
      <dsp:spPr>
        <a:xfrm>
          <a:off x="2310741" y="3378278"/>
          <a:ext cx="258056" cy="258059"/>
        </a:xfrm>
        <a:prstGeom prst="ellipse">
          <a:avLst/>
        </a:prstGeom>
        <a:solidFill>
          <a:schemeClr val="accent2">
            <a:shade val="50000"/>
            <a:hueOff val="-16594"/>
            <a:satOff val="-3364"/>
            <a:lumOff val="1850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AD60E7-B875-4DA3-96F8-63641357E0C5}">
      <dsp:nvSpPr>
        <dsp:cNvPr id="0" name=""/>
        <dsp:cNvSpPr/>
      </dsp:nvSpPr>
      <dsp:spPr>
        <a:xfrm>
          <a:off x="3812824" y="3054101"/>
          <a:ext cx="2700989" cy="1301145"/>
        </a:xfrm>
        <a:prstGeom prst="ellipse">
          <a:avLst/>
        </a:prstGeom>
        <a:solidFill>
          <a:schemeClr val="accent2">
            <a:shade val="50000"/>
            <a:hueOff val="-11062"/>
            <a:satOff val="-2242"/>
            <a:lumOff val="1233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Hamington Loss</a:t>
          </a:r>
          <a:endParaRPr lang="en-IN" sz="2200" b="1" kern="1200" dirty="0"/>
        </a:p>
      </dsp:txBody>
      <dsp:txXfrm>
        <a:off x="4208375" y="3244649"/>
        <a:ext cx="1909887" cy="920049"/>
      </dsp:txXfrm>
    </dsp:sp>
    <dsp:sp modelId="{C549003B-3CCA-4AAE-B8BB-5219EAFD4B4C}">
      <dsp:nvSpPr>
        <dsp:cNvPr id="0" name=""/>
        <dsp:cNvSpPr/>
      </dsp:nvSpPr>
      <dsp:spPr>
        <a:xfrm>
          <a:off x="4191495" y="2552768"/>
          <a:ext cx="258056" cy="258059"/>
        </a:xfrm>
        <a:prstGeom prst="ellipse">
          <a:avLst/>
        </a:prstGeom>
        <a:solidFill>
          <a:schemeClr val="accent2">
            <a:shade val="50000"/>
            <a:hueOff val="-5531"/>
            <a:satOff val="-1121"/>
            <a:lumOff val="616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8C075D-672F-43E6-824A-2BB0DA1B48BE}">
      <dsp:nvSpPr>
        <dsp:cNvPr id="0" name=""/>
        <dsp:cNvSpPr/>
      </dsp:nvSpPr>
      <dsp:spPr>
        <a:xfrm rot="5400000">
          <a:off x="-225562" y="226690"/>
          <a:ext cx="1503752" cy="1052626"/>
        </a:xfrm>
        <a:prstGeom prst="chevron">
          <a:avLst/>
        </a:prstGeom>
        <a:blipFill rotWithShape="0">
          <a:blip xmlns:r="http://schemas.openxmlformats.org/officeDocument/2006/relationships" r:embed="rId1" cstate="print">
            <a:extLst>
              <a:ext uri="{28A0092B-C50C-407E-A947-70E740481C1C}">
                <a14:useLocalDpi xmlns:a14="http://schemas.microsoft.com/office/drawing/2010/main" val="0"/>
              </a:ext>
            </a:extLst>
          </a:blip>
          <a:srcRect/>
          <a:stretch>
            <a:fillRect l="-50000" r="-50000"/>
          </a:stretch>
        </a:blip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endParaRPr lang="en-IN" sz="1500" kern="1200" dirty="0"/>
        </a:p>
      </dsp:txBody>
      <dsp:txXfrm rot="-5400000">
        <a:off x="1" y="527440"/>
        <a:ext cx="1052626" cy="451126"/>
      </dsp:txXfrm>
    </dsp:sp>
    <dsp:sp modelId="{3DFBA9AC-5E69-43DE-A1B5-C7EE6507863D}">
      <dsp:nvSpPr>
        <dsp:cNvPr id="0" name=""/>
        <dsp:cNvSpPr/>
      </dsp:nvSpPr>
      <dsp:spPr>
        <a:xfrm rot="5400000">
          <a:off x="4152393" y="-3098639"/>
          <a:ext cx="977439" cy="7176973"/>
        </a:xfrm>
        <a:prstGeom prst="round2SameRect">
          <a:avLst/>
        </a:prstGeom>
        <a:solidFill>
          <a:schemeClr val="accent6">
            <a:alpha val="90000"/>
            <a:tint val="4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Font typeface="Wingdings" panose="05000000000000000000" pitchFamily="2" charset="2"/>
            <a:buChar char=""/>
          </a:pPr>
          <a:r>
            <a:rPr lang="en-US" sz="1800" kern="1200" dirty="0"/>
            <a:t>Data with low sentence lengths (&lt;200) are malignant, rude, abuse. </a:t>
          </a:r>
          <a:endParaRPr lang="en-IN" sz="1800" kern="1200" dirty="0"/>
        </a:p>
      </dsp:txBody>
      <dsp:txXfrm rot="-5400000">
        <a:off x="1052627" y="48842"/>
        <a:ext cx="7129258" cy="882009"/>
      </dsp:txXfrm>
    </dsp:sp>
    <dsp:sp modelId="{79F2D7EE-94AD-432B-9A7E-222DFAFD8AC1}">
      <dsp:nvSpPr>
        <dsp:cNvPr id="0" name=""/>
        <dsp:cNvSpPr/>
      </dsp:nvSpPr>
      <dsp:spPr>
        <a:xfrm rot="5400000">
          <a:off x="-225562" y="1535055"/>
          <a:ext cx="1503752" cy="1052626"/>
        </a:xfrm>
        <a:prstGeom prst="chevron">
          <a:avLst/>
        </a:prstGeom>
        <a:blipFill rotWithShape="0">
          <a:blip xmlns:r="http://schemas.openxmlformats.org/officeDocument/2006/relationships" r:embed="rId1" cstate="print">
            <a:extLst>
              <a:ext uri="{28A0092B-C50C-407E-A947-70E740481C1C}">
                <a14:useLocalDpi xmlns:a14="http://schemas.microsoft.com/office/drawing/2010/main" val="0"/>
              </a:ext>
            </a:extLst>
          </a:blip>
          <a:srcRect/>
          <a:stretch>
            <a:fillRect l="-50000" r="-50000"/>
          </a:stretch>
        </a:blip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br>
            <a:rPr lang="en-IN" sz="1500" kern="1200" dirty="0"/>
          </a:br>
          <a:endParaRPr lang="en-IN" sz="1500" kern="1200" dirty="0"/>
        </a:p>
      </dsp:txBody>
      <dsp:txXfrm rot="-5400000">
        <a:off x="1" y="1835805"/>
        <a:ext cx="1052626" cy="451126"/>
      </dsp:txXfrm>
    </dsp:sp>
    <dsp:sp modelId="{D9C0E0BD-5E18-4710-80DF-F0E6BD988ACE}">
      <dsp:nvSpPr>
        <dsp:cNvPr id="0" name=""/>
        <dsp:cNvSpPr/>
      </dsp:nvSpPr>
      <dsp:spPr>
        <a:xfrm rot="5400000">
          <a:off x="4152393" y="-1790274"/>
          <a:ext cx="977439" cy="7176973"/>
        </a:xfrm>
        <a:prstGeom prst="round2SameRect">
          <a:avLst/>
        </a:prstGeom>
        <a:solidFill>
          <a:schemeClr val="accent6">
            <a:alpha val="90000"/>
            <a:tint val="4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Font typeface="Wingdings" panose="05000000000000000000" pitchFamily="2" charset="2"/>
            <a:buChar char=""/>
          </a:pPr>
          <a:r>
            <a:rPr lang="en-US" sz="1800" kern="1200" dirty="0"/>
            <a:t>Some very large length comments can be seen, in our dataset. These pose serious problems like adding excessively more words to the training dataset, causing training time to increase and accuracy to decrease.</a:t>
          </a:r>
          <a:endParaRPr lang="en-IN" sz="1800" kern="1200" dirty="0"/>
        </a:p>
      </dsp:txBody>
      <dsp:txXfrm rot="-5400000">
        <a:off x="1052627" y="1357207"/>
        <a:ext cx="7129258" cy="882009"/>
      </dsp:txXfrm>
    </dsp:sp>
    <dsp:sp modelId="{8B1FA9AD-7341-44B9-A089-273558378F08}">
      <dsp:nvSpPr>
        <dsp:cNvPr id="0" name=""/>
        <dsp:cNvSpPr/>
      </dsp:nvSpPr>
      <dsp:spPr>
        <a:xfrm rot="5400000">
          <a:off x="-225562" y="2843420"/>
          <a:ext cx="1503752" cy="1052626"/>
        </a:xfrm>
        <a:prstGeom prst="chevron">
          <a:avLst/>
        </a:prstGeom>
        <a:blipFill rotWithShape="0">
          <a:blip xmlns:r="http://schemas.openxmlformats.org/officeDocument/2006/relationships" r:embed="rId1" cstate="print">
            <a:extLst>
              <a:ext uri="{28A0092B-C50C-407E-A947-70E740481C1C}">
                <a14:useLocalDpi xmlns:a14="http://schemas.microsoft.com/office/drawing/2010/main" val="0"/>
              </a:ext>
            </a:extLst>
          </a:blip>
          <a:srcRect/>
          <a:stretch>
            <a:fillRect l="-50000" r="-50000"/>
          </a:stretch>
        </a:blip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br>
            <a:rPr lang="en-IN" sz="1500" kern="1200"/>
          </a:br>
          <a:endParaRPr lang="en-IN" sz="1500" kern="1200" dirty="0"/>
        </a:p>
      </dsp:txBody>
      <dsp:txXfrm rot="-5400000">
        <a:off x="1" y="3144170"/>
        <a:ext cx="1052626" cy="451126"/>
      </dsp:txXfrm>
    </dsp:sp>
    <dsp:sp modelId="{8743DFDD-1687-4306-A343-D74959B20B88}">
      <dsp:nvSpPr>
        <dsp:cNvPr id="0" name=""/>
        <dsp:cNvSpPr/>
      </dsp:nvSpPr>
      <dsp:spPr>
        <a:xfrm rot="5400000">
          <a:off x="4152393" y="-481908"/>
          <a:ext cx="977439" cy="7176973"/>
        </a:xfrm>
        <a:prstGeom prst="round2SameRect">
          <a:avLst/>
        </a:prstGeom>
        <a:solidFill>
          <a:schemeClr val="accent6">
            <a:alpha val="90000"/>
            <a:tint val="4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Font typeface="Wingdings" panose="05000000000000000000" pitchFamily="2" charset="2"/>
            <a:buChar char="v"/>
          </a:pPr>
          <a:r>
            <a:rPr lang="en-US" sz="1800" kern="1200" dirty="0"/>
            <a:t>Complimentary Naïve Bias Classification Model is the recommended one.</a:t>
          </a:r>
          <a:br>
            <a:rPr lang="en-IN" sz="1800" kern="1200" dirty="0"/>
          </a:br>
          <a:endParaRPr lang="en-IN" sz="1800" kern="1200" dirty="0"/>
        </a:p>
      </dsp:txBody>
      <dsp:txXfrm rot="-5400000">
        <a:off x="1052627" y="2665573"/>
        <a:ext cx="7129258" cy="88200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444EB3-EB88-42DA-8A7F-A3F6193530A6}">
      <dsp:nvSpPr>
        <dsp:cNvPr id="0" name=""/>
        <dsp:cNvSpPr/>
      </dsp:nvSpPr>
      <dsp:spPr>
        <a:xfrm>
          <a:off x="916235" y="99"/>
          <a:ext cx="6260774" cy="4122836"/>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dirty="0">
              <a:latin typeface="Monotype Corsiva" panose="03010101010201010101" pitchFamily="66" charset="0"/>
            </a:rPr>
            <a:t>Thank YOU</a:t>
          </a:r>
          <a:endParaRPr lang="en-IN" sz="6500" kern="1200" dirty="0">
            <a:latin typeface="Monotype Corsiva" panose="03010101010201010101" pitchFamily="66" charset="0"/>
          </a:endParaRPr>
        </a:p>
      </dsp:txBody>
      <dsp:txXfrm>
        <a:off x="1833104" y="603874"/>
        <a:ext cx="4427036" cy="291528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1670" y="4497935"/>
            <a:ext cx="7940660" cy="610820"/>
          </a:xfrm>
          <a:effectLst>
            <a:outerShdw blurRad="50800" dist="38100" dir="2700000" algn="tl" rotWithShape="0">
              <a:prstClr val="black">
                <a:alpha val="71000"/>
              </a:prstClr>
            </a:outerShdw>
          </a:effectLst>
        </p:spPr>
        <p:txBody>
          <a:bodyPr>
            <a:normAutofit/>
          </a:bodyPr>
          <a:lstStyle>
            <a:lvl1pPr algn="ctr">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01670" y="5566870"/>
            <a:ext cx="7940660" cy="610820"/>
          </a:xfrm>
        </p:spPr>
        <p:txBody>
          <a:bodyPr>
            <a:normAutofit/>
          </a:bodyPr>
          <a:lstStyle>
            <a:lvl1pPr marL="0" indent="0" algn="ctr">
              <a:buNone/>
              <a:defRPr sz="2800">
                <a:solidFill>
                  <a:schemeClr val="bg1">
                    <a:lumMod val="6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9/12/2021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253875174"/>
      </p:ext>
    </p:extLst>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443835"/>
            <a:ext cx="8229600" cy="610820"/>
          </a:xfrm>
          <a:effectLst>
            <a:outerShdw blurRad="50800" dist="38100" dir="2700000" algn="tl" rotWithShape="0">
              <a:prstClr val="black">
                <a:alpha val="56000"/>
              </a:prstClr>
            </a:outerShdw>
          </a:effectLst>
        </p:spPr>
        <p:txBody>
          <a:bodyPr>
            <a:normAutofit/>
          </a:bodyPr>
          <a:lstStyle>
            <a:lvl1pPr algn="l">
              <a:defRPr sz="36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8965" y="2054655"/>
            <a:ext cx="8229600" cy="4123035"/>
          </a:xfrm>
        </p:spPr>
        <p:txBody>
          <a:bodyPr/>
          <a:lstStyle>
            <a:lvl1pPr>
              <a:defRPr sz="2800">
                <a:solidFill>
                  <a:schemeClr val="bg1">
                    <a:lumMod val="75000"/>
                  </a:schemeClr>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3311" y="374900"/>
            <a:ext cx="6719018" cy="868839"/>
          </a:xfrm>
          <a:effectLst>
            <a:outerShdw blurRad="50800" dist="38100" dir="2700000" algn="tl" rotWithShape="0">
              <a:prstClr val="black">
                <a:alpha val="60000"/>
              </a:prstClr>
            </a:outerShdw>
          </a:effectLst>
        </p:spPr>
        <p:txBody>
          <a:bodyPr>
            <a:normAutofit/>
          </a:bodyPr>
          <a:lstStyle>
            <a:lvl1pPr algn="l">
              <a:defRPr sz="36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1823312" y="1138425"/>
            <a:ext cx="6719018" cy="5039265"/>
          </a:xfrm>
        </p:spPr>
        <p:txBody>
          <a:bodyPr/>
          <a:lstStyle>
            <a:lvl1pPr>
              <a:defRPr sz="2800">
                <a:solidFill>
                  <a:schemeClr val="bg1">
                    <a:lumMod val="75000"/>
                  </a:schemeClr>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9/12/2021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9/12/2021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443835"/>
            <a:ext cx="8229600" cy="532180"/>
          </a:xfrm>
          <a:effectLst>
            <a:outerShdw blurRad="50800" dist="38100" dir="2700000" algn="tl" rotWithShape="0">
              <a:prstClr val="black">
                <a:alpha val="60000"/>
              </a:prstClr>
            </a:outerShdw>
          </a:effectLst>
        </p:spPr>
        <p:txBody>
          <a:bodyPr>
            <a:normAutofit/>
          </a:bodyPr>
          <a:lstStyle>
            <a:lvl1pPr algn="l">
              <a:defRPr sz="36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448965" y="2054655"/>
            <a:ext cx="4040188" cy="639762"/>
          </a:xfrm>
        </p:spPr>
        <p:txBody>
          <a:bodyPr anchor="b"/>
          <a:lstStyle>
            <a:lvl1pPr marL="0" indent="0">
              <a:buNone/>
              <a:defRPr sz="2400" b="1">
                <a:solidFill>
                  <a:schemeClr val="bg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48965" y="2684518"/>
            <a:ext cx="4040188" cy="3035058"/>
          </a:xfrm>
        </p:spPr>
        <p:txBody>
          <a:bodyPr/>
          <a:lstStyle>
            <a:lvl1pPr>
              <a:defRPr sz="2400">
                <a:solidFill>
                  <a:schemeClr val="bg1">
                    <a:lumMod val="75000"/>
                  </a:schemeClr>
                </a:solidFill>
              </a:defRPr>
            </a:lvl1pPr>
            <a:lvl2pPr>
              <a:defRPr sz="2000">
                <a:solidFill>
                  <a:schemeClr val="bg1">
                    <a:lumMod val="75000"/>
                  </a:schemeClr>
                </a:solidFill>
              </a:defRPr>
            </a:lvl2pPr>
            <a:lvl3pPr>
              <a:defRPr sz="1800">
                <a:solidFill>
                  <a:schemeClr val="bg1">
                    <a:lumMod val="75000"/>
                  </a:schemeClr>
                </a:solidFill>
              </a:defRPr>
            </a:lvl3pPr>
            <a:lvl4pPr>
              <a:defRPr sz="1600">
                <a:solidFill>
                  <a:schemeClr val="bg1">
                    <a:lumMod val="75000"/>
                  </a:schemeClr>
                </a:solidFill>
              </a:defRPr>
            </a:lvl4pPr>
            <a:lvl5pPr>
              <a:defRPr sz="1600">
                <a:solidFill>
                  <a:schemeClr val="bg1">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36790" y="2054655"/>
            <a:ext cx="4041775" cy="639762"/>
          </a:xfrm>
        </p:spPr>
        <p:txBody>
          <a:bodyPr anchor="b"/>
          <a:lstStyle>
            <a:lvl1pPr marL="0" indent="0">
              <a:buNone/>
              <a:defRPr sz="2400" b="1">
                <a:solidFill>
                  <a:schemeClr val="bg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36790" y="2684518"/>
            <a:ext cx="4041775" cy="3035058"/>
          </a:xfrm>
        </p:spPr>
        <p:txBody>
          <a:bodyPr/>
          <a:lstStyle>
            <a:lvl1pPr>
              <a:defRPr sz="2400">
                <a:solidFill>
                  <a:schemeClr val="bg1">
                    <a:lumMod val="75000"/>
                  </a:schemeClr>
                </a:solidFill>
              </a:defRPr>
            </a:lvl1pPr>
            <a:lvl2pPr>
              <a:defRPr sz="2000">
                <a:solidFill>
                  <a:schemeClr val="bg1">
                    <a:lumMod val="75000"/>
                  </a:schemeClr>
                </a:solidFill>
              </a:defRPr>
            </a:lvl2pPr>
            <a:lvl3pPr>
              <a:defRPr sz="1800">
                <a:solidFill>
                  <a:schemeClr val="bg1">
                    <a:lumMod val="75000"/>
                  </a:schemeClr>
                </a:solidFill>
              </a:defRPr>
            </a:lvl3pPr>
            <a:lvl4pPr>
              <a:defRPr sz="1600">
                <a:solidFill>
                  <a:schemeClr val="bg1">
                    <a:lumMod val="75000"/>
                  </a:schemeClr>
                </a:solidFill>
              </a:defRPr>
            </a:lvl4pPr>
            <a:lvl5pPr>
              <a:defRPr sz="1600">
                <a:solidFill>
                  <a:schemeClr val="bg1">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9/12/2021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9/12/2021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9/12/2021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9/12/2021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slow">
    <p:randomBar dir="ver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g"/><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jpg"/><Relationship Id="rId1" Type="http://schemas.openxmlformats.org/officeDocument/2006/relationships/slideLayout" Target="../slideLayouts/slideLayout3.xml"/><Relationship Id="rId4" Type="http://schemas.openxmlformats.org/officeDocument/2006/relationships/hyperlink" Target="http://commons.wikimedia.org/wiki/Torch"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4.jp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4.jpg"/><Relationship Id="rId1" Type="http://schemas.openxmlformats.org/officeDocument/2006/relationships/slideLayout" Target="../slideLayouts/slideLayout3.xml"/><Relationship Id="rId5" Type="http://schemas.openxmlformats.org/officeDocument/2006/relationships/hyperlink" Target="https://creativecommons.org/licenses/by/3.0/" TargetMode="External"/><Relationship Id="rId4" Type="http://schemas.openxmlformats.org/officeDocument/2006/relationships/hyperlink" Target="https://www.flickr.com/photos/mikemacmarketing/30212411048" TargetMode="Externa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jpg"/><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96260" y="4497935"/>
            <a:ext cx="8551480" cy="763525"/>
          </a:xfrm>
          <a:effectLst>
            <a:outerShdw blurRad="50800" dist="38100" dir="2700000" algn="tl" rotWithShape="0">
              <a:prstClr val="black">
                <a:alpha val="63000"/>
              </a:prstClr>
            </a:outerShdw>
          </a:effectLst>
        </p:spPr>
        <p:txBody>
          <a:bodyPr>
            <a:normAutofit/>
          </a:bodyPr>
          <a:lstStyle/>
          <a:p>
            <a:r>
              <a:rPr lang="en-US" dirty="0"/>
              <a:t>MALIGNANT COMMENTS CLASSIFIER</a:t>
            </a:r>
          </a:p>
        </p:txBody>
      </p:sp>
      <p:sp>
        <p:nvSpPr>
          <p:cNvPr id="3" name="Subtitle 2"/>
          <p:cNvSpPr>
            <a:spLocks noGrp="1"/>
          </p:cNvSpPr>
          <p:nvPr>
            <p:ph type="subTitle" idx="1"/>
          </p:nvPr>
        </p:nvSpPr>
        <p:spPr>
          <a:xfrm>
            <a:off x="296260" y="5566870"/>
            <a:ext cx="8551480" cy="1068937"/>
          </a:xfrm>
        </p:spPr>
        <p:txBody>
          <a:bodyPr>
            <a:normAutofit/>
          </a:bodyPr>
          <a:lstStyle/>
          <a:p>
            <a:r>
              <a:rPr lang="en-US" dirty="0"/>
              <a:t>Submitted by: SHANTY EMERSON</a:t>
            </a:r>
          </a:p>
        </p:txBody>
      </p:sp>
    </p:spTree>
    <p:extLst>
      <p:ext uri="{BB962C8B-B14F-4D97-AF65-F5344CB8AC3E}">
        <p14:creationId xmlns:p14="http://schemas.microsoft.com/office/powerpoint/2010/main" val="363920370"/>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7854F-DF71-40AF-87F9-18AA1263E930}"/>
              </a:ext>
            </a:extLst>
          </p:cNvPr>
          <p:cNvSpPr>
            <a:spLocks noGrp="1"/>
          </p:cNvSpPr>
          <p:nvPr>
            <p:ph type="title"/>
          </p:nvPr>
        </p:nvSpPr>
        <p:spPr/>
        <p:txBody>
          <a:bodyPr>
            <a:noAutofit/>
          </a:bodyPr>
          <a:lstStyle/>
          <a:p>
            <a:r>
              <a:rPr lang="en-US" dirty="0"/>
              <a:t>   FINAL MODEL</a:t>
            </a:r>
            <a:endParaRPr lang="en-IN" dirty="0"/>
          </a:p>
        </p:txBody>
      </p:sp>
      <p:pic>
        <p:nvPicPr>
          <p:cNvPr id="5" name="Content Placeholder 4">
            <a:extLst>
              <a:ext uri="{FF2B5EF4-FFF2-40B4-BE49-F238E27FC236}">
                <a16:creationId xmlns:a16="http://schemas.microsoft.com/office/drawing/2014/main" id="{7F5CCEFA-25D2-4387-92E2-BE9E74BC0B8C}"/>
              </a:ext>
            </a:extLst>
          </p:cNvPr>
          <p:cNvPicPr>
            <a:picLocks noGrp="1" noChangeAspect="1"/>
          </p:cNvPicPr>
          <p:nvPr>
            <p:ph idx="1"/>
          </p:nvPr>
        </p:nvPicPr>
        <p:blipFill>
          <a:blip r:embed="rId2"/>
          <a:stretch>
            <a:fillRect/>
          </a:stretch>
        </p:blipFill>
        <p:spPr>
          <a:xfrm>
            <a:off x="754375" y="2339489"/>
            <a:ext cx="3075933" cy="2158446"/>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9415D922-F002-4E2A-B162-FBF4D3E149BF}"/>
              </a:ext>
            </a:extLst>
          </p:cNvPr>
          <p:cNvPicPr>
            <a:picLocks noChangeAspect="1"/>
          </p:cNvPicPr>
          <p:nvPr/>
        </p:nvPicPr>
        <p:blipFill>
          <a:blip r:embed="rId3"/>
          <a:stretch>
            <a:fillRect/>
          </a:stretch>
        </p:blipFill>
        <p:spPr>
          <a:xfrm>
            <a:off x="5030115" y="2296252"/>
            <a:ext cx="2965272" cy="2201683"/>
          </a:xfrm>
          <a:prstGeom prst="rect">
            <a:avLst/>
          </a:prstGeom>
          <a:ln>
            <a:noFill/>
          </a:ln>
          <a:effectLst>
            <a:outerShdw blurRad="292100" dist="139700" dir="2700000" algn="tl" rotWithShape="0">
              <a:srgbClr val="333333">
                <a:alpha val="65000"/>
              </a:srgbClr>
            </a:outerShdw>
          </a:effectLst>
        </p:spPr>
      </p:pic>
      <p:sp>
        <p:nvSpPr>
          <p:cNvPr id="12" name="TextBox 11">
            <a:extLst>
              <a:ext uri="{FF2B5EF4-FFF2-40B4-BE49-F238E27FC236}">
                <a16:creationId xmlns:a16="http://schemas.microsoft.com/office/drawing/2014/main" id="{A2578BE0-8869-4082-A97C-6859A550984C}"/>
              </a:ext>
            </a:extLst>
          </p:cNvPr>
          <p:cNvSpPr txBox="1"/>
          <p:nvPr/>
        </p:nvSpPr>
        <p:spPr>
          <a:xfrm>
            <a:off x="143555" y="4675501"/>
            <a:ext cx="8856890" cy="2031325"/>
          </a:xfrm>
          <a:prstGeom prst="rect">
            <a:avLst/>
          </a:prstGeom>
          <a:noFill/>
        </p:spPr>
        <p:txBody>
          <a:bodyPr wrap="square" rtlCol="0">
            <a:spAutoFit/>
          </a:bodyPr>
          <a:lstStyle/>
          <a:p>
            <a:r>
              <a:rPr lang="en-US" sz="1800" b="1" dirty="0">
                <a:solidFill>
                  <a:schemeClr val="bg1"/>
                </a:solidFill>
                <a:effectLst/>
                <a:latin typeface="Calibri" panose="020F0502020204030204" pitchFamily="34" charset="0"/>
                <a:ea typeface="Calibri" panose="020F0502020204030204" pitchFamily="34" charset="0"/>
              </a:rPr>
              <a:t>If we compare all the models on basis of hamming-loss :</a:t>
            </a:r>
            <a:endParaRPr lang="en-IN" sz="1800" dirty="0">
              <a:solidFill>
                <a:schemeClr val="bg1"/>
              </a:solidFill>
              <a:effectLst/>
              <a:latin typeface="Calibri" panose="020F0502020204030204" pitchFamily="34" charset="0"/>
              <a:ea typeface="Calibri" panose="020F0502020204030204" pitchFamily="34" charset="0"/>
            </a:endParaRPr>
          </a:p>
          <a:p>
            <a:r>
              <a:rPr lang="en-US" sz="1800" dirty="0">
                <a:solidFill>
                  <a:schemeClr val="bg1"/>
                </a:solidFill>
                <a:effectLst/>
                <a:latin typeface="Calibri" panose="020F0502020204030204" pitchFamily="34" charset="0"/>
                <a:ea typeface="Calibri" panose="020F0502020204030204" pitchFamily="34" charset="0"/>
              </a:rPr>
              <a:t>The best model would be Complement Naive Bias Classifier model. It has a hamming-loss of 6.90 % only.</a:t>
            </a:r>
            <a:endParaRPr lang="en-IN" sz="1800" dirty="0">
              <a:solidFill>
                <a:schemeClr val="bg1"/>
              </a:solidFill>
              <a:effectLst/>
              <a:latin typeface="Calibri" panose="020F0502020204030204" pitchFamily="34" charset="0"/>
              <a:ea typeface="Calibri" panose="020F0502020204030204" pitchFamily="34" charset="0"/>
            </a:endParaRPr>
          </a:p>
          <a:p>
            <a:endParaRPr lang="en-IN" dirty="0">
              <a:solidFill>
                <a:schemeClr val="bg1"/>
              </a:solidFill>
            </a:endParaRPr>
          </a:p>
          <a:p>
            <a:r>
              <a:rPr lang="en-US" sz="1800" b="1" dirty="0">
                <a:solidFill>
                  <a:schemeClr val="bg1"/>
                </a:solidFill>
                <a:effectLst/>
                <a:latin typeface="Calibri" panose="020F0502020204030204" pitchFamily="34" charset="0"/>
                <a:ea typeface="Calibri" panose="020F0502020204030204" pitchFamily="34" charset="0"/>
              </a:rPr>
              <a:t>If we compare all the models on basis of Log-loss :</a:t>
            </a:r>
            <a:endParaRPr lang="en-IN" sz="1800" dirty="0">
              <a:solidFill>
                <a:schemeClr val="bg1"/>
              </a:solidFill>
              <a:effectLst/>
              <a:latin typeface="Calibri" panose="020F0502020204030204" pitchFamily="34" charset="0"/>
              <a:ea typeface="Calibri" panose="020F0502020204030204" pitchFamily="34" charset="0"/>
            </a:endParaRPr>
          </a:p>
          <a:p>
            <a:r>
              <a:rPr lang="en-US" sz="1800" dirty="0">
                <a:solidFill>
                  <a:schemeClr val="bg1"/>
                </a:solidFill>
                <a:effectLst/>
                <a:latin typeface="Calibri" panose="020F0502020204030204" pitchFamily="34" charset="0"/>
                <a:ea typeface="Calibri" panose="020F0502020204030204" pitchFamily="34" charset="0"/>
              </a:rPr>
              <a:t>The best model will be the Complement Naive Bias Classifier model. It has a Log-loss of 2.38% only.</a:t>
            </a:r>
            <a:endParaRPr lang="en-IN" dirty="0">
              <a:solidFill>
                <a:schemeClr val="bg1"/>
              </a:solidFill>
            </a:endParaRPr>
          </a:p>
        </p:txBody>
      </p:sp>
    </p:spTree>
    <p:extLst>
      <p:ext uri="{BB962C8B-B14F-4D97-AF65-F5344CB8AC3E}">
        <p14:creationId xmlns:p14="http://schemas.microsoft.com/office/powerpoint/2010/main" val="1431582210"/>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EBA43-3D4C-4F39-94B2-07D4BDDE7CE6}"/>
              </a:ext>
            </a:extLst>
          </p:cNvPr>
          <p:cNvSpPr>
            <a:spLocks noGrp="1"/>
          </p:cNvSpPr>
          <p:nvPr>
            <p:ph type="title"/>
          </p:nvPr>
        </p:nvSpPr>
        <p:spPr>
          <a:xfrm>
            <a:off x="449263" y="1291130"/>
            <a:ext cx="8229600" cy="610820"/>
          </a:xfrm>
        </p:spPr>
        <p:txBody>
          <a:bodyPr>
            <a:noAutofit/>
          </a:bodyPr>
          <a:lstStyle/>
          <a:p>
            <a:pPr algn="ctr"/>
            <a:r>
              <a:rPr lang="en-US" dirty="0"/>
              <a:t>CONCLUSION</a:t>
            </a:r>
            <a:endParaRPr lang="en-IN" dirty="0"/>
          </a:p>
        </p:txBody>
      </p:sp>
      <p:graphicFrame>
        <p:nvGraphicFramePr>
          <p:cNvPr id="4" name="Content Placeholder 3">
            <a:extLst>
              <a:ext uri="{FF2B5EF4-FFF2-40B4-BE49-F238E27FC236}">
                <a16:creationId xmlns:a16="http://schemas.microsoft.com/office/drawing/2014/main" id="{EDE3A7AC-6E52-4EF1-B09B-72D104933271}"/>
              </a:ext>
            </a:extLst>
          </p:cNvPr>
          <p:cNvGraphicFramePr>
            <a:graphicFrameLocks noGrp="1"/>
          </p:cNvGraphicFramePr>
          <p:nvPr>
            <p:ph idx="1"/>
            <p:extLst>
              <p:ext uri="{D42A27DB-BD31-4B8C-83A1-F6EECF244321}">
                <p14:modId xmlns:p14="http://schemas.microsoft.com/office/powerpoint/2010/main" val="4044650850"/>
              </p:ext>
            </p:extLst>
          </p:nvPr>
        </p:nvGraphicFramePr>
        <p:xfrm>
          <a:off x="449263" y="2054225"/>
          <a:ext cx="8229600" cy="4122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7494088"/>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96F7D-18E6-4751-ACE4-46110983D63B}"/>
              </a:ext>
            </a:extLst>
          </p:cNvPr>
          <p:cNvSpPr>
            <a:spLocks noGrp="1"/>
          </p:cNvSpPr>
          <p:nvPr>
            <p:ph type="title"/>
          </p:nvPr>
        </p:nvSpPr>
        <p:spPr>
          <a:xfrm rot="16440202" flipH="1">
            <a:off x="-925380" y="1443835"/>
            <a:ext cx="1374345" cy="152705"/>
          </a:xfrm>
        </p:spPr>
        <p:txBody>
          <a:bodyPr>
            <a:noAutofit/>
          </a:bodyPr>
          <a:lstStyle/>
          <a:p>
            <a:endParaRPr lang="en-IN" dirty="0"/>
          </a:p>
        </p:txBody>
      </p:sp>
      <p:graphicFrame>
        <p:nvGraphicFramePr>
          <p:cNvPr id="4" name="Content Placeholder 3">
            <a:extLst>
              <a:ext uri="{FF2B5EF4-FFF2-40B4-BE49-F238E27FC236}">
                <a16:creationId xmlns:a16="http://schemas.microsoft.com/office/drawing/2014/main" id="{B63D6FD1-BD19-4C6A-9093-8002D6B4A6A6}"/>
              </a:ext>
            </a:extLst>
          </p:cNvPr>
          <p:cNvGraphicFramePr>
            <a:graphicFrameLocks noGrp="1"/>
          </p:cNvGraphicFramePr>
          <p:nvPr>
            <p:ph idx="1"/>
            <p:extLst>
              <p:ext uri="{D42A27DB-BD31-4B8C-83A1-F6EECF244321}">
                <p14:modId xmlns:p14="http://schemas.microsoft.com/office/powerpoint/2010/main" val="4178969722"/>
              </p:ext>
            </p:extLst>
          </p:nvPr>
        </p:nvGraphicFramePr>
        <p:xfrm>
          <a:off x="448965" y="2054655"/>
          <a:ext cx="8229600" cy="41230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8309078"/>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                          CONTENT</a:t>
            </a:r>
          </a:p>
        </p:txBody>
      </p:sp>
      <p:graphicFrame>
        <p:nvGraphicFramePr>
          <p:cNvPr id="9" name="Content Placeholder 8">
            <a:extLst>
              <a:ext uri="{FF2B5EF4-FFF2-40B4-BE49-F238E27FC236}">
                <a16:creationId xmlns:a16="http://schemas.microsoft.com/office/drawing/2014/main" id="{DCD86C12-A95F-4EAA-B368-46828D6B34AE}"/>
              </a:ext>
            </a:extLst>
          </p:cNvPr>
          <p:cNvGraphicFramePr>
            <a:graphicFrameLocks noGrp="1"/>
          </p:cNvGraphicFramePr>
          <p:nvPr>
            <p:ph idx="1"/>
            <p:extLst>
              <p:ext uri="{D42A27DB-BD31-4B8C-83A1-F6EECF244321}">
                <p14:modId xmlns:p14="http://schemas.microsoft.com/office/powerpoint/2010/main" val="1350034716"/>
              </p:ext>
            </p:extLst>
          </p:nvPr>
        </p:nvGraphicFramePr>
        <p:xfrm>
          <a:off x="-772675" y="2207360"/>
          <a:ext cx="10078530" cy="42757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5" descr="&lt;strong&gt;Robot&lt;/strong&gt; PNG Transparent Images | PNG All">
            <a:extLst>
              <a:ext uri="{FF2B5EF4-FFF2-40B4-BE49-F238E27FC236}">
                <a16:creationId xmlns:a16="http://schemas.microsoft.com/office/drawing/2014/main" id="{11FBE900-EAA8-4B3D-B8D9-9CC3BBFD523F}"/>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527631" y="69490"/>
            <a:ext cx="4616369" cy="724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3309497"/>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a:t>INTRODUCTION</a:t>
            </a:r>
          </a:p>
        </p:txBody>
      </p:sp>
      <p:graphicFrame>
        <p:nvGraphicFramePr>
          <p:cNvPr id="2" name="Content Placeholder 1">
            <a:extLst>
              <a:ext uri="{FF2B5EF4-FFF2-40B4-BE49-F238E27FC236}">
                <a16:creationId xmlns:a16="http://schemas.microsoft.com/office/drawing/2014/main" id="{F3D17FFD-F4FF-4119-B89B-E0D19A9537FE}"/>
              </a:ext>
            </a:extLst>
          </p:cNvPr>
          <p:cNvGraphicFramePr>
            <a:graphicFrameLocks noGrp="1"/>
          </p:cNvGraphicFramePr>
          <p:nvPr>
            <p:ph idx="1"/>
            <p:extLst>
              <p:ext uri="{D42A27DB-BD31-4B8C-83A1-F6EECF244321}">
                <p14:modId xmlns:p14="http://schemas.microsoft.com/office/powerpoint/2010/main" val="3657764577"/>
              </p:ext>
            </p:extLst>
          </p:nvPr>
        </p:nvGraphicFramePr>
        <p:xfrm>
          <a:off x="1365195" y="1138425"/>
          <a:ext cx="7177135" cy="54973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01633878"/>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a:t>DATABASE DESCRIPTION</a:t>
            </a:r>
          </a:p>
        </p:txBody>
      </p:sp>
      <p:sp>
        <p:nvSpPr>
          <p:cNvPr id="5" name="Content Placeholder 4"/>
          <p:cNvSpPr>
            <a:spLocks noGrp="1"/>
          </p:cNvSpPr>
          <p:nvPr>
            <p:ph idx="1"/>
          </p:nvPr>
        </p:nvSpPr>
        <p:spPr/>
        <p:txBody>
          <a:bodyPr>
            <a:noAutofit/>
          </a:bodyPr>
          <a:lstStyle/>
          <a:p>
            <a:pPr>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The data set contains the training set, which has approximately 1,59,000 samples and the test set which contains nearly 1,53,000 samples. All the data samples contain 8 fields which includes ‘Id’, ‘Comments’, ‘Malignant’, ‘Highly malignant’, ‘Rude’, ‘Threat’, ‘Abuse’ and ‘Loathe’. </a:t>
            </a:r>
          </a:p>
          <a:p>
            <a:pPr>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The label can be either 0 or 1, where 0 denotes a NO while 1 denotes a YES. There are various comments which have multiple labels. The first attribute is a unique ID associated with each comment.  </a:t>
            </a:r>
            <a:r>
              <a:rPr lang="en-IN" sz="16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600" dirty="0">
                <a:latin typeface="Calibri" panose="020F0502020204030204" pitchFamily="34" charset="0"/>
                <a:cs typeface="Times New Roman" panose="02020603050405020304" pitchFamily="18" charset="0"/>
              </a:rPr>
              <a:t>The dataset shape is Train.csv (159571, 8) Test.csv (153164, 2) </a:t>
            </a:r>
          </a:p>
          <a:p>
            <a:r>
              <a:rPr lang="en-US" sz="1600" dirty="0"/>
              <a:t>The data set includes attributes: </a:t>
            </a:r>
          </a:p>
          <a:p>
            <a:pPr marL="0" indent="0">
              <a:buNone/>
            </a:pPr>
            <a:r>
              <a:rPr lang="en-US" sz="1600" dirty="0"/>
              <a:t>  	1.Malignant</a:t>
            </a:r>
          </a:p>
          <a:p>
            <a:pPr marL="0" indent="0">
              <a:buNone/>
            </a:pPr>
            <a:r>
              <a:rPr lang="en-US" sz="1600" dirty="0"/>
              <a:t>	2.Highly Malignant</a:t>
            </a:r>
          </a:p>
          <a:p>
            <a:pPr marL="0" indent="0">
              <a:buNone/>
            </a:pPr>
            <a:r>
              <a:rPr lang="en-US" sz="1600" dirty="0"/>
              <a:t>	3.Rude</a:t>
            </a:r>
          </a:p>
          <a:p>
            <a:pPr marL="0" indent="0">
              <a:buNone/>
            </a:pPr>
            <a:r>
              <a:rPr lang="en-US" sz="1600" dirty="0"/>
              <a:t>	4.Threat</a:t>
            </a:r>
          </a:p>
          <a:p>
            <a:pPr marL="0" indent="0">
              <a:buNone/>
            </a:pPr>
            <a:r>
              <a:rPr lang="en-US" sz="1600" dirty="0"/>
              <a:t>	5.Abuse</a:t>
            </a:r>
          </a:p>
          <a:p>
            <a:pPr marL="0" indent="0">
              <a:buNone/>
            </a:pPr>
            <a:r>
              <a:rPr lang="en-US" sz="1600" dirty="0"/>
              <a:t>	6.Loathe</a:t>
            </a:r>
          </a:p>
          <a:p>
            <a:pPr marL="0" indent="0">
              <a:buNone/>
            </a:pPr>
            <a:r>
              <a:rPr lang="en-US" sz="1600" dirty="0"/>
              <a:t>	7.ID</a:t>
            </a:r>
          </a:p>
          <a:p>
            <a:pPr marL="0" indent="0">
              <a:buNone/>
            </a:pPr>
            <a:r>
              <a:rPr lang="en-US" sz="1600" dirty="0"/>
              <a:t>	8.Comment text</a:t>
            </a:r>
            <a:endParaRPr lang="en-US" sz="1600" dirty="0">
              <a:latin typeface="Calibri" panose="020F0502020204030204" pitchFamily="34" charset="0"/>
              <a:cs typeface="Times New Roman" panose="02020603050405020304" pitchFamily="18" charset="0"/>
            </a:endParaRPr>
          </a:p>
        </p:txBody>
      </p:sp>
      <p:pic>
        <p:nvPicPr>
          <p:cNvPr id="2050" name="Picture 2" descr="Know More About Big Data: An Explanation For Everyone - Tech - Mi Community  - Xiaomi">
            <a:extLst>
              <a:ext uri="{FF2B5EF4-FFF2-40B4-BE49-F238E27FC236}">
                <a16:creationId xmlns:a16="http://schemas.microsoft.com/office/drawing/2014/main" id="{0AC8EA5A-0D45-4E70-9E77-795024C075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80967">
            <a:off x="5626227" y="4459392"/>
            <a:ext cx="3520178" cy="17430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3339623"/>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a:t>DATA PREPROCESSING</a:t>
            </a:r>
          </a:p>
        </p:txBody>
      </p:sp>
      <p:sp>
        <p:nvSpPr>
          <p:cNvPr id="5" name="Content Placeholder 4"/>
          <p:cNvSpPr>
            <a:spLocks noGrp="1"/>
          </p:cNvSpPr>
          <p:nvPr>
            <p:ph idx="1"/>
          </p:nvPr>
        </p:nvSpPr>
        <p:spPr/>
        <p:txBody>
          <a:bodyPr>
            <a:normAutofit/>
          </a:bodyPr>
          <a:lstStyle/>
          <a:p>
            <a:pPr>
              <a:buFont typeface="Wingdings" panose="05000000000000000000" pitchFamily="2" charset="2"/>
              <a:buChar char="v"/>
            </a:pPr>
            <a:r>
              <a:rPr lang="en-IN" sz="1800" dirty="0"/>
              <a:t>Import necessary libraries</a:t>
            </a:r>
          </a:p>
          <a:p>
            <a:pPr>
              <a:buFont typeface="Wingdings" panose="05000000000000000000" pitchFamily="2" charset="2"/>
              <a:buChar char="v"/>
            </a:pPr>
            <a:r>
              <a:rPr lang="en-IN" sz="1800" dirty="0"/>
              <a:t>Read the train.csv and test.csv file(parallelly pre-processing is done for both train and test datasets).</a:t>
            </a:r>
          </a:p>
          <a:p>
            <a:pPr>
              <a:buFont typeface="Wingdings" panose="05000000000000000000" pitchFamily="2" charset="2"/>
              <a:buChar char="v"/>
            </a:pPr>
            <a:r>
              <a:rPr lang="en-IN" sz="1800" dirty="0"/>
              <a:t>Making of corpus by GENERIC NLP FILTER CODE </a:t>
            </a:r>
          </a:p>
          <a:p>
            <a:pPr lvl="1">
              <a:buFont typeface="Wingdings" panose="05000000000000000000" pitchFamily="2" charset="2"/>
              <a:buChar char="v"/>
            </a:pPr>
            <a:r>
              <a:rPr lang="en-IN" sz="1800" dirty="0"/>
              <a:t>a) Convert all cases to lower </a:t>
            </a:r>
          </a:p>
          <a:p>
            <a:pPr lvl="1">
              <a:buFont typeface="Wingdings" panose="05000000000000000000" pitchFamily="2" charset="2"/>
              <a:buChar char="v"/>
            </a:pPr>
            <a:r>
              <a:rPr lang="en-IN" sz="1800" dirty="0"/>
              <a:t>b) Remove punctuations </a:t>
            </a:r>
          </a:p>
          <a:p>
            <a:pPr lvl="1">
              <a:buFont typeface="Wingdings" panose="05000000000000000000" pitchFamily="2" charset="2"/>
              <a:buChar char="v"/>
            </a:pPr>
            <a:r>
              <a:rPr lang="en-IN" sz="1800" dirty="0"/>
              <a:t>c) Remove Stop words </a:t>
            </a:r>
          </a:p>
          <a:p>
            <a:pPr lvl="1">
              <a:buFont typeface="Wingdings" panose="05000000000000000000" pitchFamily="2" charset="2"/>
              <a:buChar char="v"/>
            </a:pPr>
            <a:r>
              <a:rPr lang="en-IN" sz="1800" dirty="0"/>
              <a:t>d) Stemming and Lemmatising </a:t>
            </a:r>
          </a:p>
          <a:p>
            <a:pPr>
              <a:buFont typeface="Wingdings" panose="05000000000000000000" pitchFamily="2" charset="2"/>
              <a:buChar char="v"/>
            </a:pPr>
            <a:r>
              <a:rPr lang="en-IN" sz="1800" dirty="0"/>
              <a:t>Applying embedding technique. </a:t>
            </a:r>
          </a:p>
          <a:p>
            <a:pPr lvl="1">
              <a:buFont typeface="Wingdings" panose="05000000000000000000" pitchFamily="2" charset="2"/>
              <a:buChar char="v"/>
            </a:pPr>
            <a:r>
              <a:rPr lang="en-IN" sz="1800" dirty="0"/>
              <a:t>(TF-IDF Encoding)</a:t>
            </a:r>
          </a:p>
          <a:p>
            <a:pPr>
              <a:buFont typeface="Wingdings" panose="05000000000000000000" pitchFamily="2" charset="2"/>
              <a:buChar char="v"/>
            </a:pPr>
            <a:r>
              <a:rPr lang="en-IN" sz="1800" dirty="0"/>
              <a:t>Train_test_split: Training data in a different way as our target feature('labels') contains 6 classes.</a:t>
            </a:r>
          </a:p>
          <a:p>
            <a:pPr lvl="1">
              <a:buFont typeface="Wingdings" panose="05000000000000000000" pitchFamily="2" charset="2"/>
              <a:buChar char="v"/>
            </a:pPr>
            <a:r>
              <a:rPr lang="en-IN" sz="1800" dirty="0"/>
              <a:t>Data is now ready for model building process input </a:t>
            </a:r>
            <a:r>
              <a:rPr lang="en-IN" sz="1800" dirty="0" err="1"/>
              <a:t>i.e</a:t>
            </a:r>
            <a:r>
              <a:rPr lang="en-IN" sz="1800" dirty="0"/>
              <a:t> vectors(numerical format</a:t>
            </a:r>
          </a:p>
          <a:p>
            <a:pPr marL="457200" lvl="1" indent="0">
              <a:buNone/>
            </a:pPr>
            <a:endParaRPr lang="en-IN" sz="1200" dirty="0"/>
          </a:p>
        </p:txBody>
      </p:sp>
      <p:pic>
        <p:nvPicPr>
          <p:cNvPr id="3" name="Picture 2">
            <a:extLst>
              <a:ext uri="{FF2B5EF4-FFF2-40B4-BE49-F238E27FC236}">
                <a16:creationId xmlns:a16="http://schemas.microsoft.com/office/drawing/2014/main" id="{5AF72807-500F-4E09-9A81-24797806F5BD}"/>
              </a:ext>
            </a:extLst>
          </p:cNvPr>
          <p:cNvPicPr>
            <a:picLocks noChangeAspect="1"/>
          </p:cNvPicPr>
          <p:nvPr/>
        </p:nvPicPr>
        <p:blipFill rotWithShape="1">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32027" t="19443" r="37020" b="5076"/>
          <a:stretch/>
        </p:blipFill>
        <p:spPr>
          <a:xfrm>
            <a:off x="7867437" y="4803345"/>
            <a:ext cx="1276563" cy="2334701"/>
          </a:xfrm>
          <a:prstGeom prst="rect">
            <a:avLst/>
          </a:prstGeom>
          <a:ln>
            <a:noFill/>
          </a:ln>
          <a:effectLst>
            <a:softEdge rad="112500"/>
          </a:effectLst>
        </p:spPr>
      </p:pic>
    </p:spTree>
    <p:extLst>
      <p:ext uri="{BB962C8B-B14F-4D97-AF65-F5344CB8AC3E}">
        <p14:creationId xmlns:p14="http://schemas.microsoft.com/office/powerpoint/2010/main" val="1688495440"/>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914400" y="374900"/>
            <a:ext cx="8229600" cy="610820"/>
          </a:xfrm>
        </p:spPr>
        <p:txBody>
          <a:bodyPr>
            <a:normAutofit fontScale="90000"/>
          </a:bodyPr>
          <a:lstStyle/>
          <a:p>
            <a:pPr algn="l"/>
            <a:r>
              <a:rPr lang="en-US" dirty="0"/>
              <a:t>     </a:t>
            </a:r>
            <a:r>
              <a:rPr lang="en-US" sz="4000" dirty="0"/>
              <a:t>DATA VISUALIZATION</a:t>
            </a:r>
            <a:endParaRPr lang="en-US" dirty="0"/>
          </a:p>
        </p:txBody>
      </p:sp>
      <p:pic>
        <p:nvPicPr>
          <p:cNvPr id="6" name="Content Placeholder 5">
            <a:extLst>
              <a:ext uri="{FF2B5EF4-FFF2-40B4-BE49-F238E27FC236}">
                <a16:creationId xmlns:a16="http://schemas.microsoft.com/office/drawing/2014/main" id="{A899419B-F01E-4715-A105-DAA5A3D6FA4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65195" y="1710688"/>
            <a:ext cx="3076163" cy="2073395"/>
          </a:xfrm>
          <a:prstGeom prst="rect">
            <a:avLst/>
          </a:prstGeom>
          <a:ln>
            <a:noFill/>
          </a:ln>
          <a:effectLst>
            <a:outerShdw blurRad="292100" dist="139700" dir="2700000" algn="tl" rotWithShape="0">
              <a:srgbClr val="333333">
                <a:alpha val="65000"/>
              </a:srgbClr>
            </a:outerShdw>
          </a:effectLst>
        </p:spPr>
      </p:pic>
      <p:pic>
        <p:nvPicPr>
          <p:cNvPr id="7" name="Content Placeholder 8">
            <a:extLst>
              <a:ext uri="{FF2B5EF4-FFF2-40B4-BE49-F238E27FC236}">
                <a16:creationId xmlns:a16="http://schemas.microsoft.com/office/drawing/2014/main" id="{566F096E-DD86-4D50-99AE-F31B02F10BEE}"/>
              </a:ext>
            </a:extLst>
          </p:cNvPr>
          <p:cNvPicPr>
            <a:picLocks noGrp="1" noChangeAspect="1"/>
          </p:cNvPicPr>
          <p:nvPr/>
        </p:nvPicPr>
        <p:blipFill>
          <a:blip r:embed="rId4">
            <a:extLst>
              <a:ext uri="{28A0092B-C50C-407E-A947-70E740481C1C}">
                <a14:useLocalDpi xmlns:a14="http://schemas.microsoft.com/office/drawing/2010/main" val="0"/>
              </a:ext>
            </a:extLst>
          </a:blip>
          <a:stretch>
            <a:fillRect/>
          </a:stretch>
        </p:blipFill>
        <p:spPr>
          <a:xfrm>
            <a:off x="4877410" y="1686176"/>
            <a:ext cx="3342240" cy="2122417"/>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2383BE47-5117-4A88-8473-D9A8E01CD02C}"/>
              </a:ext>
            </a:extLst>
          </p:cNvPr>
          <p:cNvSpPr txBox="1"/>
          <p:nvPr/>
        </p:nvSpPr>
        <p:spPr>
          <a:xfrm>
            <a:off x="1212490" y="1012186"/>
            <a:ext cx="6334747" cy="646331"/>
          </a:xfrm>
          <a:prstGeom prst="rect">
            <a:avLst/>
          </a:prstGeom>
          <a:noFill/>
        </p:spPr>
        <p:txBody>
          <a:bodyPr wrap="none" rtlCol="0">
            <a:spAutoFit/>
          </a:bodyPr>
          <a:lstStyle/>
          <a:p>
            <a:r>
              <a:rPr lang="en-US" dirty="0">
                <a:solidFill>
                  <a:schemeClr val="bg1"/>
                </a:solidFill>
              </a:rPr>
              <a:t>Analyzing No. of comments having lengths varying from 0 to 1200</a:t>
            </a:r>
          </a:p>
          <a:p>
            <a:endParaRPr lang="en-IN" dirty="0"/>
          </a:p>
        </p:txBody>
      </p:sp>
      <p:pic>
        <p:nvPicPr>
          <p:cNvPr id="9" name="Content Placeholder 4">
            <a:extLst>
              <a:ext uri="{FF2B5EF4-FFF2-40B4-BE49-F238E27FC236}">
                <a16:creationId xmlns:a16="http://schemas.microsoft.com/office/drawing/2014/main" id="{6126781E-C236-4456-95D7-C57842E46D04}"/>
              </a:ext>
            </a:extLst>
          </p:cNvPr>
          <p:cNvPicPr>
            <a:picLocks noGrp="1" noChangeAspect="1"/>
          </p:cNvPicPr>
          <p:nvPr/>
        </p:nvPicPr>
        <p:blipFill>
          <a:blip r:embed="rId5">
            <a:extLst>
              <a:ext uri="{28A0092B-C50C-407E-A947-70E740481C1C}">
                <a14:useLocalDpi xmlns:a14="http://schemas.microsoft.com/office/drawing/2010/main" val="0"/>
              </a:ext>
            </a:extLst>
          </a:blip>
          <a:stretch>
            <a:fillRect/>
          </a:stretch>
        </p:blipFill>
        <p:spPr>
          <a:xfrm>
            <a:off x="1365195" y="4192525"/>
            <a:ext cx="3076163" cy="1985165"/>
          </a:xfrm>
          <a:prstGeom prst="rect">
            <a:avLst/>
          </a:prstGeom>
        </p:spPr>
      </p:pic>
      <p:sp>
        <p:nvSpPr>
          <p:cNvPr id="10" name="TextBox 9">
            <a:extLst>
              <a:ext uri="{FF2B5EF4-FFF2-40B4-BE49-F238E27FC236}">
                <a16:creationId xmlns:a16="http://schemas.microsoft.com/office/drawing/2014/main" id="{2F8157F6-0F6A-4BAE-A502-159FAA02E78D}"/>
              </a:ext>
            </a:extLst>
          </p:cNvPr>
          <p:cNvSpPr txBox="1"/>
          <p:nvPr/>
        </p:nvSpPr>
        <p:spPr>
          <a:xfrm>
            <a:off x="4877409" y="4179816"/>
            <a:ext cx="3342240" cy="2200602"/>
          </a:xfrm>
          <a:prstGeom prst="rect">
            <a:avLst/>
          </a:prstGeom>
          <a:noFill/>
        </p:spPr>
        <p:txBody>
          <a:bodyPr wrap="square" rtlCol="0">
            <a:spAutoFit/>
          </a:bodyPr>
          <a:lstStyle/>
          <a:p>
            <a:r>
              <a:rPr lang="en-US" sz="1600" dirty="0">
                <a:solidFill>
                  <a:schemeClr val="bg1"/>
                </a:solidFill>
              </a:rPr>
              <a:t>Number of comments classified as: malignant,highly_malignant,rude. Depending on their lengths for train data.</a:t>
            </a:r>
          </a:p>
          <a:p>
            <a:endParaRPr lang="en-US" sz="1600" dirty="0"/>
          </a:p>
          <a:p>
            <a:r>
              <a:rPr lang="en-US" sz="1600" dirty="0">
                <a:solidFill>
                  <a:srgbClr val="FF0000"/>
                </a:solidFill>
              </a:rPr>
              <a:t>Inference from Data-</a:t>
            </a:r>
            <a:r>
              <a:rPr lang="en-US" sz="1600" dirty="0">
                <a:solidFill>
                  <a:srgbClr val="FF0000"/>
                </a:solidFill>
                <a:sym typeface="Wingdings" panose="05000000000000000000" pitchFamily="2" charset="2"/>
              </a:rPr>
              <a:t>Data</a:t>
            </a:r>
            <a:r>
              <a:rPr lang="en-US" sz="1600" dirty="0">
                <a:solidFill>
                  <a:srgbClr val="FF0000"/>
                </a:solidFill>
              </a:rPr>
              <a:t> with low sentence lengths( &lt;200) are malignant,highly_malignant &amp; rude.</a:t>
            </a:r>
          </a:p>
          <a:p>
            <a:endParaRPr lang="en-IN" sz="900" dirty="0"/>
          </a:p>
        </p:txBody>
      </p:sp>
    </p:spTree>
    <p:extLst>
      <p:ext uri="{BB962C8B-B14F-4D97-AF65-F5344CB8AC3E}">
        <p14:creationId xmlns:p14="http://schemas.microsoft.com/office/powerpoint/2010/main" val="729384098"/>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969165" y="149230"/>
            <a:ext cx="8229600" cy="532180"/>
          </a:xfrm>
        </p:spPr>
        <p:txBody>
          <a:bodyPr>
            <a:normAutofit fontScale="90000"/>
          </a:bodyPr>
          <a:lstStyle/>
          <a:p>
            <a:pPr algn="l"/>
            <a:r>
              <a:rPr lang="en-US" dirty="0"/>
              <a:t>   DATA VISUALIZATION </a:t>
            </a:r>
            <a:r>
              <a:rPr lang="en-US" dirty="0" err="1"/>
              <a:t>cotd</a:t>
            </a:r>
            <a:r>
              <a:rPr lang="en-US" dirty="0"/>
              <a:t>..</a:t>
            </a:r>
          </a:p>
        </p:txBody>
      </p:sp>
      <p:sp>
        <p:nvSpPr>
          <p:cNvPr id="2" name="Text Placeholder 1">
            <a:extLst>
              <a:ext uri="{FF2B5EF4-FFF2-40B4-BE49-F238E27FC236}">
                <a16:creationId xmlns:a16="http://schemas.microsoft.com/office/drawing/2014/main" id="{857F4652-DB9E-4DF1-B27E-089CF2E0388F}"/>
              </a:ext>
            </a:extLst>
          </p:cNvPr>
          <p:cNvSpPr>
            <a:spLocks noGrp="1"/>
          </p:cNvSpPr>
          <p:nvPr>
            <p:ph type="body" idx="1"/>
          </p:nvPr>
        </p:nvSpPr>
        <p:spPr>
          <a:xfrm>
            <a:off x="1212490" y="818543"/>
            <a:ext cx="3664920" cy="639762"/>
          </a:xfrm>
        </p:spPr>
        <p:txBody>
          <a:bodyPr>
            <a:normAutofit fontScale="92500" lnSpcReduction="10000"/>
          </a:bodyPr>
          <a:lstStyle/>
          <a:p>
            <a:pPr marL="228600" indent="-228600">
              <a:buAutoNum type="arabicPeriod"/>
            </a:pPr>
            <a:r>
              <a:rPr lang="en-US" sz="1200" dirty="0"/>
              <a:t>Malignant</a:t>
            </a:r>
          </a:p>
          <a:p>
            <a:pPr marL="228600" indent="-228600">
              <a:buAutoNum type="arabicPeriod"/>
            </a:pPr>
            <a:r>
              <a:rPr lang="en-US" sz="1200" dirty="0"/>
              <a:t>Highly Malignant</a:t>
            </a:r>
          </a:p>
          <a:p>
            <a:pPr marL="228600" indent="-228600">
              <a:buAutoNum type="arabicPeriod"/>
            </a:pPr>
            <a:r>
              <a:rPr lang="en-US" sz="1200" dirty="0"/>
              <a:t>Rude</a:t>
            </a:r>
            <a:endParaRPr lang="en-IN" sz="1200" dirty="0"/>
          </a:p>
        </p:txBody>
      </p:sp>
      <p:pic>
        <p:nvPicPr>
          <p:cNvPr id="8" name="Content Placeholder 7">
            <a:extLst>
              <a:ext uri="{FF2B5EF4-FFF2-40B4-BE49-F238E27FC236}">
                <a16:creationId xmlns:a16="http://schemas.microsoft.com/office/drawing/2014/main" id="{60919FF0-CC2F-44FF-B6AA-1AC0E7BE6278}"/>
              </a:ext>
            </a:extLst>
          </p:cNvPr>
          <p:cNvPicPr>
            <a:picLocks noGrp="1" noChangeAspect="1"/>
          </p:cNvPicPr>
          <p:nvPr>
            <p:ph sz="half" idx="2"/>
          </p:nvPr>
        </p:nvPicPr>
        <p:blipFill>
          <a:blip r:embed="rId3"/>
          <a:stretch>
            <a:fillRect/>
          </a:stretch>
        </p:blipFill>
        <p:spPr>
          <a:xfrm>
            <a:off x="1278425" y="1638325"/>
            <a:ext cx="2580124" cy="1902694"/>
          </a:xfrm>
        </p:spPr>
      </p:pic>
      <p:sp>
        <p:nvSpPr>
          <p:cNvPr id="3" name="Text Placeholder 2">
            <a:extLst>
              <a:ext uri="{FF2B5EF4-FFF2-40B4-BE49-F238E27FC236}">
                <a16:creationId xmlns:a16="http://schemas.microsoft.com/office/drawing/2014/main" id="{D8B8EAAB-74FC-4B14-8147-E09616AE2872}"/>
              </a:ext>
            </a:extLst>
          </p:cNvPr>
          <p:cNvSpPr>
            <a:spLocks noGrp="1"/>
          </p:cNvSpPr>
          <p:nvPr>
            <p:ph type="body" sz="quarter" idx="3"/>
          </p:nvPr>
        </p:nvSpPr>
        <p:spPr>
          <a:xfrm>
            <a:off x="5335525" y="930939"/>
            <a:ext cx="3745515" cy="639762"/>
          </a:xfrm>
        </p:spPr>
        <p:txBody>
          <a:bodyPr>
            <a:normAutofit fontScale="92500" lnSpcReduction="10000"/>
          </a:bodyPr>
          <a:lstStyle/>
          <a:p>
            <a:pPr marL="228600" indent="-228600">
              <a:buAutoNum type="arabicPeriod" startAt="4"/>
            </a:pPr>
            <a:r>
              <a:rPr lang="en-US" sz="1200" dirty="0"/>
              <a:t>Threat</a:t>
            </a:r>
          </a:p>
          <a:p>
            <a:pPr marL="228600" indent="-228600">
              <a:buAutoNum type="arabicPeriod" startAt="4"/>
            </a:pPr>
            <a:r>
              <a:rPr lang="en-US" sz="1200" dirty="0"/>
              <a:t>Abuse</a:t>
            </a:r>
          </a:p>
          <a:p>
            <a:pPr marL="228600" indent="-228600">
              <a:buAutoNum type="arabicPeriod" startAt="4"/>
            </a:pPr>
            <a:r>
              <a:rPr lang="en-US" sz="1200" dirty="0"/>
              <a:t>Loathe</a:t>
            </a:r>
          </a:p>
          <a:p>
            <a:pPr marL="228600" indent="-228600">
              <a:buFont typeface="+mj-lt"/>
              <a:buAutoNum type="arabicPeriod"/>
            </a:pPr>
            <a:endParaRPr lang="en-US" sz="1100" dirty="0"/>
          </a:p>
        </p:txBody>
      </p:sp>
      <p:sp>
        <p:nvSpPr>
          <p:cNvPr id="6" name="Content Placeholder 5">
            <a:extLst>
              <a:ext uri="{FF2B5EF4-FFF2-40B4-BE49-F238E27FC236}">
                <a16:creationId xmlns:a16="http://schemas.microsoft.com/office/drawing/2014/main" id="{20C3FA12-2BDA-4AB7-B77F-31DA6ACC1F91}"/>
              </a:ext>
            </a:extLst>
          </p:cNvPr>
          <p:cNvSpPr>
            <a:spLocks noGrp="1"/>
          </p:cNvSpPr>
          <p:nvPr>
            <p:ph sz="quarter" idx="4"/>
          </p:nvPr>
        </p:nvSpPr>
        <p:spPr>
          <a:xfrm rot="206647">
            <a:off x="5377938" y="-233326"/>
            <a:ext cx="3664919" cy="45719"/>
          </a:xfrm>
        </p:spPr>
        <p:txBody>
          <a:bodyPr>
            <a:normAutofit fontScale="25000" lnSpcReduction="20000"/>
          </a:bodyPr>
          <a:lstStyle/>
          <a:p>
            <a:endParaRPr lang="en-IN" dirty="0"/>
          </a:p>
        </p:txBody>
      </p:sp>
      <p:pic>
        <p:nvPicPr>
          <p:cNvPr id="10" name="Picture 9">
            <a:extLst>
              <a:ext uri="{FF2B5EF4-FFF2-40B4-BE49-F238E27FC236}">
                <a16:creationId xmlns:a16="http://schemas.microsoft.com/office/drawing/2014/main" id="{27E008ED-B68F-4A2B-9000-E000C04ED735}"/>
              </a:ext>
            </a:extLst>
          </p:cNvPr>
          <p:cNvPicPr>
            <a:picLocks noChangeAspect="1"/>
          </p:cNvPicPr>
          <p:nvPr/>
        </p:nvPicPr>
        <p:blipFill>
          <a:blip r:embed="rId4"/>
          <a:stretch>
            <a:fillRect/>
          </a:stretch>
        </p:blipFill>
        <p:spPr>
          <a:xfrm>
            <a:off x="3961868" y="3887115"/>
            <a:ext cx="2574160" cy="1911650"/>
          </a:xfrm>
          <a:prstGeom prst="rect">
            <a:avLst/>
          </a:prstGeom>
        </p:spPr>
      </p:pic>
      <p:pic>
        <p:nvPicPr>
          <p:cNvPr id="12" name="Picture 11">
            <a:extLst>
              <a:ext uri="{FF2B5EF4-FFF2-40B4-BE49-F238E27FC236}">
                <a16:creationId xmlns:a16="http://schemas.microsoft.com/office/drawing/2014/main" id="{EE735DA3-4EEA-4D23-9CE0-70D138E75864}"/>
              </a:ext>
            </a:extLst>
          </p:cNvPr>
          <p:cNvPicPr>
            <a:picLocks noChangeAspect="1"/>
          </p:cNvPicPr>
          <p:nvPr/>
        </p:nvPicPr>
        <p:blipFill>
          <a:blip r:embed="rId5"/>
          <a:stretch>
            <a:fillRect/>
          </a:stretch>
        </p:blipFill>
        <p:spPr>
          <a:xfrm>
            <a:off x="1142874" y="4497935"/>
            <a:ext cx="2574161" cy="1904294"/>
          </a:xfrm>
          <a:prstGeom prst="rect">
            <a:avLst/>
          </a:prstGeom>
        </p:spPr>
      </p:pic>
      <p:pic>
        <p:nvPicPr>
          <p:cNvPr id="14" name="Picture 13">
            <a:extLst>
              <a:ext uri="{FF2B5EF4-FFF2-40B4-BE49-F238E27FC236}">
                <a16:creationId xmlns:a16="http://schemas.microsoft.com/office/drawing/2014/main" id="{D4ADB90F-ABDA-42FC-8A78-A04DAC6110D8}"/>
              </a:ext>
            </a:extLst>
          </p:cNvPr>
          <p:cNvPicPr>
            <a:picLocks noChangeAspect="1"/>
          </p:cNvPicPr>
          <p:nvPr/>
        </p:nvPicPr>
        <p:blipFill>
          <a:blip r:embed="rId6"/>
          <a:stretch>
            <a:fillRect/>
          </a:stretch>
        </p:blipFill>
        <p:spPr>
          <a:xfrm>
            <a:off x="6599425" y="1570701"/>
            <a:ext cx="2387055" cy="1760453"/>
          </a:xfrm>
          <a:prstGeom prst="rect">
            <a:avLst/>
          </a:prstGeom>
        </p:spPr>
      </p:pic>
      <p:pic>
        <p:nvPicPr>
          <p:cNvPr id="16" name="Picture 15">
            <a:extLst>
              <a:ext uri="{FF2B5EF4-FFF2-40B4-BE49-F238E27FC236}">
                <a16:creationId xmlns:a16="http://schemas.microsoft.com/office/drawing/2014/main" id="{DEF7020F-8E8D-44F1-A2A9-0A1A29ABCA13}"/>
              </a:ext>
            </a:extLst>
          </p:cNvPr>
          <p:cNvPicPr>
            <a:picLocks noChangeAspect="1"/>
          </p:cNvPicPr>
          <p:nvPr/>
        </p:nvPicPr>
        <p:blipFill>
          <a:blip r:embed="rId7"/>
          <a:stretch>
            <a:fillRect/>
          </a:stretch>
        </p:blipFill>
        <p:spPr>
          <a:xfrm>
            <a:off x="4014797" y="1933290"/>
            <a:ext cx="2468303" cy="1826487"/>
          </a:xfrm>
          <a:prstGeom prst="rect">
            <a:avLst/>
          </a:prstGeom>
        </p:spPr>
      </p:pic>
      <p:pic>
        <p:nvPicPr>
          <p:cNvPr id="18" name="Picture 17">
            <a:extLst>
              <a:ext uri="{FF2B5EF4-FFF2-40B4-BE49-F238E27FC236}">
                <a16:creationId xmlns:a16="http://schemas.microsoft.com/office/drawing/2014/main" id="{23103C5E-2D20-4EC8-8ACA-4F051BDD29F4}"/>
              </a:ext>
            </a:extLst>
          </p:cNvPr>
          <p:cNvPicPr>
            <a:picLocks noChangeAspect="1"/>
          </p:cNvPicPr>
          <p:nvPr/>
        </p:nvPicPr>
        <p:blipFill>
          <a:blip r:embed="rId8"/>
          <a:stretch>
            <a:fillRect/>
          </a:stretch>
        </p:blipFill>
        <p:spPr>
          <a:xfrm>
            <a:off x="6670431" y="4560620"/>
            <a:ext cx="2477234" cy="1841609"/>
          </a:xfrm>
          <a:prstGeom prst="rect">
            <a:avLst/>
          </a:prstGeom>
        </p:spPr>
      </p:pic>
    </p:spTree>
    <p:extLst>
      <p:ext uri="{BB962C8B-B14F-4D97-AF65-F5344CB8AC3E}">
        <p14:creationId xmlns:p14="http://schemas.microsoft.com/office/powerpoint/2010/main" val="2338626667"/>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a:t>DATA MODELLING</a:t>
            </a:r>
          </a:p>
        </p:txBody>
      </p:sp>
      <p:sp>
        <p:nvSpPr>
          <p:cNvPr id="5" name="Content Placeholder 4"/>
          <p:cNvSpPr>
            <a:spLocks noGrp="1"/>
          </p:cNvSpPr>
          <p:nvPr>
            <p:ph idx="1"/>
          </p:nvPr>
        </p:nvSpPr>
        <p:spPr/>
        <p:txBody>
          <a:bodyPr>
            <a:normAutofit/>
          </a:bodyPr>
          <a:lstStyle/>
          <a:p>
            <a:pPr marL="0" indent="0">
              <a:buNone/>
            </a:pPr>
            <a:r>
              <a:rPr lang="en-IN" sz="1800" dirty="0"/>
              <a:t>Machine Learning Algorithms Used:</a:t>
            </a:r>
          </a:p>
          <a:p>
            <a:pPr>
              <a:buFont typeface="+mj-lt"/>
              <a:buAutoNum type="arabicPeriod"/>
            </a:pPr>
            <a:r>
              <a:rPr lang="en-US" sz="1800" dirty="0"/>
              <a:t>Multinomial Naive Bayes Classifier </a:t>
            </a:r>
          </a:p>
          <a:p>
            <a:pPr lvl="1">
              <a:buFont typeface="Wingdings" panose="05000000000000000000" pitchFamily="2" charset="2"/>
              <a:buChar char="Ø"/>
            </a:pPr>
            <a:r>
              <a:rPr lang="en-US" sz="1800" dirty="0"/>
              <a:t>The multinomial Naive Bayes classifier is suitable for classification with discrete features (e.g., word counts for text classification</a:t>
            </a:r>
          </a:p>
          <a:p>
            <a:pPr>
              <a:buFont typeface="+mj-lt"/>
              <a:buAutoNum type="arabicPeriod"/>
            </a:pPr>
            <a:r>
              <a:rPr lang="en-US" sz="1800" dirty="0"/>
              <a:t>Complement Naive Bayes Classifier </a:t>
            </a:r>
          </a:p>
          <a:p>
            <a:pPr lvl="1">
              <a:buFont typeface="Wingdings" panose="05000000000000000000" pitchFamily="2" charset="2"/>
              <a:buChar char="Ø"/>
            </a:pPr>
            <a:r>
              <a:rPr lang="en-US" sz="1800" dirty="0"/>
              <a:t>This approach is almost the same as the Multinomial, though now we count the occurrences of a word in the complement to the class. For example, for the spam message we will count the repetitions of each word in all the non-spam messages.</a:t>
            </a:r>
          </a:p>
          <a:p>
            <a:pPr>
              <a:buFont typeface="+mj-lt"/>
              <a:buAutoNum type="arabicPeriod"/>
            </a:pPr>
            <a:r>
              <a:rPr lang="en-IN" sz="1800" dirty="0"/>
              <a:t>AdaBoost Classifier</a:t>
            </a:r>
            <a:endParaRPr lang="en-US" sz="1800" dirty="0"/>
          </a:p>
        </p:txBody>
      </p:sp>
      <p:pic>
        <p:nvPicPr>
          <p:cNvPr id="3" name="Picture 2">
            <a:extLst>
              <a:ext uri="{FF2B5EF4-FFF2-40B4-BE49-F238E27FC236}">
                <a16:creationId xmlns:a16="http://schemas.microsoft.com/office/drawing/2014/main" id="{865E4E5D-430E-469A-85DD-9F919CF725A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59785" y="4707458"/>
            <a:ext cx="7940660" cy="2940463"/>
          </a:xfrm>
          <a:prstGeom prst="rect">
            <a:avLst/>
          </a:prstGeom>
          <a:ln>
            <a:noFill/>
          </a:ln>
          <a:effectLst>
            <a:softEdge rad="112500"/>
          </a:effectLst>
        </p:spPr>
      </p:pic>
      <p:sp>
        <p:nvSpPr>
          <p:cNvPr id="6" name="TextBox 5">
            <a:extLst>
              <a:ext uri="{FF2B5EF4-FFF2-40B4-BE49-F238E27FC236}">
                <a16:creationId xmlns:a16="http://schemas.microsoft.com/office/drawing/2014/main" id="{EC362A35-375B-4ECB-885A-98AE38CA425B}"/>
              </a:ext>
            </a:extLst>
          </p:cNvPr>
          <p:cNvSpPr txBox="1"/>
          <p:nvPr/>
        </p:nvSpPr>
        <p:spPr>
          <a:xfrm>
            <a:off x="1059785" y="7833034"/>
            <a:ext cx="7940660" cy="230832"/>
          </a:xfrm>
          <a:prstGeom prst="rect">
            <a:avLst/>
          </a:prstGeom>
          <a:noFill/>
        </p:spPr>
        <p:txBody>
          <a:bodyPr wrap="square" rtlCol="0">
            <a:spAutoFit/>
          </a:bodyPr>
          <a:lstStyle/>
          <a:p>
            <a:r>
              <a:rPr lang="en-IN" sz="900">
                <a:hlinkClick r:id="rId4" tooltip="https://www.flickr.com/photos/mikemacmarketing/30212411048"/>
              </a:rPr>
              <a:t>This Photo</a:t>
            </a:r>
            <a:r>
              <a:rPr lang="en-IN" sz="900"/>
              <a:t> by Unknown Author is licensed under </a:t>
            </a:r>
            <a:r>
              <a:rPr lang="en-IN" sz="900">
                <a:hlinkClick r:id="rId5" tooltip="https://creativecommons.org/licenses/by/3.0/"/>
              </a:rPr>
              <a:t>CC BY</a:t>
            </a:r>
            <a:endParaRPr lang="en-IN" sz="900"/>
          </a:p>
        </p:txBody>
      </p:sp>
    </p:spTree>
    <p:extLst>
      <p:ext uri="{BB962C8B-B14F-4D97-AF65-F5344CB8AC3E}">
        <p14:creationId xmlns:p14="http://schemas.microsoft.com/office/powerpoint/2010/main" val="3769581312"/>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US" dirty="0"/>
              <a:t>EVALUATION METRICS</a:t>
            </a:r>
          </a:p>
        </p:txBody>
      </p:sp>
      <p:graphicFrame>
        <p:nvGraphicFramePr>
          <p:cNvPr id="2" name="Content Placeholder 1">
            <a:extLst>
              <a:ext uri="{FF2B5EF4-FFF2-40B4-BE49-F238E27FC236}">
                <a16:creationId xmlns:a16="http://schemas.microsoft.com/office/drawing/2014/main" id="{4E738DC2-FB3B-4E5C-9431-7453860A605E}"/>
              </a:ext>
            </a:extLst>
          </p:cNvPr>
          <p:cNvGraphicFramePr>
            <a:graphicFrameLocks noGrp="1"/>
          </p:cNvGraphicFramePr>
          <p:nvPr>
            <p:ph idx="1"/>
            <p:extLst>
              <p:ext uri="{D42A27DB-BD31-4B8C-83A1-F6EECF244321}">
                <p14:modId xmlns:p14="http://schemas.microsoft.com/office/powerpoint/2010/main" val="368276486"/>
              </p:ext>
            </p:extLst>
          </p:nvPr>
        </p:nvGraphicFramePr>
        <p:xfrm>
          <a:off x="1976016" y="1138425"/>
          <a:ext cx="6566314" cy="48865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37D60BB-1CD8-4695-B62E-351100C15D1B}"/>
              </a:ext>
            </a:extLst>
          </p:cNvPr>
          <p:cNvSpPr txBox="1"/>
          <p:nvPr/>
        </p:nvSpPr>
        <p:spPr>
          <a:xfrm>
            <a:off x="3503066" y="2970885"/>
            <a:ext cx="3130452" cy="1631216"/>
          </a:xfrm>
          <a:prstGeom prst="rect">
            <a:avLst/>
          </a:prstGeom>
          <a:noFill/>
        </p:spPr>
        <p:txBody>
          <a:bodyPr wrap="square" rtlCol="0">
            <a:spAutoFit/>
          </a:bodyPr>
          <a:lstStyle/>
          <a:p>
            <a:pPr marL="0" indent="0">
              <a:buNone/>
            </a:pPr>
            <a:r>
              <a:rPr lang="en-US" sz="2000" b="1" dirty="0">
                <a:solidFill>
                  <a:schemeClr val="bg1"/>
                </a:solidFill>
              </a:rPr>
              <a:t>This is a classification problem I have chosen.</a:t>
            </a:r>
          </a:p>
          <a:p>
            <a:pPr marL="0" indent="0">
              <a:buNone/>
            </a:pPr>
            <a:endParaRPr lang="en-US" sz="2000" b="1" dirty="0">
              <a:solidFill>
                <a:schemeClr val="bg1"/>
              </a:solidFill>
            </a:endParaRPr>
          </a:p>
          <a:p>
            <a:pPr marL="0" indent="0">
              <a:buNone/>
            </a:pPr>
            <a:r>
              <a:rPr lang="en-US" sz="2000" b="1" dirty="0">
                <a:solidFill>
                  <a:schemeClr val="bg1"/>
                </a:solidFill>
              </a:rPr>
              <a:t>Key Metrics are:</a:t>
            </a:r>
          </a:p>
          <a:p>
            <a:endParaRPr lang="en-IN" sz="2000" b="1" dirty="0">
              <a:solidFill>
                <a:schemeClr val="bg1"/>
              </a:solidFill>
            </a:endParaRPr>
          </a:p>
        </p:txBody>
      </p:sp>
    </p:spTree>
    <p:extLst>
      <p:ext uri="{BB962C8B-B14F-4D97-AF65-F5344CB8AC3E}">
        <p14:creationId xmlns:p14="http://schemas.microsoft.com/office/powerpoint/2010/main" val="1793121040"/>
      </p:ext>
    </p:extLst>
  </p:cSld>
  <p:clrMapOvr>
    <a:masterClrMapping/>
  </p:clrMapOvr>
  <p:transition spd="slow">
    <p:randomBar dir="ver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496</TotalTime>
  <Words>779</Words>
  <Application>Microsoft Office PowerPoint</Application>
  <PresentationFormat>On-screen Show (4:3)</PresentationFormat>
  <Paragraphs>80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Monotype Corsiva</vt:lpstr>
      <vt:lpstr>Wingdings</vt:lpstr>
      <vt:lpstr>Office Theme</vt:lpstr>
      <vt:lpstr>MALIGNANT COMMENTS CLASSIFIER</vt:lpstr>
      <vt:lpstr>                          CONTENT</vt:lpstr>
      <vt:lpstr>INTRODUCTION</vt:lpstr>
      <vt:lpstr>DATABASE DESCRIPTION</vt:lpstr>
      <vt:lpstr>DATA PREPROCESSING</vt:lpstr>
      <vt:lpstr>     DATA VISUALIZATION</vt:lpstr>
      <vt:lpstr>   DATA VISUALIZATION cotd..</vt:lpstr>
      <vt:lpstr>DATA MODELLING</vt:lpstr>
      <vt:lpstr>EVALUATION METRICS</vt:lpstr>
      <vt:lpstr>   FINAL MODEL</vt:lpstr>
      <vt:lpstr>CONCLUSION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Shanty</cp:lastModifiedBy>
  <cp:revision>81</cp:revision>
  <dcterms:created xsi:type="dcterms:W3CDTF">2013-08-21T19:17:07Z</dcterms:created>
  <dcterms:modified xsi:type="dcterms:W3CDTF">2021-09-12T12:23:37Z</dcterms:modified>
</cp:coreProperties>
</file>