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64" r:id="rId4"/>
    <p:sldId id="265" r:id="rId5"/>
    <p:sldId id="266" r:id="rId6"/>
    <p:sldId id="267" r:id="rId7"/>
    <p:sldId id="268" r:id="rId8"/>
    <p:sldId id="269" r:id="rId9"/>
    <p:sldId id="270" r:id="rId10"/>
    <p:sldId id="271" r:id="rId11"/>
    <p:sldId id="27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tanu Aggarwal" userId="8e5b7be607e3bdf3" providerId="LiveId" clId="{902F338B-035F-4FAD-B54D-10F3347A0842}"/>
    <pc:docChg chg="undo custSel addSld delSld modSld">
      <pc:chgData name="Shantanu Aggarwal" userId="8e5b7be607e3bdf3" providerId="LiveId" clId="{902F338B-035F-4FAD-B54D-10F3347A0842}" dt="2022-10-06T19:29:29.599" v="1932"/>
      <pc:docMkLst>
        <pc:docMk/>
      </pc:docMkLst>
      <pc:sldChg chg="modSp modTransition modAnim">
        <pc:chgData name="Shantanu Aggarwal" userId="8e5b7be607e3bdf3" providerId="LiveId" clId="{902F338B-035F-4FAD-B54D-10F3347A0842}" dt="2022-10-06T19:23:30.420" v="1905"/>
        <pc:sldMkLst>
          <pc:docMk/>
          <pc:sldMk cId="1640241859" sldId="256"/>
        </pc:sldMkLst>
        <pc:spChg chg="mod">
          <ac:chgData name="Shantanu Aggarwal" userId="8e5b7be607e3bdf3" providerId="LiveId" clId="{902F338B-035F-4FAD-B54D-10F3347A0842}" dt="2022-10-06T19:03:47.302" v="1870"/>
          <ac:spMkLst>
            <pc:docMk/>
            <pc:sldMk cId="1640241859" sldId="256"/>
            <ac:spMk id="2" creationId="{A436955A-7CBD-7C50-B1BE-7FEDD84FDC2D}"/>
          </ac:spMkLst>
        </pc:spChg>
        <pc:spChg chg="mod">
          <ac:chgData name="Shantanu Aggarwal" userId="8e5b7be607e3bdf3" providerId="LiveId" clId="{902F338B-035F-4FAD-B54D-10F3347A0842}" dt="2022-10-06T19:03:47.302" v="1870"/>
          <ac:spMkLst>
            <pc:docMk/>
            <pc:sldMk cId="1640241859" sldId="256"/>
            <ac:spMk id="3" creationId="{0FFDBCD4-FF5B-D363-EFF9-6B9E2C4E6ED5}"/>
          </ac:spMkLst>
        </pc:spChg>
      </pc:sldChg>
      <pc:sldChg chg="addSp delSp modSp del mod">
        <pc:chgData name="Shantanu Aggarwal" userId="8e5b7be607e3bdf3" providerId="LiveId" clId="{902F338B-035F-4FAD-B54D-10F3347A0842}" dt="2022-10-06T18:09:32.574" v="86" actId="2696"/>
        <pc:sldMkLst>
          <pc:docMk/>
          <pc:sldMk cId="2515283271" sldId="257"/>
        </pc:sldMkLst>
        <pc:picChg chg="del mod">
          <ac:chgData name="Shantanu Aggarwal" userId="8e5b7be607e3bdf3" providerId="LiveId" clId="{902F338B-035F-4FAD-B54D-10F3347A0842}" dt="2022-10-04T10:50:11.768" v="1" actId="478"/>
          <ac:picMkLst>
            <pc:docMk/>
            <pc:sldMk cId="2515283271" sldId="257"/>
            <ac:picMk id="3" creationId="{04CFBF17-4132-BA7D-06C5-CC57D4863439}"/>
          </ac:picMkLst>
        </pc:picChg>
        <pc:picChg chg="add del">
          <ac:chgData name="Shantanu Aggarwal" userId="8e5b7be607e3bdf3" providerId="LiveId" clId="{902F338B-035F-4FAD-B54D-10F3347A0842}" dt="2022-10-06T18:00:27.013" v="27" actId="478"/>
          <ac:picMkLst>
            <pc:docMk/>
            <pc:sldMk cId="2515283271" sldId="257"/>
            <ac:picMk id="3" creationId="{49FCEB56-AC71-8DF5-B1BB-FF831E7EC70F}"/>
          </ac:picMkLst>
        </pc:picChg>
        <pc:picChg chg="add del">
          <ac:chgData name="Shantanu Aggarwal" userId="8e5b7be607e3bdf3" providerId="LiveId" clId="{902F338B-035F-4FAD-B54D-10F3347A0842}" dt="2022-10-06T18:02:08.330" v="29" actId="478"/>
          <ac:picMkLst>
            <pc:docMk/>
            <pc:sldMk cId="2515283271" sldId="257"/>
            <ac:picMk id="4" creationId="{E5D37928-D957-9A0B-0CE5-EAA2DE857743}"/>
          </ac:picMkLst>
        </pc:picChg>
        <pc:picChg chg="add del">
          <ac:chgData name="Shantanu Aggarwal" userId="8e5b7be607e3bdf3" providerId="LiveId" clId="{902F338B-035F-4FAD-B54D-10F3347A0842}" dt="2022-10-06T11:56:12.644" v="13" actId="478"/>
          <ac:picMkLst>
            <pc:docMk/>
            <pc:sldMk cId="2515283271" sldId="257"/>
            <ac:picMk id="5" creationId="{81C18FD6-25BF-A019-605E-5B8523A5FD75}"/>
          </ac:picMkLst>
        </pc:picChg>
        <pc:picChg chg="add">
          <ac:chgData name="Shantanu Aggarwal" userId="8e5b7be607e3bdf3" providerId="LiveId" clId="{902F338B-035F-4FAD-B54D-10F3347A0842}" dt="2022-10-06T18:02:09.124" v="30" actId="22"/>
          <ac:picMkLst>
            <pc:docMk/>
            <pc:sldMk cId="2515283271" sldId="257"/>
            <ac:picMk id="6" creationId="{31E4D9A7-D9BA-77C3-F34E-61B49F4B0E5B}"/>
          </ac:picMkLst>
        </pc:picChg>
      </pc:sldChg>
      <pc:sldChg chg="addSp delSp new del mod">
        <pc:chgData name="Shantanu Aggarwal" userId="8e5b7be607e3bdf3" providerId="LiveId" clId="{902F338B-035F-4FAD-B54D-10F3347A0842}" dt="2022-10-06T18:12:18.737" v="123" actId="2696"/>
        <pc:sldMkLst>
          <pc:docMk/>
          <pc:sldMk cId="2619641246" sldId="258"/>
        </pc:sldMkLst>
        <pc:picChg chg="add del">
          <ac:chgData name="Shantanu Aggarwal" userId="8e5b7be607e3bdf3" providerId="LiveId" clId="{902F338B-035F-4FAD-B54D-10F3347A0842}" dt="2022-10-06T12:00:38.332" v="19" actId="478"/>
          <ac:picMkLst>
            <pc:docMk/>
            <pc:sldMk cId="2619641246" sldId="258"/>
            <ac:picMk id="3" creationId="{81EEF2AC-EE8B-3D12-18C0-71337E948E83}"/>
          </ac:picMkLst>
        </pc:picChg>
        <pc:picChg chg="add">
          <ac:chgData name="Shantanu Aggarwal" userId="8e5b7be607e3bdf3" providerId="LiveId" clId="{902F338B-035F-4FAD-B54D-10F3347A0842}" dt="2022-10-06T12:00:39.143" v="20" actId="22"/>
          <ac:picMkLst>
            <pc:docMk/>
            <pc:sldMk cId="2619641246" sldId="258"/>
            <ac:picMk id="4" creationId="{54AF54C3-2BB6-6B41-0457-3E6C0AAAD107}"/>
          </ac:picMkLst>
        </pc:picChg>
      </pc:sldChg>
      <pc:sldChg chg="addSp delSp new add del mod">
        <pc:chgData name="Shantanu Aggarwal" userId="8e5b7be607e3bdf3" providerId="LiveId" clId="{902F338B-035F-4FAD-B54D-10F3347A0842}" dt="2022-10-06T18:13:01.981" v="159" actId="47"/>
        <pc:sldMkLst>
          <pc:docMk/>
          <pc:sldMk cId="752031035" sldId="259"/>
        </pc:sldMkLst>
        <pc:picChg chg="add del">
          <ac:chgData name="Shantanu Aggarwal" userId="8e5b7be607e3bdf3" providerId="LiveId" clId="{902F338B-035F-4FAD-B54D-10F3347A0842}" dt="2022-10-06T11:59:02.056" v="17" actId="478"/>
          <ac:picMkLst>
            <pc:docMk/>
            <pc:sldMk cId="752031035" sldId="259"/>
            <ac:picMk id="3" creationId="{AC0E6CE3-2D84-3F8E-DE72-97569BE52FD9}"/>
          </ac:picMkLst>
        </pc:picChg>
        <pc:picChg chg="add">
          <ac:chgData name="Shantanu Aggarwal" userId="8e5b7be607e3bdf3" providerId="LiveId" clId="{902F338B-035F-4FAD-B54D-10F3347A0842}" dt="2022-10-06T11:59:03.499" v="18" actId="22"/>
          <ac:picMkLst>
            <pc:docMk/>
            <pc:sldMk cId="752031035" sldId="259"/>
            <ac:picMk id="4" creationId="{F5A88808-775F-CC55-55F3-4C17390A8FF7}"/>
          </ac:picMkLst>
        </pc:picChg>
      </pc:sldChg>
      <pc:sldChg chg="addSp new del mod">
        <pc:chgData name="Shantanu Aggarwal" userId="8e5b7be607e3bdf3" providerId="LiveId" clId="{902F338B-035F-4FAD-B54D-10F3347A0842}" dt="2022-10-06T18:17:57.012" v="199" actId="47"/>
        <pc:sldMkLst>
          <pc:docMk/>
          <pc:sldMk cId="2660977062" sldId="260"/>
        </pc:sldMkLst>
        <pc:picChg chg="add">
          <ac:chgData name="Shantanu Aggarwal" userId="8e5b7be607e3bdf3" providerId="LiveId" clId="{902F338B-035F-4FAD-B54D-10F3347A0842}" dt="2022-10-05T09:54:20.279" v="8" actId="22"/>
          <ac:picMkLst>
            <pc:docMk/>
            <pc:sldMk cId="2660977062" sldId="260"/>
            <ac:picMk id="3" creationId="{D73418FD-5B2C-C035-7820-29C72BA1178D}"/>
          </ac:picMkLst>
        </pc:picChg>
      </pc:sldChg>
      <pc:sldChg chg="addSp delSp new del mod">
        <pc:chgData name="Shantanu Aggarwal" userId="8e5b7be607e3bdf3" providerId="LiveId" clId="{902F338B-035F-4FAD-B54D-10F3347A0842}" dt="2022-10-06T18:18:48.393" v="238" actId="47"/>
        <pc:sldMkLst>
          <pc:docMk/>
          <pc:sldMk cId="98572277" sldId="261"/>
        </pc:sldMkLst>
        <pc:picChg chg="add del">
          <ac:chgData name="Shantanu Aggarwal" userId="8e5b7be607e3bdf3" providerId="LiveId" clId="{902F338B-035F-4FAD-B54D-10F3347A0842}" dt="2022-10-06T12:02:45.815" v="21" actId="478"/>
          <ac:picMkLst>
            <pc:docMk/>
            <pc:sldMk cId="98572277" sldId="261"/>
            <ac:picMk id="3" creationId="{471791C1-C758-736B-99DA-BBC965245B22}"/>
          </ac:picMkLst>
        </pc:picChg>
        <pc:picChg chg="add del">
          <ac:chgData name="Shantanu Aggarwal" userId="8e5b7be607e3bdf3" providerId="LiveId" clId="{902F338B-035F-4FAD-B54D-10F3347A0842}" dt="2022-10-06T12:03:28.699" v="23" actId="478"/>
          <ac:picMkLst>
            <pc:docMk/>
            <pc:sldMk cId="98572277" sldId="261"/>
            <ac:picMk id="4" creationId="{E82E849D-1BA8-204C-002E-7F38CC98AD74}"/>
          </ac:picMkLst>
        </pc:picChg>
        <pc:picChg chg="add">
          <ac:chgData name="Shantanu Aggarwal" userId="8e5b7be607e3bdf3" providerId="LiveId" clId="{902F338B-035F-4FAD-B54D-10F3347A0842}" dt="2022-10-06T12:03:29.513" v="24" actId="22"/>
          <ac:picMkLst>
            <pc:docMk/>
            <pc:sldMk cId="98572277" sldId="261"/>
            <ac:picMk id="6" creationId="{11354565-77B7-B2C1-0FB5-0D5BD10EC16E}"/>
          </ac:picMkLst>
        </pc:picChg>
      </pc:sldChg>
      <pc:sldChg chg="addSp delSp new del mod">
        <pc:chgData name="Shantanu Aggarwal" userId="8e5b7be607e3bdf3" providerId="LiveId" clId="{902F338B-035F-4FAD-B54D-10F3347A0842}" dt="2022-10-06T18:30:30.026" v="1208" actId="47"/>
        <pc:sldMkLst>
          <pc:docMk/>
          <pc:sldMk cId="4177091016" sldId="262"/>
        </pc:sldMkLst>
        <pc:picChg chg="add del">
          <ac:chgData name="Shantanu Aggarwal" userId="8e5b7be607e3bdf3" providerId="LiveId" clId="{902F338B-035F-4FAD-B54D-10F3347A0842}" dt="2022-10-06T12:05:41.513" v="25" actId="478"/>
          <ac:picMkLst>
            <pc:docMk/>
            <pc:sldMk cId="4177091016" sldId="262"/>
            <ac:picMk id="3" creationId="{0506543B-63E6-EA98-2BEB-33B0807AC602}"/>
          </ac:picMkLst>
        </pc:picChg>
        <pc:picChg chg="add">
          <ac:chgData name="Shantanu Aggarwal" userId="8e5b7be607e3bdf3" providerId="LiveId" clId="{902F338B-035F-4FAD-B54D-10F3347A0842}" dt="2022-10-06T12:05:42.395" v="26" actId="22"/>
          <ac:picMkLst>
            <pc:docMk/>
            <pc:sldMk cId="4177091016" sldId="262"/>
            <ac:picMk id="5" creationId="{DA1EE1F2-3846-047F-B22A-27B9F563F2EE}"/>
          </ac:picMkLst>
        </pc:picChg>
      </pc:sldChg>
      <pc:sldChg chg="addSp delSp modSp new mod modAnim">
        <pc:chgData name="Shantanu Aggarwal" userId="8e5b7be607e3bdf3" providerId="LiveId" clId="{902F338B-035F-4FAD-B54D-10F3347A0842}" dt="2022-10-06T19:28:13.933" v="1925"/>
        <pc:sldMkLst>
          <pc:docMk/>
          <pc:sldMk cId="190038109" sldId="263"/>
        </pc:sldMkLst>
        <pc:spChg chg="mod">
          <ac:chgData name="Shantanu Aggarwal" userId="8e5b7be607e3bdf3" providerId="LiveId" clId="{902F338B-035F-4FAD-B54D-10F3347A0842}" dt="2022-10-06T19:03:47.302" v="1870"/>
          <ac:spMkLst>
            <pc:docMk/>
            <pc:sldMk cId="190038109" sldId="263"/>
            <ac:spMk id="2" creationId="{BC5A6065-6D4F-C8FA-0802-55805D432F68}"/>
          </ac:spMkLst>
        </pc:spChg>
        <pc:spChg chg="del">
          <ac:chgData name="Shantanu Aggarwal" userId="8e5b7be607e3bdf3" providerId="LiveId" clId="{902F338B-035F-4FAD-B54D-10F3347A0842}" dt="2022-10-06T18:06:24.343" v="77"/>
          <ac:spMkLst>
            <pc:docMk/>
            <pc:sldMk cId="190038109" sldId="263"/>
            <ac:spMk id="3" creationId="{B17B0B33-C8BC-2639-3ED9-30573F9DEEDD}"/>
          </ac:spMkLst>
        </pc:spChg>
        <pc:picChg chg="add mod">
          <ac:chgData name="Shantanu Aggarwal" userId="8e5b7be607e3bdf3" providerId="LiveId" clId="{902F338B-035F-4FAD-B54D-10F3347A0842}" dt="2022-10-06T19:23:58.403" v="1907" actId="14100"/>
          <ac:picMkLst>
            <pc:docMk/>
            <pc:sldMk cId="190038109" sldId="263"/>
            <ac:picMk id="4" creationId="{3C99CDE3-7713-4344-0930-9FF5F90C8E60}"/>
          </ac:picMkLst>
        </pc:picChg>
      </pc:sldChg>
      <pc:sldChg chg="addSp delSp modSp new mod modAnim">
        <pc:chgData name="Shantanu Aggarwal" userId="8e5b7be607e3bdf3" providerId="LiveId" clId="{902F338B-035F-4FAD-B54D-10F3347A0842}" dt="2022-10-06T19:28:05.504" v="1924"/>
        <pc:sldMkLst>
          <pc:docMk/>
          <pc:sldMk cId="741293316" sldId="264"/>
        </pc:sldMkLst>
        <pc:spChg chg="mod">
          <ac:chgData name="Shantanu Aggarwal" userId="8e5b7be607e3bdf3" providerId="LiveId" clId="{902F338B-035F-4FAD-B54D-10F3347A0842}" dt="2022-10-06T19:03:47.302" v="1870"/>
          <ac:spMkLst>
            <pc:docMk/>
            <pc:sldMk cId="741293316" sldId="264"/>
            <ac:spMk id="2" creationId="{39CF121D-5063-1162-C4EF-D8F6FE5CF9A0}"/>
          </ac:spMkLst>
        </pc:spChg>
        <pc:spChg chg="del">
          <ac:chgData name="Shantanu Aggarwal" userId="8e5b7be607e3bdf3" providerId="LiveId" clId="{902F338B-035F-4FAD-B54D-10F3347A0842}" dt="2022-10-06T18:12:00.120" v="119"/>
          <ac:spMkLst>
            <pc:docMk/>
            <pc:sldMk cId="741293316" sldId="264"/>
            <ac:spMk id="3" creationId="{8DDFE72E-D3AE-88EF-2F17-55D9F3C35A37}"/>
          </ac:spMkLst>
        </pc:spChg>
        <pc:picChg chg="add mod">
          <ac:chgData name="Shantanu Aggarwal" userId="8e5b7be607e3bdf3" providerId="LiveId" clId="{902F338B-035F-4FAD-B54D-10F3347A0842}" dt="2022-10-06T19:24:08.182" v="1909" actId="14100"/>
          <ac:picMkLst>
            <pc:docMk/>
            <pc:sldMk cId="741293316" sldId="264"/>
            <ac:picMk id="4" creationId="{3FF0D16E-F1A1-0077-54B1-DDECAA6683C0}"/>
          </ac:picMkLst>
        </pc:picChg>
      </pc:sldChg>
      <pc:sldChg chg="addSp delSp modSp new mod modAnim">
        <pc:chgData name="Shantanu Aggarwal" userId="8e5b7be607e3bdf3" providerId="LiveId" clId="{902F338B-035F-4FAD-B54D-10F3347A0842}" dt="2022-10-06T19:28:28.276" v="1926"/>
        <pc:sldMkLst>
          <pc:docMk/>
          <pc:sldMk cId="1472561497" sldId="265"/>
        </pc:sldMkLst>
        <pc:spChg chg="mod">
          <ac:chgData name="Shantanu Aggarwal" userId="8e5b7be607e3bdf3" providerId="LiveId" clId="{902F338B-035F-4FAD-B54D-10F3347A0842}" dt="2022-10-06T19:03:47.302" v="1870"/>
          <ac:spMkLst>
            <pc:docMk/>
            <pc:sldMk cId="1472561497" sldId="265"/>
            <ac:spMk id="2" creationId="{3540642D-7B7E-FC05-8410-F533A7482D23}"/>
          </ac:spMkLst>
        </pc:spChg>
        <pc:spChg chg="del">
          <ac:chgData name="Shantanu Aggarwal" userId="8e5b7be607e3bdf3" providerId="LiveId" clId="{902F338B-035F-4FAD-B54D-10F3347A0842}" dt="2022-10-06T18:12:42.448" v="154"/>
          <ac:spMkLst>
            <pc:docMk/>
            <pc:sldMk cId="1472561497" sldId="265"/>
            <ac:spMk id="3" creationId="{385D0245-3351-C5D5-2B21-A4FAC311276C}"/>
          </ac:spMkLst>
        </pc:spChg>
        <pc:picChg chg="add mod">
          <ac:chgData name="Shantanu Aggarwal" userId="8e5b7be607e3bdf3" providerId="LiveId" clId="{902F338B-035F-4FAD-B54D-10F3347A0842}" dt="2022-10-06T19:24:16.020" v="1911" actId="14100"/>
          <ac:picMkLst>
            <pc:docMk/>
            <pc:sldMk cId="1472561497" sldId="265"/>
            <ac:picMk id="4" creationId="{8612384C-9CB8-0A06-41E0-583A55A5A06F}"/>
          </ac:picMkLst>
        </pc:picChg>
      </pc:sldChg>
      <pc:sldChg chg="addSp delSp modSp new mod modAnim">
        <pc:chgData name="Shantanu Aggarwal" userId="8e5b7be607e3bdf3" providerId="LiveId" clId="{902F338B-035F-4FAD-B54D-10F3347A0842}" dt="2022-10-06T19:28:35.141" v="1927"/>
        <pc:sldMkLst>
          <pc:docMk/>
          <pc:sldMk cId="4185508202" sldId="266"/>
        </pc:sldMkLst>
        <pc:spChg chg="mod">
          <ac:chgData name="Shantanu Aggarwal" userId="8e5b7be607e3bdf3" providerId="LiveId" clId="{902F338B-035F-4FAD-B54D-10F3347A0842}" dt="2022-10-06T19:03:47.302" v="1870"/>
          <ac:spMkLst>
            <pc:docMk/>
            <pc:sldMk cId="4185508202" sldId="266"/>
            <ac:spMk id="2" creationId="{D56EA1D9-00A8-2ADE-4A26-8C1EBE83090B}"/>
          </ac:spMkLst>
        </pc:spChg>
        <pc:spChg chg="del">
          <ac:chgData name="Shantanu Aggarwal" userId="8e5b7be607e3bdf3" providerId="LiveId" clId="{902F338B-035F-4FAD-B54D-10F3347A0842}" dt="2022-10-06T18:17:39.967" v="194"/>
          <ac:spMkLst>
            <pc:docMk/>
            <pc:sldMk cId="4185508202" sldId="266"/>
            <ac:spMk id="3" creationId="{057295E1-852A-A2E3-A593-1920031BBFF6}"/>
          </ac:spMkLst>
        </pc:spChg>
        <pc:picChg chg="add mod">
          <ac:chgData name="Shantanu Aggarwal" userId="8e5b7be607e3bdf3" providerId="LiveId" clId="{902F338B-035F-4FAD-B54D-10F3347A0842}" dt="2022-10-06T19:24:27.128" v="1913" actId="14100"/>
          <ac:picMkLst>
            <pc:docMk/>
            <pc:sldMk cId="4185508202" sldId="266"/>
            <ac:picMk id="4" creationId="{70F07D16-2E7F-F4B2-A353-CDDF9E47FE1F}"/>
          </ac:picMkLst>
        </pc:picChg>
      </pc:sldChg>
      <pc:sldChg chg="addSp delSp modSp new mod modAnim">
        <pc:chgData name="Shantanu Aggarwal" userId="8e5b7be607e3bdf3" providerId="LiveId" clId="{902F338B-035F-4FAD-B54D-10F3347A0842}" dt="2022-10-06T19:28:42.621" v="1928"/>
        <pc:sldMkLst>
          <pc:docMk/>
          <pc:sldMk cId="1623713656" sldId="267"/>
        </pc:sldMkLst>
        <pc:spChg chg="mod">
          <ac:chgData name="Shantanu Aggarwal" userId="8e5b7be607e3bdf3" providerId="LiveId" clId="{902F338B-035F-4FAD-B54D-10F3347A0842}" dt="2022-10-06T19:03:47.302" v="1870"/>
          <ac:spMkLst>
            <pc:docMk/>
            <pc:sldMk cId="1623713656" sldId="267"/>
            <ac:spMk id="2" creationId="{846677CF-FE7A-A5CC-A850-493F209984F4}"/>
          </ac:spMkLst>
        </pc:spChg>
        <pc:spChg chg="del">
          <ac:chgData name="Shantanu Aggarwal" userId="8e5b7be607e3bdf3" providerId="LiveId" clId="{902F338B-035F-4FAD-B54D-10F3347A0842}" dt="2022-10-06T18:18:27.258" v="233"/>
          <ac:spMkLst>
            <pc:docMk/>
            <pc:sldMk cId="1623713656" sldId="267"/>
            <ac:spMk id="3" creationId="{9F1F316A-09D1-B881-A960-8FDF056F0B8F}"/>
          </ac:spMkLst>
        </pc:spChg>
        <pc:picChg chg="add mod">
          <ac:chgData name="Shantanu Aggarwal" userId="8e5b7be607e3bdf3" providerId="LiveId" clId="{902F338B-035F-4FAD-B54D-10F3347A0842}" dt="2022-10-06T19:24:37.793" v="1915" actId="14100"/>
          <ac:picMkLst>
            <pc:docMk/>
            <pc:sldMk cId="1623713656" sldId="267"/>
            <ac:picMk id="4" creationId="{C77BB343-3CE0-693C-FD58-EE9F77E53BE7}"/>
          </ac:picMkLst>
        </pc:picChg>
      </pc:sldChg>
      <pc:sldChg chg="addSp delSp modSp new mod modAnim">
        <pc:chgData name="Shantanu Aggarwal" userId="8e5b7be607e3bdf3" providerId="LiveId" clId="{902F338B-035F-4FAD-B54D-10F3347A0842}" dt="2022-10-06T19:29:03.521" v="1929"/>
        <pc:sldMkLst>
          <pc:docMk/>
          <pc:sldMk cId="1956012934" sldId="268"/>
        </pc:sldMkLst>
        <pc:spChg chg="mod">
          <ac:chgData name="Shantanu Aggarwal" userId="8e5b7be607e3bdf3" providerId="LiveId" clId="{902F338B-035F-4FAD-B54D-10F3347A0842}" dt="2022-10-06T19:03:47.302" v="1870"/>
          <ac:spMkLst>
            <pc:docMk/>
            <pc:sldMk cId="1956012934" sldId="268"/>
            <ac:spMk id="2" creationId="{E9ADD0E7-6F67-DE4E-F62D-632BFF36CAE0}"/>
          </ac:spMkLst>
        </pc:spChg>
        <pc:spChg chg="del">
          <ac:chgData name="Shantanu Aggarwal" userId="8e5b7be607e3bdf3" providerId="LiveId" clId="{902F338B-035F-4FAD-B54D-10F3347A0842}" dt="2022-10-06T18:19:34.897" v="276"/>
          <ac:spMkLst>
            <pc:docMk/>
            <pc:sldMk cId="1956012934" sldId="268"/>
            <ac:spMk id="3" creationId="{89A76D39-101F-31D1-0889-F6DADE5FB886}"/>
          </ac:spMkLst>
        </pc:spChg>
        <pc:picChg chg="add mod">
          <ac:chgData name="Shantanu Aggarwal" userId="8e5b7be607e3bdf3" providerId="LiveId" clId="{902F338B-035F-4FAD-B54D-10F3347A0842}" dt="2022-10-06T19:24:49.731" v="1917" actId="14100"/>
          <ac:picMkLst>
            <pc:docMk/>
            <pc:sldMk cId="1956012934" sldId="268"/>
            <ac:picMk id="4" creationId="{95C4CD5E-9D08-5F85-4799-71BB3D507762}"/>
          </ac:picMkLst>
        </pc:picChg>
      </pc:sldChg>
      <pc:sldChg chg="addSp delSp modSp new mod modTransition modAnim">
        <pc:chgData name="Shantanu Aggarwal" userId="8e5b7be607e3bdf3" providerId="LiveId" clId="{902F338B-035F-4FAD-B54D-10F3347A0842}" dt="2022-10-06T19:29:18.898" v="1931"/>
        <pc:sldMkLst>
          <pc:docMk/>
          <pc:sldMk cId="2138741983" sldId="269"/>
        </pc:sldMkLst>
        <pc:spChg chg="add del mod">
          <ac:chgData name="Shantanu Aggarwal" userId="8e5b7be607e3bdf3" providerId="LiveId" clId="{902F338B-035F-4FAD-B54D-10F3347A0842}" dt="2022-10-06T19:04:16.877" v="1876" actId="478"/>
          <ac:spMkLst>
            <pc:docMk/>
            <pc:sldMk cId="2138741983" sldId="269"/>
            <ac:spMk id="2" creationId="{D623FA38-0516-BAE1-FF04-F0C88A924DCA}"/>
          </ac:spMkLst>
        </pc:spChg>
        <pc:spChg chg="del mod">
          <ac:chgData name="Shantanu Aggarwal" userId="8e5b7be607e3bdf3" providerId="LiveId" clId="{902F338B-035F-4FAD-B54D-10F3347A0842}" dt="2022-10-06T18:29:00.246" v="1199" actId="12084"/>
          <ac:spMkLst>
            <pc:docMk/>
            <pc:sldMk cId="2138741983" sldId="269"/>
            <ac:spMk id="3" creationId="{1109E0D3-24DE-C2B1-3E92-92C6E0281671}"/>
          </ac:spMkLst>
        </pc:spChg>
        <pc:spChg chg="add del mod">
          <ac:chgData name="Shantanu Aggarwal" userId="8e5b7be607e3bdf3" providerId="LiveId" clId="{902F338B-035F-4FAD-B54D-10F3347A0842}" dt="2022-10-06T19:04:15.307" v="1875" actId="478"/>
          <ac:spMkLst>
            <pc:docMk/>
            <pc:sldMk cId="2138741983" sldId="269"/>
            <ac:spMk id="5" creationId="{2BB83FA0-DC76-D6AA-9537-19ADB5003852}"/>
          </ac:spMkLst>
        </pc:spChg>
        <pc:spChg chg="add del mod">
          <ac:chgData name="Shantanu Aggarwal" userId="8e5b7be607e3bdf3" providerId="LiveId" clId="{902F338B-035F-4FAD-B54D-10F3347A0842}" dt="2022-10-06T19:04:07.868" v="1874" actId="478"/>
          <ac:spMkLst>
            <pc:docMk/>
            <pc:sldMk cId="2138741983" sldId="269"/>
            <ac:spMk id="7" creationId="{ED5FBE52-4820-861A-D29B-4C4890E6F345}"/>
          </ac:spMkLst>
        </pc:spChg>
        <pc:spChg chg="add mod">
          <ac:chgData name="Shantanu Aggarwal" userId="8e5b7be607e3bdf3" providerId="LiveId" clId="{902F338B-035F-4FAD-B54D-10F3347A0842}" dt="2022-10-06T19:04:18.606" v="1877"/>
          <ac:spMkLst>
            <pc:docMk/>
            <pc:sldMk cId="2138741983" sldId="269"/>
            <ac:spMk id="9" creationId="{DAF51463-BCF3-D5DD-2D77-4FA88B17D7B4}"/>
          </ac:spMkLst>
        </pc:spChg>
        <pc:graphicFrameChg chg="add mod">
          <ac:chgData name="Shantanu Aggarwal" userId="8e5b7be607e3bdf3" providerId="LiveId" clId="{902F338B-035F-4FAD-B54D-10F3347A0842}" dt="2022-10-06T19:26:15.585" v="1922" actId="14100"/>
          <ac:graphicFrameMkLst>
            <pc:docMk/>
            <pc:sldMk cId="2138741983" sldId="269"/>
            <ac:graphicFrameMk id="4" creationId="{CDAC29CF-65A7-C495-1984-5775B7265E59}"/>
          </ac:graphicFrameMkLst>
        </pc:graphicFrameChg>
      </pc:sldChg>
      <pc:sldChg chg="addSp delSp modSp new mod modAnim">
        <pc:chgData name="Shantanu Aggarwal" userId="8e5b7be607e3bdf3" providerId="LiveId" clId="{902F338B-035F-4FAD-B54D-10F3347A0842}" dt="2022-10-06T19:29:29.599" v="1932"/>
        <pc:sldMkLst>
          <pc:docMk/>
          <pc:sldMk cId="3480576172" sldId="270"/>
        </pc:sldMkLst>
        <pc:spChg chg="mod">
          <ac:chgData name="Shantanu Aggarwal" userId="8e5b7be607e3bdf3" providerId="LiveId" clId="{902F338B-035F-4FAD-B54D-10F3347A0842}" dt="2022-10-06T19:03:47.302" v="1870"/>
          <ac:spMkLst>
            <pc:docMk/>
            <pc:sldMk cId="3480576172" sldId="270"/>
            <ac:spMk id="2" creationId="{73E00B04-81A3-EC7F-DFE8-5A6F2E3DFA1B}"/>
          </ac:spMkLst>
        </pc:spChg>
        <pc:spChg chg="mod">
          <ac:chgData name="Shantanu Aggarwal" userId="8e5b7be607e3bdf3" providerId="LiveId" clId="{902F338B-035F-4FAD-B54D-10F3347A0842}" dt="2022-10-06T19:03:47.302" v="1870"/>
          <ac:spMkLst>
            <pc:docMk/>
            <pc:sldMk cId="3480576172" sldId="270"/>
            <ac:spMk id="3" creationId="{F1C9B920-721B-EDD2-4CF8-52C8BBA5F313}"/>
          </ac:spMkLst>
        </pc:spChg>
        <pc:spChg chg="add del mod">
          <ac:chgData name="Shantanu Aggarwal" userId="8e5b7be607e3bdf3" providerId="LiveId" clId="{902F338B-035F-4FAD-B54D-10F3347A0842}" dt="2022-10-06T19:03:56.828" v="1872" actId="478"/>
          <ac:spMkLst>
            <pc:docMk/>
            <pc:sldMk cId="3480576172" sldId="270"/>
            <ac:spMk id="4" creationId="{3365509A-01FC-8E1B-9502-6B2C0784B70D}"/>
          </ac:spMkLst>
        </pc:spChg>
      </pc:sldChg>
      <pc:sldChg chg="addSp modSp new mod">
        <pc:chgData name="Shantanu Aggarwal" userId="8e5b7be607e3bdf3" providerId="LiveId" clId="{902F338B-035F-4FAD-B54D-10F3347A0842}" dt="2022-10-06T19:18:22.963" v="1890" actId="14100"/>
        <pc:sldMkLst>
          <pc:docMk/>
          <pc:sldMk cId="1022766836" sldId="271"/>
        </pc:sldMkLst>
        <pc:picChg chg="add mod">
          <ac:chgData name="Shantanu Aggarwal" userId="8e5b7be607e3bdf3" providerId="LiveId" clId="{902F338B-035F-4FAD-B54D-10F3347A0842}" dt="2022-10-06T19:18:22.963" v="1890" actId="14100"/>
          <ac:picMkLst>
            <pc:docMk/>
            <pc:sldMk cId="1022766836" sldId="271"/>
            <ac:picMk id="3" creationId="{53F9AE07-0F5A-F289-C394-D5FD631A7858}"/>
          </ac:picMkLst>
        </pc:picChg>
      </pc:sldChg>
      <pc:sldChg chg="addSp delSp modSp new del mod">
        <pc:chgData name="Shantanu Aggarwal" userId="8e5b7be607e3bdf3" providerId="LiveId" clId="{902F338B-035F-4FAD-B54D-10F3347A0842}" dt="2022-10-06T19:07:36.168" v="1887" actId="47"/>
        <pc:sldMkLst>
          <pc:docMk/>
          <pc:sldMk cId="4232459721" sldId="271"/>
        </pc:sldMkLst>
        <pc:spChg chg="del mod">
          <ac:chgData name="Shantanu Aggarwal" userId="8e5b7be607e3bdf3" providerId="LiveId" clId="{902F338B-035F-4FAD-B54D-10F3347A0842}" dt="2022-10-06T19:07:24.391" v="1886" actId="478"/>
          <ac:spMkLst>
            <pc:docMk/>
            <pc:sldMk cId="4232459721" sldId="271"/>
            <ac:spMk id="2" creationId="{F51CE84B-03AA-D46C-2A62-0DEEAA669378}"/>
          </ac:spMkLst>
        </pc:spChg>
        <pc:spChg chg="add mod">
          <ac:chgData name="Shantanu Aggarwal" userId="8e5b7be607e3bdf3" providerId="LiveId" clId="{902F338B-035F-4FAD-B54D-10F3347A0842}" dt="2022-10-06T19:07:24.391" v="1886" actId="478"/>
          <ac:spMkLst>
            <pc:docMk/>
            <pc:sldMk cId="4232459721" sldId="271"/>
            <ac:spMk id="5" creationId="{25A93A0A-BBFA-8525-3435-DEC934E46644}"/>
          </ac:spMkLst>
        </pc:spChg>
      </pc:sldChg>
      <pc:sldChg chg="addSp delSp modSp new mod">
        <pc:chgData name="Shantanu Aggarwal" userId="8e5b7be607e3bdf3" providerId="LiveId" clId="{902F338B-035F-4FAD-B54D-10F3347A0842}" dt="2022-10-06T19:22:54.425" v="1900" actId="1076"/>
        <pc:sldMkLst>
          <pc:docMk/>
          <pc:sldMk cId="4131321029" sldId="272"/>
        </pc:sldMkLst>
        <pc:picChg chg="add del mod">
          <ac:chgData name="Shantanu Aggarwal" userId="8e5b7be607e3bdf3" providerId="LiveId" clId="{902F338B-035F-4FAD-B54D-10F3347A0842}" dt="2022-10-06T19:22:27.710" v="1894" actId="478"/>
          <ac:picMkLst>
            <pc:docMk/>
            <pc:sldMk cId="4131321029" sldId="272"/>
            <ac:picMk id="3" creationId="{4197993C-9997-04F1-52D1-A46CA4C1D794}"/>
          </ac:picMkLst>
        </pc:picChg>
        <pc:picChg chg="add mod">
          <ac:chgData name="Shantanu Aggarwal" userId="8e5b7be607e3bdf3" providerId="LiveId" clId="{902F338B-035F-4FAD-B54D-10F3347A0842}" dt="2022-10-06T19:22:54.425" v="1900" actId="1076"/>
          <ac:picMkLst>
            <pc:docMk/>
            <pc:sldMk cId="4131321029" sldId="272"/>
            <ac:picMk id="5" creationId="{EE70807A-84FD-0362-D7FE-0BCA5B1F95BF}"/>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64B4BC-D826-45AA-B20B-0EB51ED9EBF2}" type="doc">
      <dgm:prSet loTypeId="urn:microsoft.com/office/officeart/2005/8/layout/hProcess11" loCatId="process" qsTypeId="urn:microsoft.com/office/officeart/2005/8/quickstyle/simple1" qsCatId="simple" csTypeId="urn:microsoft.com/office/officeart/2005/8/colors/accent1_2" csCatId="accent1"/>
      <dgm:spPr/>
      <dgm:t>
        <a:bodyPr/>
        <a:lstStyle/>
        <a:p>
          <a:endParaRPr lang="en-IN"/>
        </a:p>
      </dgm:t>
    </dgm:pt>
    <dgm:pt modelId="{F000D439-8FBC-48DC-AFF5-135E4EE78C9F}">
      <dgm:prSet/>
      <dgm:spPr/>
      <dgm:t>
        <a:bodyPr/>
        <a:lstStyle/>
        <a:p>
          <a:r>
            <a:rPr lang="en-IN" dirty="0"/>
            <a:t>As per the observation of current data, profit might decrease because customers are not getting the interesting deals that could attract them towards the present products.</a:t>
          </a:r>
        </a:p>
      </dgm:t>
    </dgm:pt>
    <dgm:pt modelId="{8C7DCA45-D89C-45A9-8CCD-46479D9588FB}" type="parTrans" cxnId="{BCD9EE18-6003-4B8F-B58B-9A63A3738DB3}">
      <dgm:prSet/>
      <dgm:spPr/>
      <dgm:t>
        <a:bodyPr/>
        <a:lstStyle/>
        <a:p>
          <a:endParaRPr lang="en-IN"/>
        </a:p>
      </dgm:t>
    </dgm:pt>
    <dgm:pt modelId="{D9F39C8D-994F-4DE3-BC42-122693696D20}" type="sibTrans" cxnId="{BCD9EE18-6003-4B8F-B58B-9A63A3738DB3}">
      <dgm:prSet/>
      <dgm:spPr/>
      <dgm:t>
        <a:bodyPr/>
        <a:lstStyle/>
        <a:p>
          <a:endParaRPr lang="en-IN"/>
        </a:p>
      </dgm:t>
    </dgm:pt>
    <dgm:pt modelId="{6B2ED7C9-75BB-4126-940A-E2A166BB0C7E}">
      <dgm:prSet/>
      <dgm:spPr/>
      <dgm:t>
        <a:bodyPr/>
        <a:lstStyle/>
        <a:p>
          <a:r>
            <a:rPr lang="en-IN"/>
            <a:t>Since 2013 Sales might increase or decrease but it is impacting the profit in decreasing trend.</a:t>
          </a:r>
        </a:p>
      </dgm:t>
    </dgm:pt>
    <dgm:pt modelId="{4B7C49F2-09ED-4A60-B278-8F1A11A23FDA}" type="parTrans" cxnId="{FF41B351-F35E-46C5-B4F3-19A2FA44ACF6}">
      <dgm:prSet/>
      <dgm:spPr/>
      <dgm:t>
        <a:bodyPr/>
        <a:lstStyle/>
        <a:p>
          <a:endParaRPr lang="en-IN"/>
        </a:p>
      </dgm:t>
    </dgm:pt>
    <dgm:pt modelId="{03CD45B2-AB36-4C01-AD77-34519C88144A}" type="sibTrans" cxnId="{FF41B351-F35E-46C5-B4F3-19A2FA44ACF6}">
      <dgm:prSet/>
      <dgm:spPr/>
      <dgm:t>
        <a:bodyPr/>
        <a:lstStyle/>
        <a:p>
          <a:endParaRPr lang="en-IN"/>
        </a:p>
      </dgm:t>
    </dgm:pt>
    <dgm:pt modelId="{BB534C99-17EF-40AC-AE08-21AAD4B7207F}">
      <dgm:prSet/>
      <dgm:spPr/>
      <dgm:t>
        <a:bodyPr/>
        <a:lstStyle/>
        <a:p>
          <a:r>
            <a:rPr lang="en-IN"/>
            <a:t>The options are minimal as customer have to deal with limited number of brand.</a:t>
          </a:r>
        </a:p>
      </dgm:t>
    </dgm:pt>
    <dgm:pt modelId="{89F32F6E-399B-4DFE-9DBD-FE28DA12FCA6}" type="parTrans" cxnId="{C881C64C-E396-4BF5-8683-10A645AA34D3}">
      <dgm:prSet/>
      <dgm:spPr/>
      <dgm:t>
        <a:bodyPr/>
        <a:lstStyle/>
        <a:p>
          <a:endParaRPr lang="en-IN"/>
        </a:p>
      </dgm:t>
    </dgm:pt>
    <dgm:pt modelId="{E783D043-B121-4C1D-9051-9CE070FE195A}" type="sibTrans" cxnId="{C881C64C-E396-4BF5-8683-10A645AA34D3}">
      <dgm:prSet/>
      <dgm:spPr/>
      <dgm:t>
        <a:bodyPr/>
        <a:lstStyle/>
        <a:p>
          <a:endParaRPr lang="en-IN"/>
        </a:p>
      </dgm:t>
    </dgm:pt>
    <dgm:pt modelId="{3342F5F5-3412-4F04-B2CF-A6E7F8FF85D7}">
      <dgm:prSet/>
      <dgm:spPr/>
      <dgm:t>
        <a:bodyPr/>
        <a:lstStyle/>
        <a:p>
          <a:r>
            <a:rPr lang="en-IN"/>
            <a:t>In coming years, sales might not impact in decreasing trend but it will not give much profit to employees as in the absence of more options, customer will not buy the products at higher price</a:t>
          </a:r>
        </a:p>
      </dgm:t>
    </dgm:pt>
    <dgm:pt modelId="{EDC52E3C-94BD-484C-9C16-FCA91422F6BF}" type="parTrans" cxnId="{9BD5237E-3745-4340-9BDA-52812763DB17}">
      <dgm:prSet/>
      <dgm:spPr/>
      <dgm:t>
        <a:bodyPr/>
        <a:lstStyle/>
        <a:p>
          <a:endParaRPr lang="en-IN"/>
        </a:p>
      </dgm:t>
    </dgm:pt>
    <dgm:pt modelId="{C86CAF1E-3B53-4A02-AFB9-1A67F452D8A9}" type="sibTrans" cxnId="{9BD5237E-3745-4340-9BDA-52812763DB17}">
      <dgm:prSet/>
      <dgm:spPr/>
      <dgm:t>
        <a:bodyPr/>
        <a:lstStyle/>
        <a:p>
          <a:endParaRPr lang="en-IN"/>
        </a:p>
      </dgm:t>
    </dgm:pt>
    <dgm:pt modelId="{93FE5CFE-F464-4210-B8ED-89B8189B7095}" type="pres">
      <dgm:prSet presAssocID="{6064B4BC-D826-45AA-B20B-0EB51ED9EBF2}" presName="Name0" presStyleCnt="0">
        <dgm:presLayoutVars>
          <dgm:dir/>
          <dgm:resizeHandles val="exact"/>
        </dgm:presLayoutVars>
      </dgm:prSet>
      <dgm:spPr/>
    </dgm:pt>
    <dgm:pt modelId="{86E11B22-E05F-48FD-8CB3-7948CBBEF53C}" type="pres">
      <dgm:prSet presAssocID="{6064B4BC-D826-45AA-B20B-0EB51ED9EBF2}" presName="arrow" presStyleLbl="bgShp" presStyleIdx="0" presStyleCnt="1" custLinFactNeighborX="-3106"/>
      <dgm:spPr>
        <a:solidFill>
          <a:srgbClr val="C00000"/>
        </a:solidFill>
      </dgm:spPr>
    </dgm:pt>
    <dgm:pt modelId="{1CD44CD7-9223-4085-A6E5-6081384EBE33}" type="pres">
      <dgm:prSet presAssocID="{6064B4BC-D826-45AA-B20B-0EB51ED9EBF2}" presName="points" presStyleCnt="0"/>
      <dgm:spPr/>
    </dgm:pt>
    <dgm:pt modelId="{62045EB5-E0BB-4024-B03B-A44F58073C08}" type="pres">
      <dgm:prSet presAssocID="{F000D439-8FBC-48DC-AFF5-135E4EE78C9F}" presName="compositeA" presStyleCnt="0"/>
      <dgm:spPr/>
    </dgm:pt>
    <dgm:pt modelId="{E23870F2-2677-4C4E-B7E5-80BA072C0B43}" type="pres">
      <dgm:prSet presAssocID="{F000D439-8FBC-48DC-AFF5-135E4EE78C9F}" presName="textA" presStyleLbl="revTx" presStyleIdx="0" presStyleCnt="4">
        <dgm:presLayoutVars>
          <dgm:bulletEnabled val="1"/>
        </dgm:presLayoutVars>
      </dgm:prSet>
      <dgm:spPr/>
    </dgm:pt>
    <dgm:pt modelId="{C4DBDE28-86F4-4074-AC8C-A1A8E51C5085}" type="pres">
      <dgm:prSet presAssocID="{F000D439-8FBC-48DC-AFF5-135E4EE78C9F}" presName="circleA" presStyleLbl="node1" presStyleIdx="0" presStyleCnt="4"/>
      <dgm:spPr/>
    </dgm:pt>
    <dgm:pt modelId="{5BFB8E6E-F312-4A66-B070-9764B0B41F3D}" type="pres">
      <dgm:prSet presAssocID="{F000D439-8FBC-48DC-AFF5-135E4EE78C9F}" presName="spaceA" presStyleCnt="0"/>
      <dgm:spPr/>
    </dgm:pt>
    <dgm:pt modelId="{6199754A-A2CD-482B-B6D8-990683BEE78F}" type="pres">
      <dgm:prSet presAssocID="{D9F39C8D-994F-4DE3-BC42-122693696D20}" presName="space" presStyleCnt="0"/>
      <dgm:spPr/>
    </dgm:pt>
    <dgm:pt modelId="{5F0AE0E5-1932-47A6-AB0A-E80A3EA34DC5}" type="pres">
      <dgm:prSet presAssocID="{6B2ED7C9-75BB-4126-940A-E2A166BB0C7E}" presName="compositeB" presStyleCnt="0"/>
      <dgm:spPr/>
    </dgm:pt>
    <dgm:pt modelId="{7B0B1B19-7380-4ACF-BD25-C8C8B5A35980}" type="pres">
      <dgm:prSet presAssocID="{6B2ED7C9-75BB-4126-940A-E2A166BB0C7E}" presName="textB" presStyleLbl="revTx" presStyleIdx="1" presStyleCnt="4">
        <dgm:presLayoutVars>
          <dgm:bulletEnabled val="1"/>
        </dgm:presLayoutVars>
      </dgm:prSet>
      <dgm:spPr/>
    </dgm:pt>
    <dgm:pt modelId="{AE228E37-41D2-4A10-BBFA-A23A21AB6171}" type="pres">
      <dgm:prSet presAssocID="{6B2ED7C9-75BB-4126-940A-E2A166BB0C7E}" presName="circleB" presStyleLbl="node1" presStyleIdx="1" presStyleCnt="4"/>
      <dgm:spPr/>
    </dgm:pt>
    <dgm:pt modelId="{7AA1BF49-C6B9-4576-9F0F-3C2DF1DC19A8}" type="pres">
      <dgm:prSet presAssocID="{6B2ED7C9-75BB-4126-940A-E2A166BB0C7E}" presName="spaceB" presStyleCnt="0"/>
      <dgm:spPr/>
    </dgm:pt>
    <dgm:pt modelId="{12CF8217-4A60-4682-A66A-3622FFE9B13D}" type="pres">
      <dgm:prSet presAssocID="{03CD45B2-AB36-4C01-AD77-34519C88144A}" presName="space" presStyleCnt="0"/>
      <dgm:spPr/>
    </dgm:pt>
    <dgm:pt modelId="{349301AC-598A-48A8-ACA5-ED97E43E8F46}" type="pres">
      <dgm:prSet presAssocID="{BB534C99-17EF-40AC-AE08-21AAD4B7207F}" presName="compositeA" presStyleCnt="0"/>
      <dgm:spPr/>
    </dgm:pt>
    <dgm:pt modelId="{F315CC5B-9515-4D7D-8519-B5E139F52032}" type="pres">
      <dgm:prSet presAssocID="{BB534C99-17EF-40AC-AE08-21AAD4B7207F}" presName="textA" presStyleLbl="revTx" presStyleIdx="2" presStyleCnt="4">
        <dgm:presLayoutVars>
          <dgm:bulletEnabled val="1"/>
        </dgm:presLayoutVars>
      </dgm:prSet>
      <dgm:spPr/>
    </dgm:pt>
    <dgm:pt modelId="{0B71047F-4662-417D-B7BF-2F11729CB2FD}" type="pres">
      <dgm:prSet presAssocID="{BB534C99-17EF-40AC-AE08-21AAD4B7207F}" presName="circleA" presStyleLbl="node1" presStyleIdx="2" presStyleCnt="4"/>
      <dgm:spPr/>
    </dgm:pt>
    <dgm:pt modelId="{CABBCDD8-9007-4E19-82DA-EB244575F506}" type="pres">
      <dgm:prSet presAssocID="{BB534C99-17EF-40AC-AE08-21AAD4B7207F}" presName="spaceA" presStyleCnt="0"/>
      <dgm:spPr/>
    </dgm:pt>
    <dgm:pt modelId="{8F7374CF-4905-4B14-B24E-54D208F88F19}" type="pres">
      <dgm:prSet presAssocID="{E783D043-B121-4C1D-9051-9CE070FE195A}" presName="space" presStyleCnt="0"/>
      <dgm:spPr/>
    </dgm:pt>
    <dgm:pt modelId="{FF173B9E-72EA-4450-BB80-6AB9708D9567}" type="pres">
      <dgm:prSet presAssocID="{3342F5F5-3412-4F04-B2CF-A6E7F8FF85D7}" presName="compositeB" presStyleCnt="0"/>
      <dgm:spPr/>
    </dgm:pt>
    <dgm:pt modelId="{4C42E7A5-1331-42A5-A44A-444A6193DAF0}" type="pres">
      <dgm:prSet presAssocID="{3342F5F5-3412-4F04-B2CF-A6E7F8FF85D7}" presName="textB" presStyleLbl="revTx" presStyleIdx="3" presStyleCnt="4">
        <dgm:presLayoutVars>
          <dgm:bulletEnabled val="1"/>
        </dgm:presLayoutVars>
      </dgm:prSet>
      <dgm:spPr/>
    </dgm:pt>
    <dgm:pt modelId="{3B84E716-CBAF-40A4-812F-632EDE566671}" type="pres">
      <dgm:prSet presAssocID="{3342F5F5-3412-4F04-B2CF-A6E7F8FF85D7}" presName="circleB" presStyleLbl="node1" presStyleIdx="3" presStyleCnt="4" custLinFactNeighborX="-2783" custLinFactNeighborY="-2309"/>
      <dgm:spPr/>
    </dgm:pt>
    <dgm:pt modelId="{E7920419-1E08-4806-8D50-EA9044C3BD89}" type="pres">
      <dgm:prSet presAssocID="{3342F5F5-3412-4F04-B2CF-A6E7F8FF85D7}" presName="spaceB" presStyleCnt="0"/>
      <dgm:spPr/>
    </dgm:pt>
  </dgm:ptLst>
  <dgm:cxnLst>
    <dgm:cxn modelId="{BCD9EE18-6003-4B8F-B58B-9A63A3738DB3}" srcId="{6064B4BC-D826-45AA-B20B-0EB51ED9EBF2}" destId="{F000D439-8FBC-48DC-AFF5-135E4EE78C9F}" srcOrd="0" destOrd="0" parTransId="{8C7DCA45-D89C-45A9-8CCD-46479D9588FB}" sibTransId="{D9F39C8D-994F-4DE3-BC42-122693696D20}"/>
    <dgm:cxn modelId="{9AB0AB35-3090-4866-83F7-AB1A012B3077}" type="presOf" srcId="{6B2ED7C9-75BB-4126-940A-E2A166BB0C7E}" destId="{7B0B1B19-7380-4ACF-BD25-C8C8B5A35980}" srcOrd="0" destOrd="0" presId="urn:microsoft.com/office/officeart/2005/8/layout/hProcess11"/>
    <dgm:cxn modelId="{ECE81B3C-D8D4-47EC-85AD-EFA46132648D}" type="presOf" srcId="{3342F5F5-3412-4F04-B2CF-A6E7F8FF85D7}" destId="{4C42E7A5-1331-42A5-A44A-444A6193DAF0}" srcOrd="0" destOrd="0" presId="urn:microsoft.com/office/officeart/2005/8/layout/hProcess11"/>
    <dgm:cxn modelId="{C881C64C-E396-4BF5-8683-10A645AA34D3}" srcId="{6064B4BC-D826-45AA-B20B-0EB51ED9EBF2}" destId="{BB534C99-17EF-40AC-AE08-21AAD4B7207F}" srcOrd="2" destOrd="0" parTransId="{89F32F6E-399B-4DFE-9DBD-FE28DA12FCA6}" sibTransId="{E783D043-B121-4C1D-9051-9CE070FE195A}"/>
    <dgm:cxn modelId="{FF41B351-F35E-46C5-B4F3-19A2FA44ACF6}" srcId="{6064B4BC-D826-45AA-B20B-0EB51ED9EBF2}" destId="{6B2ED7C9-75BB-4126-940A-E2A166BB0C7E}" srcOrd="1" destOrd="0" parTransId="{4B7C49F2-09ED-4A60-B278-8F1A11A23FDA}" sibTransId="{03CD45B2-AB36-4C01-AD77-34519C88144A}"/>
    <dgm:cxn modelId="{9BD5237E-3745-4340-9BDA-52812763DB17}" srcId="{6064B4BC-D826-45AA-B20B-0EB51ED9EBF2}" destId="{3342F5F5-3412-4F04-B2CF-A6E7F8FF85D7}" srcOrd="3" destOrd="0" parTransId="{EDC52E3C-94BD-484C-9C16-FCA91422F6BF}" sibTransId="{C86CAF1E-3B53-4A02-AFB9-1A67F452D8A9}"/>
    <dgm:cxn modelId="{0A87A0A3-0AFB-4B5E-843B-EE035D9B7203}" type="presOf" srcId="{F000D439-8FBC-48DC-AFF5-135E4EE78C9F}" destId="{E23870F2-2677-4C4E-B7E5-80BA072C0B43}" srcOrd="0" destOrd="0" presId="urn:microsoft.com/office/officeart/2005/8/layout/hProcess11"/>
    <dgm:cxn modelId="{E4321EFE-99AE-42EB-A88F-5FA5856F6623}" type="presOf" srcId="{6064B4BC-D826-45AA-B20B-0EB51ED9EBF2}" destId="{93FE5CFE-F464-4210-B8ED-89B8189B7095}" srcOrd="0" destOrd="0" presId="urn:microsoft.com/office/officeart/2005/8/layout/hProcess11"/>
    <dgm:cxn modelId="{8A70EEFF-76D7-4D6C-B227-7396645A93A9}" type="presOf" srcId="{BB534C99-17EF-40AC-AE08-21AAD4B7207F}" destId="{F315CC5B-9515-4D7D-8519-B5E139F52032}" srcOrd="0" destOrd="0" presId="urn:microsoft.com/office/officeart/2005/8/layout/hProcess11"/>
    <dgm:cxn modelId="{A8F1D5B2-2621-48C6-9B2D-38113D84E96B}" type="presParOf" srcId="{93FE5CFE-F464-4210-B8ED-89B8189B7095}" destId="{86E11B22-E05F-48FD-8CB3-7948CBBEF53C}" srcOrd="0" destOrd="0" presId="urn:microsoft.com/office/officeart/2005/8/layout/hProcess11"/>
    <dgm:cxn modelId="{1B860C14-2F08-49CC-A88A-8B013A03067B}" type="presParOf" srcId="{93FE5CFE-F464-4210-B8ED-89B8189B7095}" destId="{1CD44CD7-9223-4085-A6E5-6081384EBE33}" srcOrd="1" destOrd="0" presId="urn:microsoft.com/office/officeart/2005/8/layout/hProcess11"/>
    <dgm:cxn modelId="{E64A9DE1-3390-4E71-A2A8-00FBFFF5BE93}" type="presParOf" srcId="{1CD44CD7-9223-4085-A6E5-6081384EBE33}" destId="{62045EB5-E0BB-4024-B03B-A44F58073C08}" srcOrd="0" destOrd="0" presId="urn:microsoft.com/office/officeart/2005/8/layout/hProcess11"/>
    <dgm:cxn modelId="{AAF6CAB6-D0FE-4300-B38F-8976EB8D94A2}" type="presParOf" srcId="{62045EB5-E0BB-4024-B03B-A44F58073C08}" destId="{E23870F2-2677-4C4E-B7E5-80BA072C0B43}" srcOrd="0" destOrd="0" presId="urn:microsoft.com/office/officeart/2005/8/layout/hProcess11"/>
    <dgm:cxn modelId="{BA943A7D-E3C4-47DF-BDC4-6E2AE0688B3B}" type="presParOf" srcId="{62045EB5-E0BB-4024-B03B-A44F58073C08}" destId="{C4DBDE28-86F4-4074-AC8C-A1A8E51C5085}" srcOrd="1" destOrd="0" presId="urn:microsoft.com/office/officeart/2005/8/layout/hProcess11"/>
    <dgm:cxn modelId="{FBD6CE2A-469B-4386-8E88-4C9526C74FDB}" type="presParOf" srcId="{62045EB5-E0BB-4024-B03B-A44F58073C08}" destId="{5BFB8E6E-F312-4A66-B070-9764B0B41F3D}" srcOrd="2" destOrd="0" presId="urn:microsoft.com/office/officeart/2005/8/layout/hProcess11"/>
    <dgm:cxn modelId="{B79BC707-004E-4B00-A0C3-23421ED7139F}" type="presParOf" srcId="{1CD44CD7-9223-4085-A6E5-6081384EBE33}" destId="{6199754A-A2CD-482B-B6D8-990683BEE78F}" srcOrd="1" destOrd="0" presId="urn:microsoft.com/office/officeart/2005/8/layout/hProcess11"/>
    <dgm:cxn modelId="{D6DEFFDC-A8A2-48B4-B58B-DFC5200D4140}" type="presParOf" srcId="{1CD44CD7-9223-4085-A6E5-6081384EBE33}" destId="{5F0AE0E5-1932-47A6-AB0A-E80A3EA34DC5}" srcOrd="2" destOrd="0" presId="urn:microsoft.com/office/officeart/2005/8/layout/hProcess11"/>
    <dgm:cxn modelId="{993117D1-EF4B-4A6C-8285-55A9BCAD91B3}" type="presParOf" srcId="{5F0AE0E5-1932-47A6-AB0A-E80A3EA34DC5}" destId="{7B0B1B19-7380-4ACF-BD25-C8C8B5A35980}" srcOrd="0" destOrd="0" presId="urn:microsoft.com/office/officeart/2005/8/layout/hProcess11"/>
    <dgm:cxn modelId="{55314D24-7272-4A57-A596-C7CA73939558}" type="presParOf" srcId="{5F0AE0E5-1932-47A6-AB0A-E80A3EA34DC5}" destId="{AE228E37-41D2-4A10-BBFA-A23A21AB6171}" srcOrd="1" destOrd="0" presId="urn:microsoft.com/office/officeart/2005/8/layout/hProcess11"/>
    <dgm:cxn modelId="{04A3DDD1-8B58-471D-AD14-6CCCBB41F9F5}" type="presParOf" srcId="{5F0AE0E5-1932-47A6-AB0A-E80A3EA34DC5}" destId="{7AA1BF49-C6B9-4576-9F0F-3C2DF1DC19A8}" srcOrd="2" destOrd="0" presId="urn:microsoft.com/office/officeart/2005/8/layout/hProcess11"/>
    <dgm:cxn modelId="{B188DD43-1709-4953-94EE-739F99881978}" type="presParOf" srcId="{1CD44CD7-9223-4085-A6E5-6081384EBE33}" destId="{12CF8217-4A60-4682-A66A-3622FFE9B13D}" srcOrd="3" destOrd="0" presId="urn:microsoft.com/office/officeart/2005/8/layout/hProcess11"/>
    <dgm:cxn modelId="{31725169-927F-4C80-9309-84E3FFD70F15}" type="presParOf" srcId="{1CD44CD7-9223-4085-A6E5-6081384EBE33}" destId="{349301AC-598A-48A8-ACA5-ED97E43E8F46}" srcOrd="4" destOrd="0" presId="urn:microsoft.com/office/officeart/2005/8/layout/hProcess11"/>
    <dgm:cxn modelId="{1B2D0803-E06E-41C8-BB34-D50E5629548D}" type="presParOf" srcId="{349301AC-598A-48A8-ACA5-ED97E43E8F46}" destId="{F315CC5B-9515-4D7D-8519-B5E139F52032}" srcOrd="0" destOrd="0" presId="urn:microsoft.com/office/officeart/2005/8/layout/hProcess11"/>
    <dgm:cxn modelId="{F92DAFC8-28B4-43EA-8275-7661635748D7}" type="presParOf" srcId="{349301AC-598A-48A8-ACA5-ED97E43E8F46}" destId="{0B71047F-4662-417D-B7BF-2F11729CB2FD}" srcOrd="1" destOrd="0" presId="urn:microsoft.com/office/officeart/2005/8/layout/hProcess11"/>
    <dgm:cxn modelId="{8D09B356-41FF-4950-AD62-A208B0FD821D}" type="presParOf" srcId="{349301AC-598A-48A8-ACA5-ED97E43E8F46}" destId="{CABBCDD8-9007-4E19-82DA-EB244575F506}" srcOrd="2" destOrd="0" presId="urn:microsoft.com/office/officeart/2005/8/layout/hProcess11"/>
    <dgm:cxn modelId="{EFA9CA87-75EC-4D7D-8D6B-80B102E9AB5F}" type="presParOf" srcId="{1CD44CD7-9223-4085-A6E5-6081384EBE33}" destId="{8F7374CF-4905-4B14-B24E-54D208F88F19}" srcOrd="5" destOrd="0" presId="urn:microsoft.com/office/officeart/2005/8/layout/hProcess11"/>
    <dgm:cxn modelId="{E5324074-7231-4F19-8CE9-BAD100300715}" type="presParOf" srcId="{1CD44CD7-9223-4085-A6E5-6081384EBE33}" destId="{FF173B9E-72EA-4450-BB80-6AB9708D9567}" srcOrd="6" destOrd="0" presId="urn:microsoft.com/office/officeart/2005/8/layout/hProcess11"/>
    <dgm:cxn modelId="{3B67BD08-555E-4680-9ED5-7C97B0C6959E}" type="presParOf" srcId="{FF173B9E-72EA-4450-BB80-6AB9708D9567}" destId="{4C42E7A5-1331-42A5-A44A-444A6193DAF0}" srcOrd="0" destOrd="0" presId="urn:microsoft.com/office/officeart/2005/8/layout/hProcess11"/>
    <dgm:cxn modelId="{38D5E744-F074-47FC-9536-FA6DF503E92F}" type="presParOf" srcId="{FF173B9E-72EA-4450-BB80-6AB9708D9567}" destId="{3B84E716-CBAF-40A4-812F-632EDE566671}" srcOrd="1" destOrd="0" presId="urn:microsoft.com/office/officeart/2005/8/layout/hProcess11"/>
    <dgm:cxn modelId="{6E23E475-1CE1-4AFA-8219-F6C7004C2AFE}" type="presParOf" srcId="{FF173B9E-72EA-4450-BB80-6AB9708D9567}" destId="{E7920419-1E08-4806-8D50-EA9044C3BD89}"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E11B22-E05F-48FD-8CB3-7948CBBEF53C}">
      <dsp:nvSpPr>
        <dsp:cNvPr id="0" name=""/>
        <dsp:cNvSpPr/>
      </dsp:nvSpPr>
      <dsp:spPr>
        <a:xfrm>
          <a:off x="0" y="1005859"/>
          <a:ext cx="9528110" cy="1341146"/>
        </a:xfrm>
        <a:prstGeom prst="notchedRightArrow">
          <a:avLst/>
        </a:prstGeom>
        <a:solidFill>
          <a:srgbClr val="C00000"/>
        </a:solidFill>
        <a:ln>
          <a:noFill/>
        </a:ln>
        <a:effectLst/>
      </dsp:spPr>
      <dsp:style>
        <a:lnRef idx="0">
          <a:scrgbClr r="0" g="0" b="0"/>
        </a:lnRef>
        <a:fillRef idx="1">
          <a:scrgbClr r="0" g="0" b="0"/>
        </a:fillRef>
        <a:effectRef idx="0">
          <a:scrgbClr r="0" g="0" b="0"/>
        </a:effectRef>
        <a:fontRef idx="minor"/>
      </dsp:style>
    </dsp:sp>
    <dsp:sp modelId="{E23870F2-2677-4C4E-B7E5-80BA072C0B43}">
      <dsp:nvSpPr>
        <dsp:cNvPr id="0" name=""/>
        <dsp:cNvSpPr/>
      </dsp:nvSpPr>
      <dsp:spPr>
        <a:xfrm>
          <a:off x="4291" y="0"/>
          <a:ext cx="2064268" cy="1341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marL="0" lvl="0" indent="0" algn="ctr" defTabSz="488950">
            <a:lnSpc>
              <a:spcPct val="90000"/>
            </a:lnSpc>
            <a:spcBef>
              <a:spcPct val="0"/>
            </a:spcBef>
            <a:spcAft>
              <a:spcPct val="35000"/>
            </a:spcAft>
            <a:buNone/>
          </a:pPr>
          <a:r>
            <a:rPr lang="en-IN" sz="1100" kern="1200" dirty="0"/>
            <a:t>As per the observation of current data, profit might decrease because customers are not getting the interesting deals that could attract them towards the present products.</a:t>
          </a:r>
        </a:p>
      </dsp:txBody>
      <dsp:txXfrm>
        <a:off x="4291" y="0"/>
        <a:ext cx="2064268" cy="1341146"/>
      </dsp:txXfrm>
    </dsp:sp>
    <dsp:sp modelId="{C4DBDE28-86F4-4074-AC8C-A1A8E51C5085}">
      <dsp:nvSpPr>
        <dsp:cNvPr id="0" name=""/>
        <dsp:cNvSpPr/>
      </dsp:nvSpPr>
      <dsp:spPr>
        <a:xfrm>
          <a:off x="868782" y="1508789"/>
          <a:ext cx="335286" cy="33528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0B1B19-7380-4ACF-BD25-C8C8B5A35980}">
      <dsp:nvSpPr>
        <dsp:cNvPr id="0" name=""/>
        <dsp:cNvSpPr/>
      </dsp:nvSpPr>
      <dsp:spPr>
        <a:xfrm>
          <a:off x="2171774" y="2011719"/>
          <a:ext cx="2064268" cy="1341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marL="0" lvl="0" indent="0" algn="ctr" defTabSz="488950">
            <a:lnSpc>
              <a:spcPct val="90000"/>
            </a:lnSpc>
            <a:spcBef>
              <a:spcPct val="0"/>
            </a:spcBef>
            <a:spcAft>
              <a:spcPct val="35000"/>
            </a:spcAft>
            <a:buNone/>
          </a:pPr>
          <a:r>
            <a:rPr lang="en-IN" sz="1100" kern="1200"/>
            <a:t>Since 2013 Sales might increase or decrease but it is impacting the profit in decreasing trend.</a:t>
          </a:r>
        </a:p>
      </dsp:txBody>
      <dsp:txXfrm>
        <a:off x="2171774" y="2011719"/>
        <a:ext cx="2064268" cy="1341146"/>
      </dsp:txXfrm>
    </dsp:sp>
    <dsp:sp modelId="{AE228E37-41D2-4A10-BBFA-A23A21AB6171}">
      <dsp:nvSpPr>
        <dsp:cNvPr id="0" name=""/>
        <dsp:cNvSpPr/>
      </dsp:nvSpPr>
      <dsp:spPr>
        <a:xfrm>
          <a:off x="3036265" y="1508789"/>
          <a:ext cx="335286" cy="33528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15CC5B-9515-4D7D-8519-B5E139F52032}">
      <dsp:nvSpPr>
        <dsp:cNvPr id="0" name=""/>
        <dsp:cNvSpPr/>
      </dsp:nvSpPr>
      <dsp:spPr>
        <a:xfrm>
          <a:off x="4339256" y="0"/>
          <a:ext cx="2064268" cy="1341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marL="0" lvl="0" indent="0" algn="ctr" defTabSz="488950">
            <a:lnSpc>
              <a:spcPct val="90000"/>
            </a:lnSpc>
            <a:spcBef>
              <a:spcPct val="0"/>
            </a:spcBef>
            <a:spcAft>
              <a:spcPct val="35000"/>
            </a:spcAft>
            <a:buNone/>
          </a:pPr>
          <a:r>
            <a:rPr lang="en-IN" sz="1100" kern="1200"/>
            <a:t>The options are minimal as customer have to deal with limited number of brand.</a:t>
          </a:r>
        </a:p>
      </dsp:txBody>
      <dsp:txXfrm>
        <a:off x="4339256" y="0"/>
        <a:ext cx="2064268" cy="1341146"/>
      </dsp:txXfrm>
    </dsp:sp>
    <dsp:sp modelId="{0B71047F-4662-417D-B7BF-2F11729CB2FD}">
      <dsp:nvSpPr>
        <dsp:cNvPr id="0" name=""/>
        <dsp:cNvSpPr/>
      </dsp:nvSpPr>
      <dsp:spPr>
        <a:xfrm>
          <a:off x="5203747" y="1508789"/>
          <a:ext cx="335286" cy="33528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42E7A5-1331-42A5-A44A-444A6193DAF0}">
      <dsp:nvSpPr>
        <dsp:cNvPr id="0" name=""/>
        <dsp:cNvSpPr/>
      </dsp:nvSpPr>
      <dsp:spPr>
        <a:xfrm>
          <a:off x="6506738" y="2011719"/>
          <a:ext cx="2064268" cy="1341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marL="0" lvl="0" indent="0" algn="ctr" defTabSz="488950">
            <a:lnSpc>
              <a:spcPct val="90000"/>
            </a:lnSpc>
            <a:spcBef>
              <a:spcPct val="0"/>
            </a:spcBef>
            <a:spcAft>
              <a:spcPct val="35000"/>
            </a:spcAft>
            <a:buNone/>
          </a:pPr>
          <a:r>
            <a:rPr lang="en-IN" sz="1100" kern="1200"/>
            <a:t>In coming years, sales might not impact in decreasing trend but it will not give much profit to employees as in the absence of more options, customer will not buy the products at higher price</a:t>
          </a:r>
        </a:p>
      </dsp:txBody>
      <dsp:txXfrm>
        <a:off x="6506738" y="2011719"/>
        <a:ext cx="2064268" cy="1341146"/>
      </dsp:txXfrm>
    </dsp:sp>
    <dsp:sp modelId="{3B84E716-CBAF-40A4-812F-632EDE566671}">
      <dsp:nvSpPr>
        <dsp:cNvPr id="0" name=""/>
        <dsp:cNvSpPr/>
      </dsp:nvSpPr>
      <dsp:spPr>
        <a:xfrm>
          <a:off x="7361898" y="1501047"/>
          <a:ext cx="335286" cy="33528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DF2030-AF36-48FE-801A-366069A16D7D}"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4F2C52-E077-476E-BCEC-0DC881BDCBF2}" type="slidenum">
              <a:rPr lang="en-IN" smtClean="0"/>
              <a:t>‹#›</a:t>
            </a:fld>
            <a:endParaRPr lang="en-IN"/>
          </a:p>
        </p:txBody>
      </p:sp>
    </p:spTree>
    <p:extLst>
      <p:ext uri="{BB962C8B-B14F-4D97-AF65-F5344CB8AC3E}">
        <p14:creationId xmlns:p14="http://schemas.microsoft.com/office/powerpoint/2010/main" val="2579094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DF2030-AF36-48FE-801A-366069A16D7D}"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4F2C52-E077-476E-BCEC-0DC881BDCBF2}" type="slidenum">
              <a:rPr lang="en-IN" smtClean="0"/>
              <a:t>‹#›</a:t>
            </a:fld>
            <a:endParaRPr lang="en-IN"/>
          </a:p>
        </p:txBody>
      </p:sp>
    </p:spTree>
    <p:extLst>
      <p:ext uri="{BB962C8B-B14F-4D97-AF65-F5344CB8AC3E}">
        <p14:creationId xmlns:p14="http://schemas.microsoft.com/office/powerpoint/2010/main" val="2284555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DF2030-AF36-48FE-801A-366069A16D7D}"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4F2C52-E077-476E-BCEC-0DC881BDCBF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51624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DF2030-AF36-48FE-801A-366069A16D7D}"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4F2C52-E077-476E-BCEC-0DC881BDCBF2}" type="slidenum">
              <a:rPr lang="en-IN" smtClean="0"/>
              <a:t>‹#›</a:t>
            </a:fld>
            <a:endParaRPr lang="en-IN"/>
          </a:p>
        </p:txBody>
      </p:sp>
    </p:spTree>
    <p:extLst>
      <p:ext uri="{BB962C8B-B14F-4D97-AF65-F5344CB8AC3E}">
        <p14:creationId xmlns:p14="http://schemas.microsoft.com/office/powerpoint/2010/main" val="3528944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DF2030-AF36-48FE-801A-366069A16D7D}"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4F2C52-E077-476E-BCEC-0DC881BDCBF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48779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DF2030-AF36-48FE-801A-366069A16D7D}"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4F2C52-E077-476E-BCEC-0DC881BDCBF2}" type="slidenum">
              <a:rPr lang="en-IN" smtClean="0"/>
              <a:t>‹#›</a:t>
            </a:fld>
            <a:endParaRPr lang="en-IN"/>
          </a:p>
        </p:txBody>
      </p:sp>
    </p:spTree>
    <p:extLst>
      <p:ext uri="{BB962C8B-B14F-4D97-AF65-F5344CB8AC3E}">
        <p14:creationId xmlns:p14="http://schemas.microsoft.com/office/powerpoint/2010/main" val="2026510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DF2030-AF36-48FE-801A-366069A16D7D}"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4F2C52-E077-476E-BCEC-0DC881BDCBF2}" type="slidenum">
              <a:rPr lang="en-IN" smtClean="0"/>
              <a:t>‹#›</a:t>
            </a:fld>
            <a:endParaRPr lang="en-IN"/>
          </a:p>
        </p:txBody>
      </p:sp>
    </p:spTree>
    <p:extLst>
      <p:ext uri="{BB962C8B-B14F-4D97-AF65-F5344CB8AC3E}">
        <p14:creationId xmlns:p14="http://schemas.microsoft.com/office/powerpoint/2010/main" val="25138470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DF2030-AF36-48FE-801A-366069A16D7D}"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4F2C52-E077-476E-BCEC-0DC881BDCBF2}" type="slidenum">
              <a:rPr lang="en-IN" smtClean="0"/>
              <a:t>‹#›</a:t>
            </a:fld>
            <a:endParaRPr lang="en-IN"/>
          </a:p>
        </p:txBody>
      </p:sp>
    </p:spTree>
    <p:extLst>
      <p:ext uri="{BB962C8B-B14F-4D97-AF65-F5344CB8AC3E}">
        <p14:creationId xmlns:p14="http://schemas.microsoft.com/office/powerpoint/2010/main" val="134974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DF2030-AF36-48FE-801A-366069A16D7D}"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4F2C52-E077-476E-BCEC-0DC881BDCBF2}" type="slidenum">
              <a:rPr lang="en-IN" smtClean="0"/>
              <a:t>‹#›</a:t>
            </a:fld>
            <a:endParaRPr lang="en-IN"/>
          </a:p>
        </p:txBody>
      </p:sp>
    </p:spTree>
    <p:extLst>
      <p:ext uri="{BB962C8B-B14F-4D97-AF65-F5344CB8AC3E}">
        <p14:creationId xmlns:p14="http://schemas.microsoft.com/office/powerpoint/2010/main" val="2532362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DF2030-AF36-48FE-801A-366069A16D7D}"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4F2C52-E077-476E-BCEC-0DC881BDCBF2}" type="slidenum">
              <a:rPr lang="en-IN" smtClean="0"/>
              <a:t>‹#›</a:t>
            </a:fld>
            <a:endParaRPr lang="en-IN"/>
          </a:p>
        </p:txBody>
      </p:sp>
    </p:spTree>
    <p:extLst>
      <p:ext uri="{BB962C8B-B14F-4D97-AF65-F5344CB8AC3E}">
        <p14:creationId xmlns:p14="http://schemas.microsoft.com/office/powerpoint/2010/main" val="390369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DF2030-AF36-48FE-801A-366069A16D7D}" type="datetimeFigureOut">
              <a:rPr lang="en-IN" smtClean="0"/>
              <a:t>06-10-2022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4F2C52-E077-476E-BCEC-0DC881BDCBF2}" type="slidenum">
              <a:rPr lang="en-IN" smtClean="0"/>
              <a:t>‹#›</a:t>
            </a:fld>
            <a:endParaRPr lang="en-IN"/>
          </a:p>
        </p:txBody>
      </p:sp>
    </p:spTree>
    <p:extLst>
      <p:ext uri="{BB962C8B-B14F-4D97-AF65-F5344CB8AC3E}">
        <p14:creationId xmlns:p14="http://schemas.microsoft.com/office/powerpoint/2010/main" val="2725805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DF2030-AF36-48FE-801A-366069A16D7D}" type="datetimeFigureOut">
              <a:rPr lang="en-IN" smtClean="0"/>
              <a:t>06-10-2022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4F2C52-E077-476E-BCEC-0DC881BDCBF2}" type="slidenum">
              <a:rPr lang="en-IN" smtClean="0"/>
              <a:t>‹#›</a:t>
            </a:fld>
            <a:endParaRPr lang="en-IN"/>
          </a:p>
        </p:txBody>
      </p:sp>
    </p:spTree>
    <p:extLst>
      <p:ext uri="{BB962C8B-B14F-4D97-AF65-F5344CB8AC3E}">
        <p14:creationId xmlns:p14="http://schemas.microsoft.com/office/powerpoint/2010/main" val="2062300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DF2030-AF36-48FE-801A-366069A16D7D}" type="datetimeFigureOut">
              <a:rPr lang="en-IN" smtClean="0"/>
              <a:t>06-10-2022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4F2C52-E077-476E-BCEC-0DC881BDCBF2}" type="slidenum">
              <a:rPr lang="en-IN" smtClean="0"/>
              <a:t>‹#›</a:t>
            </a:fld>
            <a:endParaRPr lang="en-IN"/>
          </a:p>
        </p:txBody>
      </p:sp>
    </p:spTree>
    <p:extLst>
      <p:ext uri="{BB962C8B-B14F-4D97-AF65-F5344CB8AC3E}">
        <p14:creationId xmlns:p14="http://schemas.microsoft.com/office/powerpoint/2010/main" val="803737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DF2030-AF36-48FE-801A-366069A16D7D}" type="datetimeFigureOut">
              <a:rPr lang="en-IN" smtClean="0"/>
              <a:t>06-10-2022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4F2C52-E077-476E-BCEC-0DC881BDCBF2}" type="slidenum">
              <a:rPr lang="en-IN" smtClean="0"/>
              <a:t>‹#›</a:t>
            </a:fld>
            <a:endParaRPr lang="en-IN"/>
          </a:p>
        </p:txBody>
      </p:sp>
    </p:spTree>
    <p:extLst>
      <p:ext uri="{BB962C8B-B14F-4D97-AF65-F5344CB8AC3E}">
        <p14:creationId xmlns:p14="http://schemas.microsoft.com/office/powerpoint/2010/main" val="27586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DF2030-AF36-48FE-801A-366069A16D7D}" type="datetimeFigureOut">
              <a:rPr lang="en-IN" smtClean="0"/>
              <a:t>06-10-2022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4F2C52-E077-476E-BCEC-0DC881BDCBF2}" type="slidenum">
              <a:rPr lang="en-IN" smtClean="0"/>
              <a:t>‹#›</a:t>
            </a:fld>
            <a:endParaRPr lang="en-IN"/>
          </a:p>
        </p:txBody>
      </p:sp>
    </p:spTree>
    <p:extLst>
      <p:ext uri="{BB962C8B-B14F-4D97-AF65-F5344CB8AC3E}">
        <p14:creationId xmlns:p14="http://schemas.microsoft.com/office/powerpoint/2010/main" val="848055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DF2030-AF36-48FE-801A-366069A16D7D}" type="datetimeFigureOut">
              <a:rPr lang="en-IN" smtClean="0"/>
              <a:t>06-10-2022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4F2C52-E077-476E-BCEC-0DC881BDCBF2}" type="slidenum">
              <a:rPr lang="en-IN" smtClean="0"/>
              <a:t>‹#›</a:t>
            </a:fld>
            <a:endParaRPr lang="en-IN"/>
          </a:p>
        </p:txBody>
      </p:sp>
    </p:spTree>
    <p:extLst>
      <p:ext uri="{BB962C8B-B14F-4D97-AF65-F5344CB8AC3E}">
        <p14:creationId xmlns:p14="http://schemas.microsoft.com/office/powerpoint/2010/main" val="3349655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4DF2030-AF36-48FE-801A-366069A16D7D}" type="datetimeFigureOut">
              <a:rPr lang="en-IN" smtClean="0"/>
              <a:t>06-10-2022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14F2C52-E077-476E-BCEC-0DC881BDCBF2}" type="slidenum">
              <a:rPr lang="en-IN" smtClean="0"/>
              <a:t>‹#›</a:t>
            </a:fld>
            <a:endParaRPr lang="en-IN"/>
          </a:p>
        </p:txBody>
      </p:sp>
    </p:spTree>
    <p:extLst>
      <p:ext uri="{BB962C8B-B14F-4D97-AF65-F5344CB8AC3E}">
        <p14:creationId xmlns:p14="http://schemas.microsoft.com/office/powerpoint/2010/main" val="37455860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6955A-7CBD-7C50-B1BE-7FEDD84FDC2D}"/>
              </a:ext>
            </a:extLst>
          </p:cNvPr>
          <p:cNvSpPr>
            <a:spLocks noGrp="1"/>
          </p:cNvSpPr>
          <p:nvPr>
            <p:ph type="ctrTitle"/>
          </p:nvPr>
        </p:nvSpPr>
        <p:spPr/>
        <p:txBody>
          <a:bodyPr/>
          <a:lstStyle/>
          <a:p>
            <a:r>
              <a:rPr lang="en-IN" dirty="0"/>
              <a:t>World Wide Importers</a:t>
            </a:r>
          </a:p>
        </p:txBody>
      </p:sp>
      <p:sp>
        <p:nvSpPr>
          <p:cNvPr id="3" name="Subtitle 2">
            <a:extLst>
              <a:ext uri="{FF2B5EF4-FFF2-40B4-BE49-F238E27FC236}">
                <a16:creationId xmlns:a16="http://schemas.microsoft.com/office/drawing/2014/main" id="{0FFDBCD4-FF5B-D363-EFF9-6B9E2C4E6ED5}"/>
              </a:ext>
            </a:extLst>
          </p:cNvPr>
          <p:cNvSpPr>
            <a:spLocks noGrp="1"/>
          </p:cNvSpPr>
          <p:nvPr>
            <p:ph type="subTitle" idx="1"/>
          </p:nvPr>
        </p:nvSpPr>
        <p:spPr/>
        <p:txBody>
          <a:bodyPr/>
          <a:lstStyle/>
          <a:p>
            <a:r>
              <a:rPr lang="en-IN" dirty="0"/>
              <a:t>Get to know the business insights</a:t>
            </a:r>
          </a:p>
        </p:txBody>
      </p:sp>
    </p:spTree>
    <p:extLst>
      <p:ext uri="{BB962C8B-B14F-4D97-AF65-F5344CB8AC3E}">
        <p14:creationId xmlns:p14="http://schemas.microsoft.com/office/powerpoint/2010/main" val="1640241859"/>
      </p:ext>
    </p:extLst>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F9AE07-0F5A-F289-C394-D5FD631A78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680130" cy="4320073"/>
          </a:xfrm>
          <a:prstGeom prst="rect">
            <a:avLst/>
          </a:prstGeom>
        </p:spPr>
      </p:pic>
    </p:spTree>
    <p:extLst>
      <p:ext uri="{BB962C8B-B14F-4D97-AF65-F5344CB8AC3E}">
        <p14:creationId xmlns:p14="http://schemas.microsoft.com/office/powerpoint/2010/main" val="1022766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70807A-84FD-0362-D7FE-0BCA5B1F95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309105" cy="5401797"/>
          </a:xfrm>
          <a:prstGeom prst="rect">
            <a:avLst/>
          </a:prstGeom>
        </p:spPr>
      </p:pic>
    </p:spTree>
    <p:extLst>
      <p:ext uri="{BB962C8B-B14F-4D97-AF65-F5344CB8AC3E}">
        <p14:creationId xmlns:p14="http://schemas.microsoft.com/office/powerpoint/2010/main" val="4131321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A6065-6D4F-C8FA-0802-55805D432F68}"/>
              </a:ext>
            </a:extLst>
          </p:cNvPr>
          <p:cNvSpPr>
            <a:spLocks noGrp="1"/>
          </p:cNvSpPr>
          <p:nvPr>
            <p:ph type="title"/>
          </p:nvPr>
        </p:nvSpPr>
        <p:spPr/>
        <p:txBody>
          <a:bodyPr/>
          <a:lstStyle/>
          <a:p>
            <a:r>
              <a:rPr lang="en-IN" dirty="0"/>
              <a:t>Territory wise Sale/Profit</a:t>
            </a:r>
          </a:p>
        </p:txBody>
      </p:sp>
      <p:pic>
        <p:nvPicPr>
          <p:cNvPr id="4" name="Content Placeholder 3">
            <a:extLst>
              <a:ext uri="{FF2B5EF4-FFF2-40B4-BE49-F238E27FC236}">
                <a16:creationId xmlns:a16="http://schemas.microsoft.com/office/drawing/2014/main" id="{3C99CDE3-7713-4344-0930-9FF5F90C8E60}"/>
              </a:ext>
            </a:extLst>
          </p:cNvPr>
          <p:cNvPicPr>
            <a:picLocks noGrp="1" noChangeAspect="1"/>
          </p:cNvPicPr>
          <p:nvPr>
            <p:ph idx="1"/>
          </p:nvPr>
        </p:nvPicPr>
        <p:blipFill>
          <a:blip r:embed="rId2"/>
          <a:stretch>
            <a:fillRect/>
          </a:stretch>
        </p:blipFill>
        <p:spPr>
          <a:xfrm>
            <a:off x="410547" y="1270000"/>
            <a:ext cx="8863455" cy="5159829"/>
          </a:xfrm>
          <a:prstGeom prst="rect">
            <a:avLst/>
          </a:prstGeom>
        </p:spPr>
      </p:pic>
    </p:spTree>
    <p:extLst>
      <p:ext uri="{BB962C8B-B14F-4D97-AF65-F5344CB8AC3E}">
        <p14:creationId xmlns:p14="http://schemas.microsoft.com/office/powerpoint/2010/main" val="190038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F121D-5063-1162-C4EF-D8F6FE5CF9A0}"/>
              </a:ext>
            </a:extLst>
          </p:cNvPr>
          <p:cNvSpPr>
            <a:spLocks noGrp="1"/>
          </p:cNvSpPr>
          <p:nvPr>
            <p:ph type="title"/>
          </p:nvPr>
        </p:nvSpPr>
        <p:spPr/>
        <p:txBody>
          <a:bodyPr/>
          <a:lstStyle/>
          <a:p>
            <a:r>
              <a:rPr lang="en-IN" dirty="0"/>
              <a:t>Year wise Sales/Profits</a:t>
            </a:r>
          </a:p>
        </p:txBody>
      </p:sp>
      <p:pic>
        <p:nvPicPr>
          <p:cNvPr id="4" name="Content Placeholder 3">
            <a:extLst>
              <a:ext uri="{FF2B5EF4-FFF2-40B4-BE49-F238E27FC236}">
                <a16:creationId xmlns:a16="http://schemas.microsoft.com/office/drawing/2014/main" id="{3FF0D16E-F1A1-0077-54B1-DDECAA6683C0}"/>
              </a:ext>
            </a:extLst>
          </p:cNvPr>
          <p:cNvPicPr>
            <a:picLocks noGrp="1" noChangeAspect="1"/>
          </p:cNvPicPr>
          <p:nvPr>
            <p:ph idx="1"/>
          </p:nvPr>
        </p:nvPicPr>
        <p:blipFill>
          <a:blip r:embed="rId2"/>
          <a:stretch>
            <a:fillRect/>
          </a:stretch>
        </p:blipFill>
        <p:spPr>
          <a:xfrm>
            <a:off x="354563" y="1418488"/>
            <a:ext cx="9080305" cy="4758475"/>
          </a:xfrm>
          <a:prstGeom prst="rect">
            <a:avLst/>
          </a:prstGeom>
        </p:spPr>
      </p:pic>
    </p:spTree>
    <p:extLst>
      <p:ext uri="{BB962C8B-B14F-4D97-AF65-F5344CB8AC3E}">
        <p14:creationId xmlns:p14="http://schemas.microsoft.com/office/powerpoint/2010/main" val="74129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0642D-7B7E-FC05-8410-F533A7482D23}"/>
              </a:ext>
            </a:extLst>
          </p:cNvPr>
          <p:cNvSpPr>
            <a:spLocks noGrp="1"/>
          </p:cNvSpPr>
          <p:nvPr>
            <p:ph type="title"/>
          </p:nvPr>
        </p:nvSpPr>
        <p:spPr/>
        <p:txBody>
          <a:bodyPr/>
          <a:lstStyle/>
          <a:p>
            <a:r>
              <a:rPr lang="en-IN" dirty="0"/>
              <a:t>Profit Margin(%) since 2013</a:t>
            </a:r>
          </a:p>
        </p:txBody>
      </p:sp>
      <p:pic>
        <p:nvPicPr>
          <p:cNvPr id="4" name="Content Placeholder 3">
            <a:extLst>
              <a:ext uri="{FF2B5EF4-FFF2-40B4-BE49-F238E27FC236}">
                <a16:creationId xmlns:a16="http://schemas.microsoft.com/office/drawing/2014/main" id="{8612384C-9CB8-0A06-41E0-583A55A5A06F}"/>
              </a:ext>
            </a:extLst>
          </p:cNvPr>
          <p:cNvPicPr>
            <a:picLocks noGrp="1" noChangeAspect="1"/>
          </p:cNvPicPr>
          <p:nvPr>
            <p:ph idx="1"/>
          </p:nvPr>
        </p:nvPicPr>
        <p:blipFill>
          <a:blip r:embed="rId2"/>
          <a:stretch>
            <a:fillRect/>
          </a:stretch>
        </p:blipFill>
        <p:spPr>
          <a:xfrm>
            <a:off x="354563" y="1270000"/>
            <a:ext cx="9032034" cy="5065291"/>
          </a:xfrm>
          <a:prstGeom prst="rect">
            <a:avLst/>
          </a:prstGeom>
        </p:spPr>
      </p:pic>
    </p:spTree>
    <p:extLst>
      <p:ext uri="{BB962C8B-B14F-4D97-AF65-F5344CB8AC3E}">
        <p14:creationId xmlns:p14="http://schemas.microsoft.com/office/powerpoint/2010/main" val="1472561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EA1D9-00A8-2ADE-4A26-8C1EBE83090B}"/>
              </a:ext>
            </a:extLst>
          </p:cNvPr>
          <p:cNvSpPr>
            <a:spLocks noGrp="1"/>
          </p:cNvSpPr>
          <p:nvPr>
            <p:ph type="title"/>
          </p:nvPr>
        </p:nvSpPr>
        <p:spPr/>
        <p:txBody>
          <a:bodyPr/>
          <a:lstStyle/>
          <a:p>
            <a:r>
              <a:rPr lang="en-IN" dirty="0"/>
              <a:t>Top 5 employees as per Sale</a:t>
            </a:r>
          </a:p>
        </p:txBody>
      </p:sp>
      <p:pic>
        <p:nvPicPr>
          <p:cNvPr id="4" name="Content Placeholder 3">
            <a:extLst>
              <a:ext uri="{FF2B5EF4-FFF2-40B4-BE49-F238E27FC236}">
                <a16:creationId xmlns:a16="http://schemas.microsoft.com/office/drawing/2014/main" id="{70F07D16-2E7F-F4B2-A353-CDDF9E47FE1F}"/>
              </a:ext>
            </a:extLst>
          </p:cNvPr>
          <p:cNvPicPr>
            <a:picLocks noGrp="1" noChangeAspect="1"/>
          </p:cNvPicPr>
          <p:nvPr>
            <p:ph idx="1"/>
          </p:nvPr>
        </p:nvPicPr>
        <p:blipFill>
          <a:blip r:embed="rId2"/>
          <a:stretch>
            <a:fillRect/>
          </a:stretch>
        </p:blipFill>
        <p:spPr>
          <a:xfrm>
            <a:off x="446314" y="1203649"/>
            <a:ext cx="8827688" cy="5253134"/>
          </a:xfrm>
          <a:prstGeom prst="rect">
            <a:avLst/>
          </a:prstGeom>
        </p:spPr>
      </p:pic>
    </p:spTree>
    <p:extLst>
      <p:ext uri="{BB962C8B-B14F-4D97-AF65-F5344CB8AC3E}">
        <p14:creationId xmlns:p14="http://schemas.microsoft.com/office/powerpoint/2010/main" val="4185508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677CF-FE7A-A5CC-A850-493F209984F4}"/>
              </a:ext>
            </a:extLst>
          </p:cNvPr>
          <p:cNvSpPr>
            <a:spLocks noGrp="1"/>
          </p:cNvSpPr>
          <p:nvPr>
            <p:ph type="title"/>
          </p:nvPr>
        </p:nvSpPr>
        <p:spPr/>
        <p:txBody>
          <a:bodyPr/>
          <a:lstStyle/>
          <a:p>
            <a:r>
              <a:rPr lang="en-IN" dirty="0"/>
              <a:t>TOP 2 sales as per Brand</a:t>
            </a:r>
          </a:p>
        </p:txBody>
      </p:sp>
      <p:pic>
        <p:nvPicPr>
          <p:cNvPr id="4" name="Content Placeholder 3">
            <a:extLst>
              <a:ext uri="{FF2B5EF4-FFF2-40B4-BE49-F238E27FC236}">
                <a16:creationId xmlns:a16="http://schemas.microsoft.com/office/drawing/2014/main" id="{C77BB343-3CE0-693C-FD58-EE9F77E53BE7}"/>
              </a:ext>
            </a:extLst>
          </p:cNvPr>
          <p:cNvPicPr>
            <a:picLocks noGrp="1" noChangeAspect="1"/>
          </p:cNvPicPr>
          <p:nvPr>
            <p:ph idx="1"/>
          </p:nvPr>
        </p:nvPicPr>
        <p:blipFill>
          <a:blip r:embed="rId2"/>
          <a:stretch>
            <a:fillRect/>
          </a:stretch>
        </p:blipFill>
        <p:spPr>
          <a:xfrm>
            <a:off x="335901" y="1184988"/>
            <a:ext cx="9171993" cy="4954555"/>
          </a:xfrm>
          <a:prstGeom prst="rect">
            <a:avLst/>
          </a:prstGeom>
        </p:spPr>
      </p:pic>
    </p:spTree>
    <p:extLst>
      <p:ext uri="{BB962C8B-B14F-4D97-AF65-F5344CB8AC3E}">
        <p14:creationId xmlns:p14="http://schemas.microsoft.com/office/powerpoint/2010/main" val="1623713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DD0E7-6F67-DE4E-F62D-632BFF36CAE0}"/>
              </a:ext>
            </a:extLst>
          </p:cNvPr>
          <p:cNvSpPr>
            <a:spLocks noGrp="1"/>
          </p:cNvSpPr>
          <p:nvPr>
            <p:ph type="title"/>
          </p:nvPr>
        </p:nvSpPr>
        <p:spPr/>
        <p:txBody>
          <a:bodyPr/>
          <a:lstStyle/>
          <a:p>
            <a:r>
              <a:rPr lang="en-IN" dirty="0"/>
              <a:t>Correlation of Profit/Sale by Year</a:t>
            </a:r>
          </a:p>
        </p:txBody>
      </p:sp>
      <p:pic>
        <p:nvPicPr>
          <p:cNvPr id="4" name="Content Placeholder 3">
            <a:extLst>
              <a:ext uri="{FF2B5EF4-FFF2-40B4-BE49-F238E27FC236}">
                <a16:creationId xmlns:a16="http://schemas.microsoft.com/office/drawing/2014/main" id="{95C4CD5E-9D08-5F85-4799-71BB3D507762}"/>
              </a:ext>
            </a:extLst>
          </p:cNvPr>
          <p:cNvPicPr>
            <a:picLocks noGrp="1" noChangeAspect="1"/>
          </p:cNvPicPr>
          <p:nvPr>
            <p:ph idx="1"/>
          </p:nvPr>
        </p:nvPicPr>
        <p:blipFill>
          <a:blip r:embed="rId2"/>
          <a:stretch>
            <a:fillRect/>
          </a:stretch>
        </p:blipFill>
        <p:spPr>
          <a:xfrm>
            <a:off x="354563" y="1147665"/>
            <a:ext cx="9060025" cy="5027969"/>
          </a:xfrm>
          <a:prstGeom prst="rect">
            <a:avLst/>
          </a:prstGeom>
        </p:spPr>
      </p:pic>
    </p:spTree>
    <p:extLst>
      <p:ext uri="{BB962C8B-B14F-4D97-AF65-F5344CB8AC3E}">
        <p14:creationId xmlns:p14="http://schemas.microsoft.com/office/powerpoint/2010/main" val="195601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DAC29CF-65A7-C495-1984-5775B7265E59}"/>
              </a:ext>
            </a:extLst>
          </p:cNvPr>
          <p:cNvGraphicFramePr>
            <a:graphicFrameLocks noGrp="1"/>
          </p:cNvGraphicFramePr>
          <p:nvPr>
            <p:ph idx="1"/>
            <p:extLst>
              <p:ext uri="{D42A27DB-BD31-4B8C-83A1-F6EECF244321}">
                <p14:modId xmlns:p14="http://schemas.microsoft.com/office/powerpoint/2010/main" val="2409813805"/>
              </p:ext>
            </p:extLst>
          </p:nvPr>
        </p:nvGraphicFramePr>
        <p:xfrm>
          <a:off x="548951" y="1825625"/>
          <a:ext cx="9528110" cy="3352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itle 8">
            <a:extLst>
              <a:ext uri="{FF2B5EF4-FFF2-40B4-BE49-F238E27FC236}">
                <a16:creationId xmlns:a16="http://schemas.microsoft.com/office/drawing/2014/main" id="{DAF51463-BCF3-D5DD-2D77-4FA88B17D7B4}"/>
              </a:ext>
            </a:extLst>
          </p:cNvPr>
          <p:cNvSpPr>
            <a:spLocks noGrp="1"/>
          </p:cNvSpPr>
          <p:nvPr>
            <p:ph type="title"/>
          </p:nvPr>
        </p:nvSpPr>
        <p:spPr/>
        <p:txBody>
          <a:bodyPr/>
          <a:lstStyle/>
          <a:p>
            <a:r>
              <a:rPr lang="en-IN" dirty="0"/>
              <a:t>Forecasts for upcoming Sales/Profits</a:t>
            </a:r>
          </a:p>
        </p:txBody>
      </p:sp>
    </p:spTree>
    <p:extLst>
      <p:ext uri="{BB962C8B-B14F-4D97-AF65-F5344CB8AC3E}">
        <p14:creationId xmlns:p14="http://schemas.microsoft.com/office/powerpoint/2010/main" val="2138741983"/>
      </p:ext>
    </p:extLst>
  </p:cSld>
  <p:clrMapOvr>
    <a:masterClrMapping/>
  </p:clrMapOvr>
  <mc:AlternateContent xmlns:mc="http://schemas.openxmlformats.org/markup-compatibility/2006">
    <mc:Choice xmlns:p14="http://schemas.microsoft.com/office/powerpoint/2010/main" Requires="p14">
      <p:transition spd="slow" p14:dur="3400" advClick="0" advTm="2000">
        <p14:reveal/>
        <p:sndAc>
          <p:endSnd/>
        </p:sndAc>
      </p:transition>
    </mc:Choice>
    <mc:Fallback>
      <p:transition spd="slow" advClick="0" advTm="2000">
        <p:fade/>
        <p:sndAc>
          <p:end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45"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2000"/>
                                        <p:tgtEl>
                                          <p:spTgt spid="4"/>
                                        </p:tgtEl>
                                      </p:cBhvr>
                                    </p:animEffect>
                                    <p:anim calcmode="lin" valueType="num">
                                      <p:cBhvr>
                                        <p:cTn id="16" dur="2000" fill="hold"/>
                                        <p:tgtEl>
                                          <p:spTgt spid="4"/>
                                        </p:tgtEl>
                                        <p:attrNameLst>
                                          <p:attrName>ppt_w</p:attrName>
                                        </p:attrNameLst>
                                      </p:cBhvr>
                                      <p:tavLst>
                                        <p:tav tm="0" fmla="#ppt_w*sin(2.5*pi*$)">
                                          <p:val>
                                            <p:fltVal val="0"/>
                                          </p:val>
                                        </p:tav>
                                        <p:tav tm="100000">
                                          <p:val>
                                            <p:fltVal val="1"/>
                                          </p:val>
                                        </p:tav>
                                      </p:tavLst>
                                    </p:anim>
                                    <p:anim calcmode="lin" valueType="num">
                                      <p:cBhvr>
                                        <p:cTn id="17"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00B04-81A3-EC7F-DFE8-5A6F2E3DFA1B}"/>
              </a:ext>
            </a:extLst>
          </p:cNvPr>
          <p:cNvSpPr>
            <a:spLocks noGrp="1"/>
          </p:cNvSpPr>
          <p:nvPr>
            <p:ph type="title"/>
          </p:nvPr>
        </p:nvSpPr>
        <p:spPr/>
        <p:txBody>
          <a:bodyPr/>
          <a:lstStyle/>
          <a:p>
            <a:r>
              <a:rPr lang="en-IN" dirty="0"/>
              <a:t>Recommendations</a:t>
            </a:r>
          </a:p>
        </p:txBody>
      </p:sp>
      <p:sp>
        <p:nvSpPr>
          <p:cNvPr id="3" name="Content Placeholder 2">
            <a:extLst>
              <a:ext uri="{FF2B5EF4-FFF2-40B4-BE49-F238E27FC236}">
                <a16:creationId xmlns:a16="http://schemas.microsoft.com/office/drawing/2014/main" id="{F1C9B920-721B-EDD2-4CF8-52C8BBA5F313}"/>
              </a:ext>
            </a:extLst>
          </p:cNvPr>
          <p:cNvSpPr>
            <a:spLocks noGrp="1"/>
          </p:cNvSpPr>
          <p:nvPr>
            <p:ph idx="1"/>
          </p:nvPr>
        </p:nvSpPr>
        <p:spPr/>
        <p:txBody>
          <a:bodyPr/>
          <a:lstStyle/>
          <a:p>
            <a:r>
              <a:rPr lang="en-IN" dirty="0"/>
              <a:t>Importers need to provide more attractive offers to customers which could be such as discounts, brand options etc.</a:t>
            </a:r>
          </a:p>
          <a:p>
            <a:r>
              <a:rPr lang="en-IN" dirty="0"/>
              <a:t>Need to approach more customers.</a:t>
            </a:r>
          </a:p>
          <a:p>
            <a:r>
              <a:rPr lang="en-IN" dirty="0"/>
              <a:t>Need to deal in more big bunch according to price tier.</a:t>
            </a:r>
          </a:p>
          <a:p>
            <a:r>
              <a:rPr lang="en-IN" dirty="0"/>
              <a:t>High level of categorization might help to achieve the more profit.</a:t>
            </a:r>
          </a:p>
          <a:p>
            <a:r>
              <a:rPr lang="en-IN" dirty="0"/>
              <a:t>Sales need to increase in below areas/territories</a:t>
            </a:r>
          </a:p>
          <a:p>
            <a:pPr lvl="1"/>
            <a:r>
              <a:rPr lang="en-IN" dirty="0"/>
              <a:t>External</a:t>
            </a:r>
          </a:p>
          <a:p>
            <a:pPr lvl="1"/>
            <a:r>
              <a:rPr lang="en-IN" dirty="0"/>
              <a:t>New England</a:t>
            </a:r>
          </a:p>
          <a:p>
            <a:pPr lvl="1"/>
            <a:r>
              <a:rPr lang="en-IN" dirty="0"/>
              <a:t>Rocky Mountain</a:t>
            </a:r>
          </a:p>
          <a:p>
            <a:endParaRPr lang="en-IN" dirty="0"/>
          </a:p>
        </p:txBody>
      </p:sp>
    </p:spTree>
    <p:extLst>
      <p:ext uri="{BB962C8B-B14F-4D97-AF65-F5344CB8AC3E}">
        <p14:creationId xmlns:p14="http://schemas.microsoft.com/office/powerpoint/2010/main" val="3480576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1306</TotalTime>
  <Words>211</Words>
  <Application>Microsoft Office PowerPoint</Application>
  <PresentationFormat>Widescreen</PresentationFormat>
  <Paragraphs>22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World Wide Importers</vt:lpstr>
      <vt:lpstr>Territory wise Sale/Profit</vt:lpstr>
      <vt:lpstr>Year wise Sales/Profits</vt:lpstr>
      <vt:lpstr>Profit Margin(%) since 2013</vt:lpstr>
      <vt:lpstr>Top 5 employees as per Sale</vt:lpstr>
      <vt:lpstr>TOP 2 sales as per Brand</vt:lpstr>
      <vt:lpstr>Correlation of Profit/Sale by Year</vt:lpstr>
      <vt:lpstr>Forecasts for upcoming Sales/Profits</vt:lpstr>
      <vt:lpstr>Recommendations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Wide Importers</dc:title>
  <dc:creator>Shantanu Aggarwal</dc:creator>
  <cp:lastModifiedBy>Shantanu Aggarwal</cp:lastModifiedBy>
  <cp:revision>1</cp:revision>
  <dcterms:created xsi:type="dcterms:W3CDTF">2022-10-04T08:19:30Z</dcterms:created>
  <dcterms:modified xsi:type="dcterms:W3CDTF">2022-10-06T19:29:35Z</dcterms:modified>
</cp:coreProperties>
</file>