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E5FF-6011-901A-E47E-77728D99D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8C191-753A-76B7-5EBE-9DF14C65E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8ED94-2B29-7E5A-5596-3FE1A19A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A79-453B-4AEC-8B68-897F7DB3859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1415-8D32-2972-8554-30C48B4B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0441-E550-4CA8-DFF9-F6954020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3A9E-1DB6-4957-9DBF-36523ABD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5F28-E296-B0F8-A443-22F94010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0FDE5-77E2-4130-587F-80D593663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5ACC-7A71-CC76-1A5D-81E6F1F0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A79-453B-4AEC-8B68-897F7DB3859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1C1B-6D1A-96E9-0997-0CA53812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75D60-BF5C-9E26-E442-074AEE4F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3A9E-1DB6-4957-9DBF-36523ABD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6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2C880-CC1C-46DD-2F38-0974FDCAE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BCE14-FB17-400F-9FDB-1C1456FFA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F359-C3E4-6F75-A3DD-CDC143D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A79-453B-4AEC-8B68-897F7DB3859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3EB6-B77B-1CAD-B97C-0178E96F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9A2D-7EB4-362A-8BDD-7A65EEF1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3A9E-1DB6-4957-9DBF-36523ABD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E774-CF6E-4EBB-407A-72272639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DCF0-8ACF-4B29-DD9B-FD8A6757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2786-E0C2-5195-E3C9-54CDC6C0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A79-453B-4AEC-8B68-897F7DB3859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443D-D0E6-3C03-F144-C5736DCC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16B2-5E1D-D5BF-D4D2-572BCCC3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3A9E-1DB6-4957-9DBF-36523ABD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7941-D44B-4986-179D-3C68F3D6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A3909-3FC4-1946-2DD3-3AAE041D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1027B-CCF4-600C-6E8E-13EF09F9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A79-453B-4AEC-8B68-897F7DB3859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8996-E737-BD27-1F45-AE40E3DF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2B583-1849-1D5F-7C3D-CF1AE59F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3A9E-1DB6-4957-9DBF-36523ABD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4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273B-EFB0-A0E7-0735-1317041B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2130-87FF-E05C-2082-375D59AB3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B9A46-4262-1F76-AE07-05F117BE2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201AD-25B3-FB2B-ACAD-CB576931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A79-453B-4AEC-8B68-897F7DB3859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9A759-5086-D148-6193-330E061C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A9EB5-D129-9A71-4B4A-C3E77186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3A9E-1DB6-4957-9DBF-36523ABD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1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768F-9BDE-7532-4277-B20A5726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20844-859B-B509-FFC7-23342C19F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E3E96-C959-1D5F-056B-345E36225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60425-364C-8E3E-04FA-BD61DB021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2305B-39C6-AE8F-C0FF-25598812D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5A8DA-CCD5-AE96-20E0-46A9EB89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A79-453B-4AEC-8B68-897F7DB3859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8BFEC-27E7-3125-A64F-DCE1EDF3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7BC1C-BAA1-824D-8933-EA3A9A58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3A9E-1DB6-4957-9DBF-36523ABD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4E29-C898-9D75-6208-D4006658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184B6-960F-7CCD-0BE5-E0098E09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A79-453B-4AEC-8B68-897F7DB3859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A1728-AFD0-8527-E299-B75CFBEC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37D6-1E08-0C2B-9627-375352AA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3A9E-1DB6-4957-9DBF-36523ABD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8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9C75F-1A04-3AB3-8A4A-90985E2D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A79-453B-4AEC-8B68-897F7DB3859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65262-2B40-B122-2EEE-A8EA3173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CDBC3-7C67-A033-AF56-6B19994A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3A9E-1DB6-4957-9DBF-36523ABD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2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CCD1-E7D4-F26A-14A2-D5485805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AD66B-6450-CE06-2F51-A8EEB5A7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CFC9-6D3A-6C70-8362-409E908C6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421FF-78CD-AA2D-FF5D-14069185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A79-453B-4AEC-8B68-897F7DB3859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E1EC4-3463-B3C3-2FBA-01A0ED21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ADC0F-D701-24DD-4DC3-46AA1B9B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3A9E-1DB6-4957-9DBF-36523ABD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4474-6FC0-55B8-8F2E-C7F4D2D8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FEF25-CAFF-2D59-43DD-1E22ED3C0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60E5D-9E01-AF34-AED5-3A59CBF8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A7E5C-51D8-20C0-A283-5F419431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A79-453B-4AEC-8B68-897F7DB3859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5D195-C8E7-77CA-915A-DACFE194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C0725-635B-1E44-5351-FA5CE5F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3A9E-1DB6-4957-9DBF-36523ABD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8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EDCD1-3C9E-B036-30CD-0240BA70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EA334-C582-AA47-FCFC-53BE6300F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A2C5-FABA-8078-9E33-9B0ECCA82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6A79-453B-4AEC-8B68-897F7DB3859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3CCA-1B3A-61CA-DD0E-C7E782FBD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A6EF-DCDD-0889-1337-0F8E344BD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33A9E-1DB6-4957-9DBF-36523ABD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3723-0C00-9D4B-9376-E459AD49E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codes and 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E506C-B4D1-52DB-1CD7-2DE3A8143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4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E05D-7797-000A-BA52-002E6D83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D433-4419-0CA9-1713-21BA6C73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HTTP status codes are three-digit numbers returned by web servers to provide information about the outcome of a client's request made to the server. These codes are part of the HTTP (Hypertext Transfer Protocol) standard and help in understanding the result of a web request. Here are some of the most common HTTP status codes</a:t>
            </a:r>
          </a:p>
          <a:p>
            <a:r>
              <a:rPr lang="en-US" dirty="0"/>
              <a:t>HTTP status codes help web clients (browsers) and servers communicate effectively about the success or failure of a request. They play a critical role in troubleshooting and debugging web-related issues and help users understand the outcome of their interactions with web services.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0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DDB0-B885-AB05-73AD-9CC6D2B7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FC2C-0207-87DF-236D-EE8F818C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1xx - Informational Responses: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100 Continue: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server has received the initial part of the request and will continue to process it.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101 Switching Protocols: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server is changing protocols as requested by the client.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2xx - Successful Responses: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200 OK: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request has been successfully processed, and the server is responding with the requested data.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201 Created: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request has resulted in the creation of a new resource.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204 No Content: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request has been processed successfully, but there is no additional information to send in the response body.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2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38F2-82D2-39BA-D867-1780E177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2EE9-7BEE-F891-BBB2-8907FE3D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3xx - Redirection: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301 Moved Permanently: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resource has been moved permanently to a different URL.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302 Found (or Moved Temporarily):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resource has been temporarily moved to a different URL.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304 Not Modified: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client's cached copy is still valid, and the server has not sent a new copy.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03FE-ABBB-BBB5-5A3D-62A23A49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32BB-F728-6B39-8A08-541FC9A3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4xx - Client Errors: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400 Bad Request: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server cannot understand the request due to invalid syntax or other client-side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401 Unauthorized: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request requires user authentication. The client must provide valid credentials.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403 Forbidden: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server understands the request but refuses to fulfill it. Authentication won't make a difference.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404 Not Found: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requested resource could not be found on the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A635-68A5-48D2-E2C1-F0E240AA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55CA-9DD2-7CB5-32B5-90CA988C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5xx - Server Errors: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500 Internal Server Error: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 generic server error message. Something has gone wrong on the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501 Not Implemented: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server does not support the functionality needed to fulfill the request.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503 Service Unavailable: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server is currently unable to handle the request, typically due to being overloaded or undergoing maintenance.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1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9CD0-D1F8-8ED8-F144-AD852966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92B3-A32C-50C0-8E7A-C6ACCF02F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HTTP (Hypertext Transfer Protocol) typically uses two well-known ports, which are standardized for communication between web clients (e.g., web browsers) and web servers. These ports are used for different purposes: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Port 80: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This is the default port for unencrypted HTTP traffic. When you enter a URL like "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http://example.com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" in your web browser, it implicitly uses port 80 for communication with the web server. Most web servers are configured to listen on port 80 for incoming HTTP requests.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Port 443: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This is the default port for HTTPS (HTTP Secure) traffic, which is encrypted using SSL/TLS (Secure Sockets Layer/Transport Layer Security). When you visit a website using HTTPS, your browser communicates with the server over port 443 to ensure secure and encrypted data transmission.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7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HTTP codes and ports</vt:lpstr>
      <vt:lpstr>HTTP Codes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codes and ports</dc:title>
  <dc:creator>Agrawal Shanu (CR/RAI1-IN)</dc:creator>
  <cp:lastModifiedBy>Agrawal Shanu (CR/RAI1-IN)</cp:lastModifiedBy>
  <cp:revision>2</cp:revision>
  <dcterms:created xsi:type="dcterms:W3CDTF">2023-10-19T11:07:00Z</dcterms:created>
  <dcterms:modified xsi:type="dcterms:W3CDTF">2023-10-20T10:21:29Z</dcterms:modified>
</cp:coreProperties>
</file>