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5" r:id="rId11"/>
    <p:sldId id="266" r:id="rId12"/>
    <p:sldId id="267" r:id="rId13"/>
    <p:sldId id="277" r:id="rId14"/>
    <p:sldId id="279" r:id="rId15"/>
    <p:sldId id="284" r:id="rId16"/>
    <p:sldId id="285" r:id="rId17"/>
    <p:sldId id="286" r:id="rId18"/>
    <p:sldId id="287" r:id="rId19"/>
    <p:sldId id="280" r:id="rId20"/>
    <p:sldId id="281" r:id="rId21"/>
    <p:sldId id="283" r:id="rId22"/>
    <p:sldId id="268" r:id="rId23"/>
    <p:sldId id="271" r:id="rId24"/>
    <p:sldId id="282" r:id="rId25"/>
    <p:sldId id="269" r:id="rId26"/>
    <p:sldId id="272" r:id="rId27"/>
    <p:sldId id="275" r:id="rId28"/>
    <p:sldId id="276" r:id="rId29"/>
    <p:sldId id="270" r:id="rId30"/>
    <p:sldId id="288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3EB486D-31F8-4213-B898-046F9C5AAE6C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E2FF52F-A676-41D8-8F07-5575FA06B7F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323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486D-31F8-4213-B898-046F9C5AAE6C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FF52F-A676-41D8-8F07-5575FA06B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52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486D-31F8-4213-B898-046F9C5AAE6C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FF52F-A676-41D8-8F07-5575FA06B7F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00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486D-31F8-4213-B898-046F9C5AAE6C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FF52F-A676-41D8-8F07-5575FA06B7F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426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486D-31F8-4213-B898-046F9C5AAE6C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FF52F-A676-41D8-8F07-5575FA06B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09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486D-31F8-4213-B898-046F9C5AAE6C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FF52F-A676-41D8-8F07-5575FA06B7F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039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486D-31F8-4213-B898-046F9C5AAE6C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FF52F-A676-41D8-8F07-5575FA06B7F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218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486D-31F8-4213-B898-046F9C5AAE6C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FF52F-A676-41D8-8F07-5575FA06B7F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3092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486D-31F8-4213-B898-046F9C5AAE6C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FF52F-A676-41D8-8F07-5575FA06B7F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943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486D-31F8-4213-B898-046F9C5AAE6C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FF52F-A676-41D8-8F07-5575FA06B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17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486D-31F8-4213-B898-046F9C5AAE6C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FF52F-A676-41D8-8F07-5575FA06B7F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584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486D-31F8-4213-B898-046F9C5AAE6C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FF52F-A676-41D8-8F07-5575FA06B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09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486D-31F8-4213-B898-046F9C5AAE6C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FF52F-A676-41D8-8F07-5575FA06B7F3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879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486D-31F8-4213-B898-046F9C5AAE6C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FF52F-A676-41D8-8F07-5575FA06B7F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281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486D-31F8-4213-B898-046F9C5AAE6C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FF52F-A676-41D8-8F07-5575FA06B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35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486D-31F8-4213-B898-046F9C5AAE6C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FF52F-A676-41D8-8F07-5575FA06B7F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9150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486D-31F8-4213-B898-046F9C5AAE6C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FF52F-A676-41D8-8F07-5575FA06B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0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3EB486D-31F8-4213-B898-046F9C5AAE6C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E2FF52F-A676-41D8-8F07-5575FA06B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90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Shanu Agrawal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093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Data Types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478492"/>
              </p:ext>
            </p:extLst>
          </p:nvPr>
        </p:nvGraphicFramePr>
        <p:xfrm>
          <a:off x="1018905" y="2499362"/>
          <a:ext cx="10136775" cy="357486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73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4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8627">
                  <a:extLst>
                    <a:ext uri="{9D8B030D-6E8A-4147-A177-3AD203B41FA5}">
                      <a16:colId xmlns:a16="http://schemas.microsoft.com/office/drawing/2014/main" val="3345311409"/>
                    </a:ext>
                  </a:extLst>
                </a:gridCol>
                <a:gridCol w="21807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4469">
                <a:tc>
                  <a:txBody>
                    <a:bodyPr/>
                    <a:lstStyle/>
                    <a:p>
                      <a:r>
                        <a:rPr lang="en-US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Also Known as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r>
                        <a:rPr lang="en-US" dirty="0" smtClean="0"/>
                        <a:t>Logical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Simple</a:t>
                      </a:r>
                      <a:r>
                        <a:rPr lang="en-US" baseline="0" dirty="0" smtClean="0"/>
                        <a:t> Built-in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True/ False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Numbers with 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Simple</a:t>
                      </a:r>
                      <a:r>
                        <a:rPr lang="en-US" baseline="0" dirty="0" smtClean="0"/>
                        <a:t> Built-in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5.908, 4.7,..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r>
                        <a:rPr lang="en-US" dirty="0" smtClean="0"/>
                        <a:t>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Without 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Simple</a:t>
                      </a:r>
                      <a:r>
                        <a:rPr lang="en-US" baseline="0" dirty="0" smtClean="0"/>
                        <a:t> Built-in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-4, 1, 2, …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 String (Immutable)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Simple</a:t>
                      </a:r>
                      <a:r>
                        <a:rPr lang="en-US" baseline="0" dirty="0" smtClean="0"/>
                        <a:t> Built-in , sequence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“I Love India”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r>
                        <a:rPr lang="en-US" dirty="0" smtClean="0"/>
                        <a:t>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Mutable</a:t>
                      </a:r>
                      <a:r>
                        <a:rPr lang="en-US" baseline="0" dirty="0" smtClean="0"/>
                        <a:t> ordered collection of 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Sequence, </a:t>
                      </a:r>
                      <a:r>
                        <a:rPr lang="en-US" b="1" dirty="0" smtClean="0"/>
                        <a:t>Collections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[[1,2,5],</a:t>
                      </a:r>
                      <a:r>
                        <a:rPr lang="en-US" baseline="0" dirty="0" smtClean="0"/>
                        <a:t> [“I”, 1, 6]]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23887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r>
                        <a:rPr lang="en-US" dirty="0" smtClean="0"/>
                        <a:t>Tuple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Immutable</a:t>
                      </a:r>
                      <a:r>
                        <a:rPr lang="en-US" baseline="0" dirty="0" smtClean="0"/>
                        <a:t> ordered collection of 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Sequence, </a:t>
                      </a:r>
                      <a:r>
                        <a:rPr lang="en-US" b="1" dirty="0" smtClean="0"/>
                        <a:t>Collections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(4,</a:t>
                      </a:r>
                      <a:r>
                        <a:rPr lang="en-US" baseline="0" dirty="0" smtClean="0"/>
                        <a:t> 6,8) , (“A”, “B”)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658766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r>
                        <a:rPr lang="en-US" dirty="0" smtClean="0"/>
                        <a:t>Dictionary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Key-value</a:t>
                      </a:r>
                      <a:r>
                        <a:rPr lang="en-US" baseline="0" dirty="0" smtClean="0"/>
                        <a:t> pairs, no duplicate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Collections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{“A”:1,</a:t>
                      </a:r>
                      <a:r>
                        <a:rPr lang="en-US" baseline="0" dirty="0" smtClean="0"/>
                        <a:t> “B”: 12}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996226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r>
                        <a:rPr lang="en-US" dirty="0" smtClean="0"/>
                        <a:t>Data Frame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Row</a:t>
                      </a:r>
                      <a:r>
                        <a:rPr lang="en-US" baseline="0" dirty="0" smtClean="0"/>
                        <a:t> column structure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Collections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Excel structure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769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5007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list is a collection which is ordered and changeable. In Python lists are written with square brackets.</a:t>
            </a:r>
            <a:endParaRPr lang="en-US" dirty="0" smtClean="0"/>
          </a:p>
          <a:p>
            <a:r>
              <a:rPr lang="en-US" dirty="0" smtClean="0"/>
              <a:t>Suppose </a:t>
            </a:r>
            <a:r>
              <a:rPr lang="en-US" dirty="0"/>
              <a:t>you want to go to grocery store, before going you are deciding on items to buy</a:t>
            </a:r>
          </a:p>
          <a:p>
            <a:r>
              <a:rPr lang="en-US" dirty="0"/>
              <a:t>#bread, butter, fruits, vegetables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4216400"/>
            <a:ext cx="638175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75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665" y="2430462"/>
            <a:ext cx="898207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24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Single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T= [1, 4, 7, 9,11]</a:t>
            </a:r>
          </a:p>
          <a:p>
            <a:r>
              <a:rPr lang="en-US" dirty="0" smtClean="0"/>
              <a:t>Positive index: counting starts from 0 left to right</a:t>
            </a:r>
          </a:p>
          <a:p>
            <a:pPr marL="0" indent="0">
              <a:buNone/>
            </a:pPr>
            <a:r>
              <a:rPr lang="en-US" dirty="0" smtClean="0"/>
              <a:t>T[2]</a:t>
            </a:r>
          </a:p>
          <a:p>
            <a:pPr marL="0" indent="0">
              <a:buNone/>
            </a:pPr>
            <a:r>
              <a:rPr lang="en-US" dirty="0"/>
              <a:t>7</a:t>
            </a:r>
            <a:r>
              <a:rPr lang="en-US" dirty="0" smtClean="0"/>
              <a:t> </a:t>
            </a:r>
          </a:p>
          <a:p>
            <a:r>
              <a:rPr lang="en-US" dirty="0" smtClean="0"/>
              <a:t>Negative index : counting starts from -1 right to left</a:t>
            </a:r>
          </a:p>
          <a:p>
            <a:pPr marL="0" indent="0">
              <a:buNone/>
            </a:pPr>
            <a:r>
              <a:rPr lang="en-US" dirty="0" smtClean="0"/>
              <a:t>T[-2]</a:t>
            </a:r>
          </a:p>
          <a:p>
            <a:pPr marL="0" indent="0">
              <a:buNone/>
            </a:pPr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765119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Range of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T= [1, 4, 7, 9,11]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144081"/>
              </p:ext>
            </p:extLst>
          </p:nvPr>
        </p:nvGraphicFramePr>
        <p:xfrm>
          <a:off x="1295401" y="3077755"/>
          <a:ext cx="9149805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3348">
                  <a:extLst>
                    <a:ext uri="{9D8B030D-6E8A-4147-A177-3AD203B41FA5}">
                      <a16:colId xmlns:a16="http://schemas.microsoft.com/office/drawing/2014/main" val="1460108734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327381542"/>
                    </a:ext>
                  </a:extLst>
                </a:gridCol>
                <a:gridCol w="6035040">
                  <a:extLst>
                    <a:ext uri="{9D8B030D-6E8A-4147-A177-3AD203B41FA5}">
                      <a16:colId xmlns:a16="http://schemas.microsoft.com/office/drawing/2014/main" val="91841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Syntax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454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/>
                        <a:t>T[0:3]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[1, 4, 7]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Starts from first index till one less of second index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2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T[-4:-2]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[4, 7]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Starts from first index till one less of second 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65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T[1:-2]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[4, 7]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Starts from first index till one less of second 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399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T[ :3]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[1, 4, 7]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When omit the first index, start from 0 index till one less of second index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881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T[2: 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[7, 9, 11]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When omit the second index, start from first index till end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326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534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Copying the Whole Sequence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2508069"/>
            <a:ext cx="6507478" cy="339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76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‘in’ Operator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075" y="2481942"/>
            <a:ext cx="7097485" cy="360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61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+ Operator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194" y="2571207"/>
            <a:ext cx="7774306" cy="330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50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Operations on Lists Only 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028" y="2499361"/>
            <a:ext cx="8382000" cy="333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35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b="1" dirty="0"/>
              <a:t>The </a:t>
            </a:r>
            <a:r>
              <a:rPr lang="en-US" sz="4200" b="1" i="1" dirty="0"/>
              <a:t>extend </a:t>
            </a:r>
            <a:r>
              <a:rPr lang="en-US" sz="4200" b="1" dirty="0"/>
              <a:t>method vs the </a:t>
            </a:r>
            <a:r>
              <a:rPr lang="en-US" sz="4200" b="1" i="1" dirty="0"/>
              <a:t>+ </a:t>
            </a:r>
            <a:r>
              <a:rPr lang="en-US" sz="4200" b="1" dirty="0"/>
              <a:t>operator</a:t>
            </a:r>
            <a:endParaRPr lang="en-US" sz="4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2514601"/>
            <a:ext cx="7663851" cy="342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34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r>
              <a:rPr lang="en-US" dirty="0"/>
              <a:t>is a general-purpose, versatile and popular programming language. </a:t>
            </a:r>
            <a:endParaRPr lang="en-US" dirty="0" smtClean="0"/>
          </a:p>
          <a:p>
            <a:r>
              <a:rPr lang="en-US" dirty="0"/>
              <a:t>It was created by Guido van Rossum, and released in 1991.</a:t>
            </a:r>
          </a:p>
          <a:p>
            <a:r>
              <a:rPr lang="en-US" dirty="0" smtClean="0"/>
              <a:t>It </a:t>
            </a:r>
            <a:r>
              <a:rPr lang="en-US" dirty="0"/>
              <a:t>can be used for everything from web development to software development and scientific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155493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Operations on Lists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2514600"/>
            <a:ext cx="6686550" cy="356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32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Operations on Lists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435" y="2510246"/>
            <a:ext cx="7939087" cy="357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6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1147082"/>
            <a:ext cx="968692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6590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tuple is a collection </a:t>
            </a:r>
            <a:r>
              <a:rPr lang="en-US" dirty="0" smtClean="0"/>
              <a:t>of values which </a:t>
            </a:r>
            <a:r>
              <a:rPr lang="en-US" dirty="0"/>
              <a:t>is ordered and </a:t>
            </a:r>
            <a:r>
              <a:rPr lang="en-US" b="1" dirty="0"/>
              <a:t>unchangeable</a:t>
            </a:r>
            <a:r>
              <a:rPr lang="en-US" dirty="0"/>
              <a:t>. In Python tuples are written with round brackets.</a:t>
            </a:r>
          </a:p>
          <a:p>
            <a:endParaRPr lang="en-US" dirty="0" smtClean="0"/>
          </a:p>
          <a:p>
            <a:r>
              <a:rPr lang="en-US" dirty="0" smtClean="0"/>
              <a:t>Tuples are immutable, we can not modify specific index value, delete value</a:t>
            </a:r>
          </a:p>
          <a:p>
            <a:r>
              <a:rPr lang="en-US" dirty="0" smtClean="0"/>
              <a:t>(9, 10, 34)</a:t>
            </a:r>
          </a:p>
          <a:p>
            <a:r>
              <a:rPr lang="en-US" dirty="0" smtClean="0"/>
              <a:t>Accessing values same as strings and list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4178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Tuples vs. Lists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2481944"/>
            <a:ext cx="8077200" cy="309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19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to store key value pairs</a:t>
            </a:r>
          </a:p>
          <a:p>
            <a:r>
              <a:rPr lang="en-US" dirty="0" smtClean="0"/>
              <a:t>Also known as maps, hash tables, associate arrays</a:t>
            </a:r>
          </a:p>
          <a:p>
            <a:r>
              <a:rPr lang="en-US" dirty="0"/>
              <a:t>Order </a:t>
            </a:r>
            <a:r>
              <a:rPr lang="en-US" dirty="0" smtClean="0"/>
              <a:t>does not </a:t>
            </a:r>
            <a:r>
              <a:rPr lang="en-US" dirty="0"/>
              <a:t>matter</a:t>
            </a:r>
          </a:p>
          <a:p>
            <a:endParaRPr lang="en-US" dirty="0"/>
          </a:p>
          <a:p>
            <a:r>
              <a:rPr lang="en-US" dirty="0" smtClean="0"/>
              <a:t>Classical example : telephone Directory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3976" y="3821022"/>
            <a:ext cx="3936819" cy="196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9465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25" y="2638425"/>
            <a:ext cx="958215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0863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X=Y does not make a copy of Y object, X will refer to same memory address as Y</a:t>
            </a:r>
          </a:p>
          <a:p>
            <a:r>
              <a:rPr lang="en-US" dirty="0" smtClean="0"/>
              <a:t>Any change in X will cause change in 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945" y="3965801"/>
            <a:ext cx="671512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04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X=Y does not make a copy of Y object, X will refer to same memory address as Y</a:t>
            </a:r>
          </a:p>
          <a:p>
            <a:r>
              <a:rPr lang="en-US" dirty="0" smtClean="0"/>
              <a:t>To avoid any change in X will cause change in Y</a:t>
            </a:r>
          </a:p>
          <a:p>
            <a:pPr marL="0" indent="0">
              <a:buNone/>
            </a:pPr>
            <a:r>
              <a:rPr lang="en-US" dirty="0" smtClean="0"/>
              <a:t>X= </a:t>
            </a:r>
            <a:r>
              <a:rPr lang="en-US" dirty="0" err="1" smtClean="0"/>
              <a:t>Y.copy</a:t>
            </a:r>
            <a:r>
              <a:rPr lang="en-US" dirty="0" smtClean="0"/>
              <a:t>( )</a:t>
            </a:r>
          </a:p>
          <a:p>
            <a:r>
              <a:rPr lang="en-US" dirty="0" smtClean="0"/>
              <a:t>To check if referring to same address</a:t>
            </a:r>
          </a:p>
          <a:p>
            <a:pPr marL="0" indent="0">
              <a:buNone/>
            </a:pPr>
            <a:r>
              <a:rPr lang="en-US" dirty="0" smtClean="0"/>
              <a:t>X is 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7154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X=Y does not make a copy of Y object, X will refer to same memory address as Y</a:t>
            </a:r>
          </a:p>
          <a:p>
            <a:r>
              <a:rPr lang="en-US" dirty="0" smtClean="0"/>
              <a:t>If it is simple built-in datatype (float, integer, string), after modifying one will start acting as two object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213" y="4479471"/>
            <a:ext cx="654367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316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Easy to Learn, prototype, deploy</a:t>
            </a:r>
          </a:p>
          <a:p>
            <a:r>
              <a:rPr lang="en-US" dirty="0"/>
              <a:t>Open Source programming</a:t>
            </a:r>
          </a:p>
          <a:p>
            <a:r>
              <a:rPr lang="en-US" dirty="0" smtClean="0"/>
              <a:t>Code syntax is compact</a:t>
            </a:r>
          </a:p>
          <a:p>
            <a:r>
              <a:rPr lang="en-US" dirty="0" smtClean="0"/>
              <a:t>Lot of inbuilt packages available</a:t>
            </a:r>
          </a:p>
          <a:p>
            <a:r>
              <a:rPr lang="en-US" dirty="0" smtClean="0"/>
              <a:t>Good for data science</a:t>
            </a:r>
          </a:p>
          <a:p>
            <a:r>
              <a:rPr lang="en-US" dirty="0" smtClean="0"/>
              <a:t>Object Oriented Programming</a:t>
            </a:r>
          </a:p>
          <a:p>
            <a:r>
              <a:rPr lang="en-US" dirty="0"/>
              <a:t>Python works on different platforms (Windows, Mac, Linux, Raspberry Pi,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5535305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Conditional Execution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366" y="2464877"/>
            <a:ext cx="7508081" cy="20937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366" y="4737463"/>
            <a:ext cx="7086600" cy="139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46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containers to hold any data, numeric, text.. etc.</a:t>
            </a:r>
          </a:p>
          <a:p>
            <a:r>
              <a:rPr lang="en-US" dirty="0" smtClean="0"/>
              <a:t>We can the change the value in variable</a:t>
            </a:r>
          </a:p>
          <a:p>
            <a:pPr marL="457200" lvl="1" indent="0">
              <a:buNone/>
            </a:pPr>
            <a:r>
              <a:rPr lang="en-US" dirty="0" smtClean="0"/>
              <a:t>Suppose rent went up can change the rent </a:t>
            </a:r>
          </a:p>
          <a:p>
            <a:r>
              <a:rPr lang="en-US" dirty="0" smtClean="0"/>
              <a:t>We cannot use python keywords as variable name.</a:t>
            </a:r>
          </a:p>
          <a:p>
            <a:r>
              <a:rPr lang="en-US" dirty="0" smtClean="0"/>
              <a:t>Cannot use special characters in variables like +,-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0876" y="3140112"/>
            <a:ext cx="3711227" cy="215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055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types of number : integer(whole number), float (number with fraction)</a:t>
            </a:r>
          </a:p>
          <a:p>
            <a:r>
              <a:rPr lang="en-US" dirty="0" smtClean="0"/>
              <a:t>Using round function we can limit the decimals</a:t>
            </a:r>
          </a:p>
        </p:txBody>
      </p:sp>
    </p:spTree>
    <p:extLst>
      <p:ext uri="{BB962C8B-B14F-4D97-AF65-F5344CB8AC3E}">
        <p14:creationId xmlns:p14="http://schemas.microsoft.com/office/powerpoint/2010/main" val="284801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 addition(+), subtraction(-), division(/) and multiplication(*) is possible in python</a:t>
            </a:r>
          </a:p>
          <a:p>
            <a:r>
              <a:rPr lang="en-US" dirty="0" smtClean="0"/>
              <a:t>For remainder we use % sign</a:t>
            </a:r>
          </a:p>
          <a:p>
            <a:pPr marL="0" indent="0">
              <a:buNone/>
            </a:pPr>
            <a:r>
              <a:rPr lang="en-US" dirty="0" smtClean="0"/>
              <a:t>11%2</a:t>
            </a:r>
          </a:p>
          <a:p>
            <a:pPr marL="0" indent="0">
              <a:buNone/>
            </a:pPr>
            <a:r>
              <a:rPr lang="en-US" dirty="0" smtClean="0"/>
              <a:t> 1 </a:t>
            </a:r>
          </a:p>
          <a:p>
            <a:r>
              <a:rPr lang="en-US" dirty="0" smtClean="0"/>
              <a:t>For power  3**2=9</a:t>
            </a:r>
          </a:p>
          <a:p>
            <a:r>
              <a:rPr lang="en-US" dirty="0"/>
              <a:t>Number calculation prioritization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205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669" y="1063671"/>
            <a:ext cx="957262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894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Used to store text information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Strings are immutable. we cannot change specific memory value.</a:t>
            </a:r>
          </a:p>
          <a:p>
            <a:r>
              <a:rPr lang="en-US" dirty="0" smtClean="0"/>
              <a:t>When we reassign will create different memory location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563" y="2420144"/>
            <a:ext cx="9020175" cy="1581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672" y="3614892"/>
            <a:ext cx="4320505" cy="120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336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49" y="1329236"/>
            <a:ext cx="97155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6907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793</Words>
  <Application>Microsoft Office PowerPoint</Application>
  <PresentationFormat>Widescreen</PresentationFormat>
  <Paragraphs>140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Garamond</vt:lpstr>
      <vt:lpstr>Organic</vt:lpstr>
      <vt:lpstr>Introduction To Python</vt:lpstr>
      <vt:lpstr>What is Python?</vt:lpstr>
      <vt:lpstr>Why Python?</vt:lpstr>
      <vt:lpstr>Variables</vt:lpstr>
      <vt:lpstr>Numbers</vt:lpstr>
      <vt:lpstr>Numbers</vt:lpstr>
      <vt:lpstr>PowerPoint Presentation</vt:lpstr>
      <vt:lpstr>Strings</vt:lpstr>
      <vt:lpstr>PowerPoint Presentation</vt:lpstr>
      <vt:lpstr> Data Types</vt:lpstr>
      <vt:lpstr>List</vt:lpstr>
      <vt:lpstr>PowerPoint Presentation</vt:lpstr>
      <vt:lpstr>Accessing Single value</vt:lpstr>
      <vt:lpstr>Accessing Range of values</vt:lpstr>
      <vt:lpstr>Copying the Whole Sequence</vt:lpstr>
      <vt:lpstr>The ‘in’ Operator</vt:lpstr>
      <vt:lpstr>The + Operator</vt:lpstr>
      <vt:lpstr>Operations on Lists Only 1</vt:lpstr>
      <vt:lpstr>The extend method vs the + operator</vt:lpstr>
      <vt:lpstr>Operations on Lists</vt:lpstr>
      <vt:lpstr>Operations on Lists</vt:lpstr>
      <vt:lpstr>PowerPoint Presentation</vt:lpstr>
      <vt:lpstr>Tuples</vt:lpstr>
      <vt:lpstr>Tuples vs. Lists</vt:lpstr>
      <vt:lpstr>Dictionaries</vt:lpstr>
      <vt:lpstr>PowerPoint Presentation</vt:lpstr>
      <vt:lpstr>Semantic Reference</vt:lpstr>
      <vt:lpstr>Semantic Reference</vt:lpstr>
      <vt:lpstr>Semantic Reference</vt:lpstr>
      <vt:lpstr>Conditional Execution</vt:lpstr>
    </vt:vector>
  </TitlesOfParts>
  <Company>BOSCH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Agrawal Shanu (CR/PJ-AI-S2)</dc:creator>
  <cp:lastModifiedBy>Agrawal Shanu (CR/PJ-AI-S2)</cp:lastModifiedBy>
  <cp:revision>30</cp:revision>
  <dcterms:created xsi:type="dcterms:W3CDTF">2020-08-29T15:05:24Z</dcterms:created>
  <dcterms:modified xsi:type="dcterms:W3CDTF">2020-09-19T12:41:09Z</dcterms:modified>
</cp:coreProperties>
</file>