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0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88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2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2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180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8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2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B566CD-990F-4160-B072-56B4C8A0F51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D328-8456-433E-9BE7-0BBB1112E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 Data 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7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frame is a two-dimensional data structure, i.e., data is aligned in a tabular fashion in rows and columns</a:t>
            </a:r>
            <a:r>
              <a:rPr lang="en-US" dirty="0" smtClean="0"/>
              <a:t>.</a:t>
            </a:r>
          </a:p>
          <a:p>
            <a:r>
              <a:rPr lang="en-US" b="1" dirty="0"/>
              <a:t>Features of </a:t>
            </a:r>
            <a:r>
              <a:rPr lang="en-US" b="1" dirty="0" err="1"/>
              <a:t>DataFrame</a:t>
            </a:r>
            <a:endParaRPr lang="en-US" b="1" dirty="0"/>
          </a:p>
          <a:p>
            <a:pPr lvl="1"/>
            <a:r>
              <a:rPr lang="en-US" dirty="0"/>
              <a:t>Potentially columns are of different types</a:t>
            </a:r>
          </a:p>
          <a:p>
            <a:pPr lvl="1"/>
            <a:r>
              <a:rPr lang="en-US" dirty="0"/>
              <a:t>Size – Mutable</a:t>
            </a:r>
          </a:p>
          <a:p>
            <a:pPr lvl="1"/>
            <a:r>
              <a:rPr lang="en-US" dirty="0"/>
              <a:t>Labeled axes (rows and columns)</a:t>
            </a:r>
          </a:p>
          <a:p>
            <a:pPr lvl="1"/>
            <a:r>
              <a:rPr lang="en-US" dirty="0"/>
              <a:t>Can Perform Arithmetic operations on rows and columns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334" y="3327763"/>
            <a:ext cx="2648611" cy="21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2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real world, a Pandas </a:t>
            </a:r>
            <a:r>
              <a:rPr lang="en-US" dirty="0" err="1"/>
              <a:t>DataFrame</a:t>
            </a:r>
            <a:r>
              <a:rPr lang="en-US" dirty="0"/>
              <a:t> will be created by loading the datasets from </a:t>
            </a:r>
            <a:r>
              <a:rPr lang="en-US" dirty="0" smtClean="0"/>
              <a:t>SQL </a:t>
            </a:r>
            <a:r>
              <a:rPr lang="en-US" dirty="0"/>
              <a:t>Database, CSV file, and Excel file. </a:t>
            </a:r>
            <a:endParaRPr lang="en-US" dirty="0" smtClean="0"/>
          </a:p>
          <a:p>
            <a:r>
              <a:rPr lang="en-US" dirty="0" smtClean="0"/>
              <a:t>Pandas </a:t>
            </a:r>
            <a:r>
              <a:rPr lang="en-US" dirty="0" err="1"/>
              <a:t>DataFrame</a:t>
            </a:r>
            <a:r>
              <a:rPr lang="en-US" dirty="0"/>
              <a:t> can be created from the lists, dictionary, and from a list of dictionary etc.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pandas.DataFrame</a:t>
            </a:r>
            <a:r>
              <a:rPr lang="en-US" dirty="0"/>
              <a:t>( data, index, columns, </a:t>
            </a:r>
            <a:r>
              <a:rPr lang="en-US" dirty="0" err="1"/>
              <a:t>dtype</a:t>
            </a:r>
            <a:r>
              <a:rPr lang="en-US" dirty="0"/>
              <a:t>, copy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smtClean="0"/>
              <a:t>: lists</a:t>
            </a:r>
            <a:r>
              <a:rPr lang="en-US" dirty="0"/>
              <a:t>, </a:t>
            </a:r>
            <a:r>
              <a:rPr lang="en-US" dirty="0" err="1" smtClean="0"/>
              <a:t>dict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index </a:t>
            </a:r>
            <a:r>
              <a:rPr lang="en-US" dirty="0" smtClean="0"/>
              <a:t>: For </a:t>
            </a:r>
            <a:r>
              <a:rPr lang="en-US" dirty="0"/>
              <a:t>the row labels, the Index to be used for the resulting frame is Optional Default </a:t>
            </a:r>
            <a:r>
              <a:rPr lang="en-US" dirty="0" err="1"/>
              <a:t>np.arange</a:t>
            </a:r>
            <a:r>
              <a:rPr lang="en-US" dirty="0"/>
              <a:t>(n) if no index is passed.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2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pandas.DataFrame</a:t>
            </a:r>
            <a:r>
              <a:rPr lang="en-US" dirty="0" smtClean="0"/>
              <a:t> (data</a:t>
            </a:r>
            <a:r>
              <a:rPr lang="en-US" dirty="0"/>
              <a:t>, index, columns, </a:t>
            </a:r>
            <a:r>
              <a:rPr lang="en-US" dirty="0" err="1" smtClean="0"/>
              <a:t>dtype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smtClean="0"/>
              <a:t>: lists</a:t>
            </a:r>
            <a:r>
              <a:rPr lang="en-US" dirty="0"/>
              <a:t>, </a:t>
            </a:r>
            <a:r>
              <a:rPr lang="en-US" dirty="0" err="1" smtClean="0"/>
              <a:t>dict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index </a:t>
            </a:r>
            <a:r>
              <a:rPr lang="en-US" dirty="0" smtClean="0"/>
              <a:t>: For </a:t>
            </a:r>
            <a:r>
              <a:rPr lang="en-US" dirty="0"/>
              <a:t>the row labels, the Index to be used for the resulting frame is Optional Default </a:t>
            </a:r>
            <a:r>
              <a:rPr lang="en-US" dirty="0" err="1"/>
              <a:t>np.arange</a:t>
            </a:r>
            <a:r>
              <a:rPr lang="en-US" dirty="0"/>
              <a:t>(n) if no index is passed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Columns</a:t>
            </a:r>
            <a:r>
              <a:rPr lang="en-US" dirty="0"/>
              <a:t>: For column labels, the optional default syntax is - </a:t>
            </a:r>
            <a:r>
              <a:rPr lang="en-US" dirty="0" err="1"/>
              <a:t>np.arange</a:t>
            </a:r>
            <a:r>
              <a:rPr lang="en-US" dirty="0"/>
              <a:t>(n). This is only true if no index is passed.</a:t>
            </a:r>
          </a:p>
          <a:p>
            <a:pPr marL="0" indent="0">
              <a:buNone/>
            </a:pPr>
            <a:r>
              <a:rPr lang="en-US" dirty="0" err="1" smtClean="0"/>
              <a:t>Dtype</a:t>
            </a:r>
            <a:r>
              <a:rPr lang="en-US" dirty="0"/>
              <a:t>: Data type of each </a:t>
            </a:r>
            <a:r>
              <a:rPr lang="en-US" dirty="0" smtClean="0"/>
              <a:t>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0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216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Pandas Data Frame</vt:lpstr>
      <vt:lpstr>Introduction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(CR/PJ-AI-S2)</dc:creator>
  <cp:lastModifiedBy>Agrawal Shanu (CR/PJ-AI-S2)</cp:lastModifiedBy>
  <cp:revision>4</cp:revision>
  <dcterms:created xsi:type="dcterms:W3CDTF">2020-09-19T12:41:20Z</dcterms:created>
  <dcterms:modified xsi:type="dcterms:W3CDTF">2020-09-21T04:09:59Z</dcterms:modified>
</cp:coreProperties>
</file>