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6" r:id="rId6"/>
    <p:sldId id="267" r:id="rId7"/>
    <p:sldId id="261" r:id="rId8"/>
    <p:sldId id="262" r:id="rId9"/>
    <p:sldId id="263" r:id="rId10"/>
    <p:sldId id="268" r:id="rId11"/>
    <p:sldId id="269" r:id="rId12"/>
    <p:sldId id="25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DA58614-A58C-4594-8955-A54E5695C52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72BDFDB-1985-4425-9932-29ABD80AC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33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8614-A58C-4594-8955-A54E5695C52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DFDB-1985-4425-9932-29ABD80A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0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8614-A58C-4594-8955-A54E5695C52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DFDB-1985-4425-9932-29ABD80AC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44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8614-A58C-4594-8955-A54E5695C52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DFDB-1985-4425-9932-29ABD80AC1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50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8614-A58C-4594-8955-A54E5695C52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DFDB-1985-4425-9932-29ABD80A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8614-A58C-4594-8955-A54E5695C52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DFDB-1985-4425-9932-29ABD80AC1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32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8614-A58C-4594-8955-A54E5695C52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DFDB-1985-4425-9932-29ABD80AC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7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8614-A58C-4594-8955-A54E5695C52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DFDB-1985-4425-9932-29ABD80AC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339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8614-A58C-4594-8955-A54E5695C52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DFDB-1985-4425-9932-29ABD80AC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6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8614-A58C-4594-8955-A54E5695C52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DFDB-1985-4425-9932-29ABD80A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8614-A58C-4594-8955-A54E5695C52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DFDB-1985-4425-9932-29ABD80AC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1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8614-A58C-4594-8955-A54E5695C52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DFDB-1985-4425-9932-29ABD80A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6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8614-A58C-4594-8955-A54E5695C52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DFDB-1985-4425-9932-29ABD80AC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9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8614-A58C-4594-8955-A54E5695C52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DFDB-1985-4425-9932-29ABD80AC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56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8614-A58C-4594-8955-A54E5695C52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DFDB-1985-4425-9932-29ABD80A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8614-A58C-4594-8955-A54E5695C52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DFDB-1985-4425-9932-29ABD80AC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2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8614-A58C-4594-8955-A54E5695C52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DFDB-1985-4425-9932-29ABD80A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2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A58614-A58C-4594-8955-A54E5695C52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2BDFDB-1985-4425-9932-29ABD80A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1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inheritance.asp" TargetMode="External"/><Relationship Id="rId2" Type="http://schemas.openxmlformats.org/officeDocument/2006/relationships/hyperlink" Target="https://www.youtube.com/watch?v=JeznW_7DlB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7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736" y="2600688"/>
            <a:ext cx="4587241" cy="33298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initialize base class variable we use super( ) method.</a:t>
            </a:r>
          </a:p>
          <a:p>
            <a:r>
              <a:rPr lang="en-US" dirty="0"/>
              <a:t>By using the super</a:t>
            </a:r>
            <a:r>
              <a:rPr lang="en-US" dirty="0" smtClean="0"/>
              <a:t>( ) </a:t>
            </a:r>
            <a:r>
              <a:rPr lang="en-US" dirty="0"/>
              <a:t>function, you do not have to use the name of the parent element, it will automatically inherit the methods and properties from its parent.</a:t>
            </a:r>
            <a:endParaRPr lang="en-US" dirty="0" smtClean="0"/>
          </a:p>
          <a:p>
            <a:r>
              <a:rPr lang="en-US" dirty="0" smtClean="0"/>
              <a:t>Child Class can have new method as well.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Welcome( 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40977" y="2586506"/>
            <a:ext cx="555594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grad_year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grad_year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grad_year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"Welcome"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 the class of"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grad_year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calculate_birthyear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print_countchar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"Aditya"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2017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1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736" y="2600688"/>
            <a:ext cx="4587241" cy="3329849"/>
          </a:xfrm>
        </p:spPr>
        <p:txBody>
          <a:bodyPr>
            <a:normAutofit/>
          </a:bodyPr>
          <a:lstStyle/>
          <a:p>
            <a:r>
              <a:rPr lang="en-US" dirty="0" smtClean="0"/>
              <a:t>From child methods from parent class can be accessed.</a:t>
            </a:r>
          </a:p>
          <a:p>
            <a:r>
              <a:rPr lang="en-US" dirty="0" smtClean="0"/>
              <a:t>If </a:t>
            </a:r>
            <a:r>
              <a:rPr lang="en-US" dirty="0"/>
              <a:t>you add a method in the child class with the same name as a function in the parent class, the inheritance of the parent method will be overridden.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40977" y="2586506"/>
            <a:ext cx="555594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grad_year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grad_year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grad_year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"Welcome"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 the class of"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grad_year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calculate_birthyear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print_countchar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"Aditya"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2017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79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OOPS when we know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Python is an object oriented programming language. Unlike procedure oriented programming, where the main emphasis is on functions, object oriented programming stresses on objects.</a:t>
            </a:r>
          </a:p>
          <a:p>
            <a:r>
              <a:rPr lang="en-US" dirty="0"/>
              <a:t>We can combine similar </a:t>
            </a:r>
            <a:r>
              <a:rPr lang="en-US" dirty="0" smtClean="0"/>
              <a:t>kind of functions </a:t>
            </a:r>
            <a:r>
              <a:rPr lang="en-US" dirty="0"/>
              <a:t>in one class like all string related functions</a:t>
            </a:r>
            <a:r>
              <a:rPr lang="en-US" dirty="0" smtClean="0"/>
              <a:t>..</a:t>
            </a:r>
            <a:r>
              <a:rPr lang="en-US" dirty="0" err="1" smtClean="0"/>
              <a:t>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It is easier to debug/execute when several functions we want to implement on same dataset, in class </a:t>
            </a:r>
            <a:r>
              <a:rPr lang="en-US" dirty="0"/>
              <a:t>we can </a:t>
            </a:r>
            <a:r>
              <a:rPr lang="en-US" dirty="0" smtClean="0"/>
              <a:t>initialize all input variables at once, in functions we have to pass same input each time when we execute, better modularization of code.</a:t>
            </a:r>
          </a:p>
          <a:p>
            <a:r>
              <a:rPr lang="en-US" dirty="0" smtClean="0"/>
              <a:t>In class each function can modify same variable without passing in function no intermediate storage, in function need to store the output of one function before calling other the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55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https://www.youtube.com/watch?v=mrhccLHtyN4&amp;list=PLeo1K3hjS3usILfyvQlvUBokXkHPSve6S&amp;index=19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www.youtube.com/watch?v=JeznW_7DlB0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www.w3schools.com/python/python_inheritance.asp</a:t>
            </a:r>
            <a:endParaRPr lang="en-US" dirty="0" smtClean="0"/>
          </a:p>
          <a:p>
            <a:r>
              <a:rPr lang="en-US" dirty="0"/>
              <a:t>https://www.programiz.com/python-programming/class</a:t>
            </a:r>
          </a:p>
        </p:txBody>
      </p:sp>
    </p:spTree>
    <p:extLst>
      <p:ext uri="{BB962C8B-B14F-4D97-AF65-F5344CB8AC3E}">
        <p14:creationId xmlns:p14="http://schemas.microsoft.com/office/powerpoint/2010/main" val="65044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 object is simply a collection of data (variables) and methods (functions) that act on those data. A class is a blueprint for that object.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We can think of class as a sketch (prototype) of a house. It contains all the details about the floors, doors, windows etc. Based on these descriptions we build the house. House is the object.</a:t>
            </a:r>
          </a:p>
          <a:p>
            <a:pPr lvl="1"/>
            <a:r>
              <a:rPr lang="en-US" dirty="0" smtClean="0"/>
              <a:t>As many houses can be made from a house's blueprint,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can create many objects from a class.</a:t>
            </a:r>
          </a:p>
          <a:p>
            <a:r>
              <a:rPr lang="en-US" dirty="0" smtClean="0"/>
              <a:t> An object is also called an instance of a class and the process of creating this object is called </a:t>
            </a:r>
            <a:r>
              <a:rPr lang="en-US" b="1" dirty="0" smtClean="0"/>
              <a:t>instantiation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7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Class/Object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383" y="2452642"/>
            <a:ext cx="6555377" cy="359981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create a class, use the keyword class</a:t>
            </a:r>
          </a:p>
          <a:p>
            <a:pPr marL="457200" lvl="1" indent="0">
              <a:buNone/>
            </a:pPr>
            <a:r>
              <a:rPr lang="en-US" dirty="0" smtClean="0"/>
              <a:t>We use the class name ‘Person’ to create objects of class</a:t>
            </a:r>
          </a:p>
          <a:p>
            <a:r>
              <a:rPr lang="en-US" dirty="0" smtClean="0"/>
              <a:t>All classes have </a:t>
            </a:r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__( ) method, which is always executed when the class is being initiated</a:t>
            </a:r>
            <a:r>
              <a:rPr lang="en-US" dirty="0" smtClean="0"/>
              <a:t>. It is also </a:t>
            </a:r>
            <a:r>
              <a:rPr lang="en-US" dirty="0" err="1" smtClean="0"/>
              <a:t>contructor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We use the __</a:t>
            </a:r>
            <a:r>
              <a:rPr lang="en-US" dirty="0" err="1" smtClean="0"/>
              <a:t>init</a:t>
            </a:r>
            <a:r>
              <a:rPr lang="en-US" dirty="0" smtClean="0"/>
              <a:t>__( ) method to assign values to object properties, that are necessary when the object is being created. </a:t>
            </a:r>
          </a:p>
          <a:p>
            <a:pPr marL="457200" lvl="1" indent="0">
              <a:buNone/>
            </a:pPr>
            <a:r>
              <a:rPr lang="en-US" dirty="0" smtClean="0"/>
              <a:t>Class named Person, use the__</a:t>
            </a:r>
            <a:r>
              <a:rPr lang="en-US" dirty="0" err="1" smtClean="0"/>
              <a:t>init</a:t>
            </a:r>
            <a:r>
              <a:rPr lang="en-US" dirty="0" smtClean="0"/>
              <a:t>__( ) function to assign values for name and age for the person</a:t>
            </a:r>
          </a:p>
          <a:p>
            <a:r>
              <a:rPr lang="en-US" dirty="0" smtClean="0"/>
              <a:t>The __</a:t>
            </a:r>
            <a:r>
              <a:rPr lang="en-US" dirty="0" err="1" smtClean="0"/>
              <a:t>init</a:t>
            </a:r>
            <a:r>
              <a:rPr lang="en-US" dirty="0" smtClean="0"/>
              <a:t>__( ) method is called automatically every time the class is being used to create a new object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14401" y="2498222"/>
            <a:ext cx="3944982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my name is "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calculate_birthyear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relativedelta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calculate_birthyear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Class/Object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29" y="2452642"/>
            <a:ext cx="6407331" cy="3329849"/>
          </a:xfrm>
        </p:spPr>
        <p:txBody>
          <a:bodyPr>
            <a:normAutofit/>
          </a:bodyPr>
          <a:lstStyle/>
          <a:p>
            <a:r>
              <a:rPr lang="en-US" dirty="0"/>
              <a:t>Objects can also contain methods. Methods in objects are functions that belong to the object.</a:t>
            </a:r>
          </a:p>
          <a:p>
            <a:r>
              <a:rPr lang="en-US" dirty="0" smtClean="0"/>
              <a:t>In example : </a:t>
            </a:r>
            <a:r>
              <a:rPr lang="en-US" dirty="0" err="1" smtClean="0"/>
              <a:t>sayhello</a:t>
            </a:r>
            <a:r>
              <a:rPr lang="en-US" dirty="0" smtClean="0"/>
              <a:t>( ) is method for printing the hello message for object.</a:t>
            </a:r>
          </a:p>
          <a:p>
            <a:r>
              <a:rPr lang="en-US" dirty="0"/>
              <a:t>The self parameter is a reference to the current </a:t>
            </a:r>
            <a:r>
              <a:rPr lang="en-US" dirty="0" smtClean="0"/>
              <a:t>instance/object </a:t>
            </a:r>
            <a:r>
              <a:rPr lang="en-US" dirty="0"/>
              <a:t>of the class, and is used to access variables that belong to the class.</a:t>
            </a:r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4401" y="2498222"/>
            <a:ext cx="3944982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my name is "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calculate_birthyear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relativedelta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calculate_birthyear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4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Class/Object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29" y="2452642"/>
            <a:ext cx="6407331" cy="3329849"/>
          </a:xfrm>
        </p:spPr>
        <p:txBody>
          <a:bodyPr>
            <a:normAutofit/>
          </a:bodyPr>
          <a:lstStyle/>
          <a:p>
            <a:r>
              <a:rPr lang="en-US" dirty="0"/>
              <a:t>Objects can </a:t>
            </a:r>
            <a:r>
              <a:rPr lang="en-US" dirty="0" smtClean="0"/>
              <a:t>contain multiple methods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example : </a:t>
            </a:r>
            <a:r>
              <a:rPr lang="en-US" dirty="0" err="1" smtClean="0"/>
              <a:t>sayhello</a:t>
            </a:r>
            <a:r>
              <a:rPr lang="en-US" dirty="0" smtClean="0"/>
              <a:t>( ) and </a:t>
            </a:r>
            <a:r>
              <a:rPr lang="en-US" dirty="0" err="1" smtClean="0"/>
              <a:t>calculate_birthyear</a:t>
            </a:r>
            <a:r>
              <a:rPr lang="en-US" dirty="0" smtClean="0"/>
              <a:t>( ) are two methods.</a:t>
            </a:r>
          </a:p>
          <a:p>
            <a:r>
              <a:rPr lang="en-US" dirty="0" smtClean="0"/>
              <a:t>We initialized the object variable while creating, no need to pass object variable in method while calling.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9897" y="2471259"/>
            <a:ext cx="419753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my name is "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calculate_birthyear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relativedelta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calculate_birthyear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5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Class/Object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1" y="2478768"/>
            <a:ext cx="5155474" cy="3329849"/>
          </a:xfrm>
        </p:spPr>
        <p:txBody>
          <a:bodyPr>
            <a:normAutofit/>
          </a:bodyPr>
          <a:lstStyle/>
          <a:p>
            <a:r>
              <a:rPr lang="en-US" dirty="0"/>
              <a:t>Objects can </a:t>
            </a:r>
            <a:r>
              <a:rPr lang="en-US" dirty="0" smtClean="0"/>
              <a:t>contain </a:t>
            </a:r>
            <a:r>
              <a:rPr lang="en-US" dirty="0" smtClean="0"/>
              <a:t>static </a:t>
            </a:r>
            <a:r>
              <a:rPr lang="en-US" dirty="0" smtClean="0"/>
              <a:t>method as well, that support other methods. </a:t>
            </a:r>
          </a:p>
          <a:p>
            <a:pPr marL="457200" lvl="1" indent="0">
              <a:buNone/>
            </a:pPr>
            <a:r>
              <a:rPr lang="en-US" dirty="0" err="1" smtClean="0"/>
              <a:t>Count_char</a:t>
            </a:r>
            <a:r>
              <a:rPr lang="en-US" dirty="0" smtClean="0"/>
              <a:t>( ) is static function not using self</a:t>
            </a:r>
          </a:p>
          <a:p>
            <a:r>
              <a:rPr lang="en-US" dirty="0" smtClean="0"/>
              <a:t>Static method called by class name, like </a:t>
            </a:r>
            <a:r>
              <a:rPr lang="en-US" dirty="0" err="1" smtClean="0"/>
              <a:t>Person.count_char</a:t>
            </a:r>
            <a:r>
              <a:rPr lang="en-US" dirty="0" smtClean="0"/>
              <a:t>( 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2445" y="2712624"/>
            <a:ext cx="5033555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staticmethod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count_char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print_countchar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 of characters in Person Name"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count_char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print_countchar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Object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9565" y="2616149"/>
            <a:ext cx="4371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64003"/>
              </p:ext>
            </p:extLst>
          </p:nvPr>
        </p:nvGraphicFramePr>
        <p:xfrm>
          <a:off x="2162629" y="2679096"/>
          <a:ext cx="81280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2605">
                  <a:extLst>
                    <a:ext uri="{9D8B030D-6E8A-4147-A177-3AD203B41FA5}">
                      <a16:colId xmlns:a16="http://schemas.microsoft.com/office/drawing/2014/main" val="590495915"/>
                    </a:ext>
                  </a:extLst>
                </a:gridCol>
                <a:gridCol w="3245395">
                  <a:extLst>
                    <a:ext uri="{9D8B030D-6E8A-4147-A177-3AD203B41FA5}">
                      <a16:colId xmlns:a16="http://schemas.microsoft.com/office/drawing/2014/main" val="310554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0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Modify the age property from the p1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p1.age = 40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Delete the age property from the p1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CD"/>
                          </a:solidFill>
                        </a:rPr>
                        <a:t>del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p1.age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8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 the p1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CD"/>
                          </a:solidFill>
                        </a:rPr>
                        <a:t>del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53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 definitions cannot be empty, but if you for some reason have a class definition with no content, put in the pass statement to avoid getting an error.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CD"/>
                          </a:solidFill>
                        </a:rPr>
                        <a:t>class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Person:</a:t>
                      </a:r>
                      <a:br>
                        <a:rPr lang="en-US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  </a:t>
                      </a:r>
                      <a:r>
                        <a:rPr lang="en-US" dirty="0" smtClean="0">
                          <a:solidFill>
                            <a:srgbClr val="0000CD"/>
                          </a:solidFill>
                        </a:rPr>
                        <a:t>pass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5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059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90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247" y="2452642"/>
            <a:ext cx="10047514" cy="3329849"/>
          </a:xfrm>
        </p:spPr>
        <p:txBody>
          <a:bodyPr>
            <a:normAutofit/>
          </a:bodyPr>
          <a:lstStyle/>
          <a:p>
            <a:r>
              <a:rPr lang="en-US" dirty="0"/>
              <a:t>Inheritance allows us to define a class that inherits all the methods and properties from another class.</a:t>
            </a:r>
          </a:p>
          <a:p>
            <a:r>
              <a:rPr lang="en-US" b="1" dirty="0"/>
              <a:t>Parent class</a:t>
            </a:r>
            <a:r>
              <a:rPr lang="en-US" dirty="0"/>
              <a:t> is the class being inherited from, also called base class.</a:t>
            </a:r>
          </a:p>
          <a:p>
            <a:r>
              <a:rPr lang="en-US" b="1" dirty="0"/>
              <a:t>Child class</a:t>
            </a:r>
            <a:r>
              <a:rPr lang="en-US" dirty="0"/>
              <a:t> is the class that inherits from another class, also called derived class.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909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736" y="2600688"/>
            <a:ext cx="4587241" cy="33298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Any </a:t>
            </a:r>
            <a:r>
              <a:rPr lang="en-US" dirty="0"/>
              <a:t>class can be a parent class, so the syntax is the same as creating any other </a:t>
            </a:r>
            <a:r>
              <a:rPr lang="en-US" dirty="0" smtClean="0"/>
              <a:t>class.</a:t>
            </a:r>
          </a:p>
          <a:p>
            <a:r>
              <a:rPr lang="en-US" dirty="0"/>
              <a:t>To create a class that inherits the functionality from another class, send the parent class as a parameter when creating the child class.</a:t>
            </a:r>
          </a:p>
          <a:p>
            <a:r>
              <a:rPr lang="en-US" dirty="0" smtClean="0"/>
              <a:t>We can create new class Student which inherits properties from Person class</a:t>
            </a:r>
          </a:p>
          <a:p>
            <a:r>
              <a:rPr lang="en-US" dirty="0" smtClean="0"/>
              <a:t>While creating we can also pass new variable in child class.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0" y="2699299"/>
            <a:ext cx="5145742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grad_year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grad_year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grad_year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3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1399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Garamond</vt:lpstr>
      <vt:lpstr>Organic</vt:lpstr>
      <vt:lpstr>Object Oriented Programming</vt:lpstr>
      <vt:lpstr>What is object?</vt:lpstr>
      <vt:lpstr>Example Class/Object</vt:lpstr>
      <vt:lpstr>Example Class/Object</vt:lpstr>
      <vt:lpstr>Example Class/Object</vt:lpstr>
      <vt:lpstr>Example Class/Object</vt:lpstr>
      <vt:lpstr>Modify Object Properties</vt:lpstr>
      <vt:lpstr>Python Inheritance</vt:lpstr>
      <vt:lpstr>Python Inheritance</vt:lpstr>
      <vt:lpstr>Python Inheritance</vt:lpstr>
      <vt:lpstr>Python Inheritance</vt:lpstr>
      <vt:lpstr>Why OOPS when we know functions?</vt:lpstr>
      <vt:lpstr>Good Links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 Shanu (CR/PJ-AI-S2)</dc:creator>
  <cp:lastModifiedBy>Agrawal Shanu (CR/PJ-AI-S2)</cp:lastModifiedBy>
  <cp:revision>19</cp:revision>
  <dcterms:created xsi:type="dcterms:W3CDTF">2020-09-06T12:53:20Z</dcterms:created>
  <dcterms:modified xsi:type="dcterms:W3CDTF">2020-09-13T13:31:48Z</dcterms:modified>
</cp:coreProperties>
</file>