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31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Qualitative </a:t>
            </a:r>
            <a:r>
              <a:rPr lang="en-US" b="1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Common examples include student letter grade (A, B, C, D or F), commercial bond rating (AAA, AAB, ...) and consumer clothing shoe sizes (1, 2, 3, ...)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14400" y="3007637"/>
            <a:ext cx="419100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data("painters")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View(painters)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help(painters)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4101437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Problem</a:t>
            </a:r>
          </a:p>
          <a:p>
            <a:r>
              <a:rPr lang="en-US" dirty="0"/>
              <a:t>Find the frequency distribution of the painter schools in the data set painters.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4930330"/>
            <a:ext cx="739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 school = 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painters$School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      # the painter schools </a:t>
            </a:r>
            <a:b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 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school.freq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 = table(school)   # apply the table function </a:t>
            </a:r>
            <a:endParaRPr lang="en-US" sz="16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 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school.freq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 </a:t>
            </a:r>
            <a:b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school </a:t>
            </a:r>
            <a:b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 A  B  C  D  E  F  G  H </a:t>
            </a:r>
            <a:b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10  6  6 10  7  4  7  4 </a:t>
            </a:r>
          </a:p>
        </p:txBody>
      </p:sp>
    </p:spTree>
    <p:extLst>
      <p:ext uri="{BB962C8B-B14F-4D97-AF65-F5344CB8AC3E}">
        <p14:creationId xmlns:p14="http://schemas.microsoft.com/office/powerpoint/2010/main" val="426605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</a:t>
            </a:r>
            <a:r>
              <a:rPr lang="en-US" sz="2400" dirty="0"/>
              <a:t>the frequency distribution of the composition scores in painters.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programmatically the school that has the most painters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the relative frequency distribution of the painter schools in the data set painters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the relative frequency distribution of the painter schools in the data set painters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9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apply the </a:t>
            </a:r>
            <a:r>
              <a:rPr lang="en-US" sz="2400" dirty="0" err="1"/>
              <a:t>barplot</a:t>
            </a:r>
            <a:r>
              <a:rPr lang="en-US" sz="2400" dirty="0"/>
              <a:t> function to produce its bar graph.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209800"/>
            <a:ext cx="769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 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barplot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school.freq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)         # apply the 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barplot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 function </a:t>
            </a:r>
          </a:p>
        </p:txBody>
      </p:sp>
      <p:pic>
        <p:nvPicPr>
          <p:cNvPr id="2050" name="Picture 2" descr="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06003"/>
            <a:ext cx="2667000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9100" y="5098927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 colors = c("red", "yellow", "green", "violet", </a:t>
            </a:r>
            <a:b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   "orange", "blue", "pink", "cyan") </a:t>
            </a:r>
            <a:endParaRPr lang="en-US" sz="16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 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barplot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school.freq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,         # apply the 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barplot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 function </a:t>
            </a:r>
            <a:b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   col=colors)                # set the color palette </a:t>
            </a:r>
          </a:p>
        </p:txBody>
      </p:sp>
      <p:pic>
        <p:nvPicPr>
          <p:cNvPr id="2052" name="Picture 4" descr="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8002"/>
            <a:ext cx="2943764" cy="282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04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apply the pie function to produce its pie chart.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739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 pie(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school.freq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)              # apply the pie function </a:t>
            </a:r>
          </a:p>
        </p:txBody>
      </p:sp>
      <p:pic>
        <p:nvPicPr>
          <p:cNvPr id="3074" name="Picture 2" descr="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89" y="1981200"/>
            <a:ext cx="3237780" cy="323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5213772"/>
            <a:ext cx="800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 colors = c("red", "yellow", "green", "violet", </a:t>
            </a:r>
            <a:b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   "orange", "blue", "pink", "cyan") </a:t>
            </a:r>
            <a:b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 pie(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school.freq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,             # apply the pie function </a:t>
            </a:r>
            <a:b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   col=colors)                # set the color palette </a:t>
            </a:r>
          </a:p>
        </p:txBody>
      </p:sp>
      <p:pic>
        <p:nvPicPr>
          <p:cNvPr id="3076" name="Picture 4" descr="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57400"/>
            <a:ext cx="3065555" cy="306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10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the bar graph of the composition scores in painters.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the pie chart of the composition scores in painters.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32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170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Lucida Console</vt:lpstr>
      <vt:lpstr>Office Theme</vt:lpstr>
      <vt:lpstr>PowerPoint Presentation</vt:lpstr>
      <vt:lpstr>Qualitative Data</vt:lpstr>
      <vt:lpstr>Exercise</vt:lpstr>
      <vt:lpstr>Bar Plot</vt:lpstr>
      <vt:lpstr>Pie Chart</vt:lpstr>
      <vt:lpstr>Exercise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hag5kor</dc:creator>
  <cp:lastModifiedBy>hag5kor</cp:lastModifiedBy>
  <cp:revision>4</cp:revision>
  <dcterms:created xsi:type="dcterms:W3CDTF">2016-08-12T09:41:06Z</dcterms:created>
  <dcterms:modified xsi:type="dcterms:W3CDTF">2016-08-12T15:44:30Z</dcterms:modified>
</cp:coreProperties>
</file>