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9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ink/ink19.xml" ContentType="application/inkml+xml"/>
  <Override PartName="/ppt/notesSlides/notesSlide12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13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4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59:50.7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22296 4763 0,'17'0'47,"1"0"-32,-1 0-15,1 0 0,35 17 16,-18-17-16,1 0 15,17 0-15,-1 0 0,19 18 16,52-18 0,-70 0-16,18 0 0,-18 0 15,0 0-15,0 0 0,0 0 16,0 0-16,-1 0 16,-16 0-16,-1 0 0,36-18 15,-54 18-15,-17-17 16,18 17-16,-36-18 15,1 18-15,-19-18 16</inkml:trace>
  <inkml:trace contextRef="#ctx0" brushRef="#br0" timeOffset="535.4033">22648 4551 0,'0'-18'0,"18"18"16,-18-17-1,-18 17-15,1 0 16,-1 17-16,-35 1 15,18-18-15,-36 35 16,36-17 0,-36-1-16,36 1 15,0-18-15,0 18 16,17-1-16,0-17 0,1 18 16,17 0-1,17 17 1,36 18-16,35 17 15,1 1 1,-54-36-16,53 18 16,-53-18-1,-17-17-15</inkml:trace>
  <inkml:trace contextRef="#ctx0" brushRef="#br0" timeOffset="5980.628">776 7638 0,'-18'0'0,"1"0"32,34 0 61,1 0-77,0 0-16,-1 0 16,1 0-16,17 0 15,-17 0-15,17 0 0,36 0 16,-36-18-1,18 18-15,18 0 0,-36 0 16,53 0 0,-53 18-16,53-18 15,-35 0-15,-17 0 16,17 0-16,0 0 0,35-18 16,-18 18-16,18-18 15,-35 18-15,53 0 16,-53-17-16,53 17 15,-53 0-15,70-18 16,-87 18-16,69 0 16,-52 0-16,36 0 15,-37 0-15,72-18 16,-71 18 0,88 0-16,-88 0 15,88-17-15,-70 17 16,52 0-1,-70 0-15,70 17 16,-70-17-16,-17 0 0,17 0 16,35 0-1,-35 0-15,17 0 0,-35 0 16,1 0-16,-1 0 16,-17 0-16,-18 18 31,-36-18-31</inkml:trace>
  <inkml:trace contextRef="#ctx0" brushRef="#br0" timeOffset="15623.7847">7250 7779 0,'17'0'156,"1"0"-140,0 0 0,-1 0-16,1 0 15,17 0-15,-17 0 16,35 17-16,-36-17 15,36 0 1,-18 0-16,36 0 16,-36 0-16,-17 0 0,52 0 15,-52 0-15,0 0 16,17 0-16,18 0 16,-18 0-16,-17 0 15,35 18-15,-18-18 16,-17 0-16,17 0 0,36-18 15,-36 18-15,0 0 16,18 0-16,-18 0 16,1 0-16,16-17 15,-16 17-15,-19 0 16,19 0-16,-19 0 0,54 0 16,-36-18-16,-17 18 15,52 0-15,-34 0 16,34 0-16,-52 0 15,52 0 1,-34 0-16,17 0 16,-18 0-16,18 18 15,-18-18-15,36 0 16,-36 0-16,18 0 16,-18 0-16,0 0 15,-17 0-15,53 0 16,-1 0-16,-35 0 15,1 0-15,-1 0 0,18 0 16,-18 17-16,-17-17 16,52 0-16,1 0 15,-36-17 1,36 17-16,-36 0 16,53 0-16,-53-18 15,36 18-15,-36 0 16,36 0-16,-54 0 15,19 0-15,34 18 16,-17-18 0,-17 0-16,-1 17 0,0-17 15,36 0-15,-54 18 16,19-18-16,-1 0 0,0 0 16,53 0-1,-52 0-15,52 0 16,-35 0-16,-18 0 0,53 0 15,-35 0-15,-18 0 16,36 0-16,-18 0 16,-18 0-16,36 0 15,-36 0 1,0 0-16,53 0 0,-52 0 16,-1 0-16,0 0 0,53 0 15,-52 0-15,34 0 16,-17 0-1,-18 0-15,54 0 16,-54 0-16,0 0 16,0 0-16,-17 0 0,17 0 15,-17 0-15,17 0 0,-17 0 0,35 0 16,-35 0 0</inkml:trace>
  <inkml:trace contextRef="#ctx0" brushRef="#br0" timeOffset="26228.4632">8237 6138 0,'0'-17'16,"18"17"-1,-18-18 1,-18 18 0,18 18 93,0-1-109,0 1 16,-17 17-16,17-17 15,-18 35 1,18-18-16,-18 36 16,1-36-16,17 0 0,0 0 15,0 1-15,0 17 16,-18-18-16,18 0 0,0 1 15,0-1-15,0 53 16,0-53-16,0 1 16,0-1-16,0 0 0,0 36 15,0-36 1,0-17-16,0 34 0,0-16 16,0-1-16,0 0 15,-17 1 1,17-1-16,0 0 15,0-17-15,0-1 16,0 1-16,0 0 0,0-1 16,0 1-16,0 0 15,17-18-15,-17 17 16,0 1 15,0 0 0,18-18-15,-1 0 0,1 17-1,0-17-15,-1 0 16,1 0 0,0 0-16,17 0 15,0 0-15,-17 0 0,17 0 0,-17 0 16,52 0-1,-34 0-15,17 0 16,-18 0-16,18 18 16,-18-18-16,18 0 15,-18 0-15,36 0 16,-36-18-16,36 18 16,-36-17-16,0 17 15,0 0-15,36-18 16,-36 18-16,-17-18 0,17 18 15,18 0 1,0-17-16,-18 17 16,1 0-16,-1 0 15,-18 0-15,19 0 16,-19 0-16,19 0 16,17 0-1,-36 0-15,18 0 16,-17-18-16,0 18 0,17 0 15,-17-18-15,-1 18 16,1-17 0,-36 17 31,18-18-32,18 0 1,-18 1-1,0-1 1,0 1-16,0-1 16,18-17-16,-18 17 15,17-35 1,-17 18-16,0 17 0,18-17 0,-18-53 16,18 52-16,-18-52 15,0 53 1,17 0-16,-17-1 15,0 1-15,18-18 0,-18 18 0,0 0 16,35-54-16,-35 36 16,18-52-1,-18 69-15,0-17 0,0 18 16,0 0-16,0-18 16,0 18-16,17 17 0,-17-17 15,0 17-15,0-17 16,0 17-16,0 1 0,0-1 15,0 0 1,0 1 0,-17 17-1,-1 0 1,0 0 0,1 0-16,-1 17 0,1-17 15,-36 0 1,17 18-16,-70-18 15,36 18-15,-71-1 16,70-17-16,-17 18 16,0-18-16,-106 18 15,88-18-15,-70 17 16,105-17-16,18 0 0,0 0 16,18 0-16,0 0 15,17 0-15,18 18 16</inkml:trace>
  <inkml:trace contextRef="#ctx0" brushRef="#br0" timeOffset="30355.202">10372 6050 0,'17'-17'0,"-17"-1"16,0 0 0,0 36 46,0 17-62,0-17 16,0 17-16,0 53 15,0-52-15,0-1 0,-17 18 16,17-18-16,0 18 16,0-18-16,0 18 0,-18 53 15,18-53-15,0 0 16,0 0-16,-18 53 15,18-1 1,0-69-16,0 52 16,-17-53-16,17 0 0,0 36 15,0-36 1,0 1-16,0-19 0,0 1 16,-18 17-16,18 0 15,0 1-15,-18-1 16,18-17-16,18 17 15,-18-18-15,0 1 16,0 0-16,0-1 16,0 1-1,18-18-15,-18 18 16,17-18 15,1 0-15,0 0-1,17 0 1,-17-18-16,35 18 16,-36 0-16,1 0 0,52 0 15,1 0 1,-36 0-16,53-18 16,-52 18-16,69 0 15,-52 0-15,36-17 16,-36 17-16,52 0 15,-52 0-15,53 0 16,-53 0-16,53 0 16,-53 0-16,35 0 15,-35-18-15,17 18 16,-34 0-16,17-18 16,-18 18-1,0-17-15,-17-1 16,-1 18-16,-17-17 15,18 17-15,-18-18 16,18 18 0,-1 0 46,-17-18-46,0 1-1,0-1 1,0 0-16,0 1 0,0-1 16,18-17-16,-18 0 15,0-1-15,0 19 0,0-19 16,18-52 0,-18 35-16,0 0 0,0-17 15,17-71 1,-17 88-16,0-18 0,0 18 0,0-35 15,0 35-15,0-35 16,0 53 0,0-1-16,0-34 15,0 17-15,0 18 0,0-18 16,0 17 0,0 19-16,18-1 15,-18 1-15,0-1 31,-18 18 1,1 0-17,-1 0 1,0 0 0,-17-18-16,17 18 15,-34 0-15,16 0 16,-70 0-16,36 0 15,-107 18-15,89-18 16,-141 35 0,106-35-16,-107 35 15,142-35-15,-53 18 16,88-18-16,-53 0 16,71-18-16,0 1 15,17-1 1,18 1-16</inkml:trace>
  <inkml:trace contextRef="#ctx0" brushRef="#br0" timeOffset="90210.0708">1905 18186 0,'0'0'0,"-18"0"16,1 0-1,34 0 32,54 0-31,-36 17-16,53-17 15,-35 18-15,53-18 16,-35 0-16,52 0 16,-70 0-16,35 0 15,-52-18-15,-19 18 16,36 0-16,-35 0 16,-18-17-1</inkml:trace>
  <inkml:trace contextRef="#ctx0" brushRef="#br0" timeOffset="91311.628">15610 18115 0,'0'18'0,"18"-18"15,53 0 1,-36-18-1,53 18 1,18 0-16,-53 0 16,0 0-16,17 0 0,-17 0 15,0 0-15,-18 18 0,36-18 16,-53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4:59.0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6579 0,'-70'18'16,"-1"0"-16,36-1 15,17-17-15,0 0 16,36 0 31,17 0-47,1 0 15,52 0-15,-35 0 16,53 0-16,-36 0 16,36 18-1,-35 0-15,34-1 16,-52-17-16,35 18 15,-52-18-15,34 0 16,-52-18-16,0 1 16,-18-1-16,-36 0 15,19 1-15</inkml:trace>
  <inkml:trace contextRef="#ctx0" brushRef="#br0" timeOffset="340.1767">4322 6421 0,'0'0'0,"17"17"16,36 1 0,-18-1-16,1 1 0,52 17 15,-53-17 1,18 0-16,-18 17 0,1-17 15,17 35-15,-18-36 16,0 18-16,-17-17 16,-1 0-16,-17 17 15,0-17-15,0-1 16,-35 36-16,17-35 16,-17-1-16,-18 36 15,18-35-15,17 17 0,-35 1 16,36-19-16,17 18 15,0-17 1,0 0-16</inkml:trace>
  <inkml:trace contextRef="#ctx0" brushRef="#br0" timeOffset="3861.152">11183 7108 0,'18'0'16,"35"0"-1,-18 0-15,53 0 16,-35 0-16,-18 0 15,1 0-15,-1 0 0,18 0 16,-36 18 0</inkml:trace>
  <inkml:trace contextRef="#ctx0" brushRef="#br0" timeOffset="4594.5846">4004 5009 0,'-18'0'0,"1"0"16,17 18 0,35-18-16,18 18 15,0-18-15,70 0 16,-70-18-16,18 18 16,52 0-16,-52-18 15,-18 18-15,-18 0 0,0-17 16,1 17-16,-1-18 15,-17 18-15,-36-17 16,0-1 0</inkml:trace>
  <inkml:trace contextRef="#ctx0" brushRef="#br0" timeOffset="4856.6649">4445 4851 0,'18'0'31,"52"-18"-31,-35 18 16,18-18-16,53 18 16,-53 0-16,0 0 0,53 18 15,-53 0-15,-18-1 16,18 1 0,-35 0-16,-18 17 15,-18 18-15,-17-36 16,-53 54-16,52-36 15,-17-17-15,0 17 0,-17 18 16,35-18 0,-1 1-16</inkml:trace>
  <inkml:trace contextRef="#ctx0" brushRef="#br0" timeOffset="15283.3536">3704 8114 0,'-17'0'15,"17"-18"-15,17 36 32,1-18-32,-1 18 0,54 17 15,17-18 1,36 1-1,-1-18 1,-70-18-16,18 18 0,17-17 16,-35 17-16,0-18 15,-18 18-15,-17 0 16,-18-17-16,0-1 16</inkml:trace>
  <inkml:trace contextRef="#ctx0" brushRef="#br0" timeOffset="15612.0913">4216 7938 0,'-18'-18'16,"36"36"15,-1-1-31,36 36 15,0-35-15,-18-1 0,71 19 16,-53-19-16,0 1 16,0-18-16,35 18 15,-52-1-15,16 1 16,-16-18-16,-36 17 16,-18 1-1,-35 35 1,0-35-16,-35 52 15,53-35-15,-18 1 16,35-1-16,1-17 16,17 17-16,-18-17 15</inkml:trace>
  <inkml:trace contextRef="#ctx0" brushRef="#br0" timeOffset="30437.9811">2999 10019 0,'17'0'47,"19"35"-32,-19 0-15,54 36 16,-36-18-16,53 17 16,-35-17-16,-18-17 0,18-1 15,18 36 1,-1-1-16,-34-52 16,-1 17-16,-17-17 15,-18-36 1</inkml:trace>
  <inkml:trace contextRef="#ctx0" brushRef="#br0" timeOffset="30654.9652">3475 9984 0,'-18'17'15,"1"1"-15,-1 17 16,-53 71-16,36-53 16,-35 70-1,-1 1-15,53-89 16,18 18-16,0-18 0,0 18 16</inkml:trace>
  <inkml:trace contextRef="#ctx0" brushRef="#br0" timeOffset="31382.5394">4057 10354 0,'0'-18'15,"0"36"1,0 35-1,0-18-15,0 53 16,0-52-16,0 52 16,18-53-16,17 36 15,-35-36 1</inkml:trace>
  <inkml:trace contextRef="#ctx0" brushRef="#br0" timeOffset="33295.5282">3175 12753 0,'0'18'15,"18"-1"-15,17 18 16,0-17-16,18 53 15,18-18 1,-36-18-16,0 0 16,1 18-16,-1-35 0,0 17 15,-17 0-15,17-17 0,-17 0 16,17-1-16,-35 1 16,18-18-16,-18-18 15</inkml:trace>
  <inkml:trace contextRef="#ctx0" brushRef="#br0" timeOffset="33502.3287">3528 12823 0,'-35'53'16,"-18"0"-1,35 0-15,0-17 0,-17 87 16,17-70 0,36-18-16,0 0 15,-1-17-15</inkml:trace>
  <inkml:trace contextRef="#ctx0" brushRef="#br0" timeOffset="33836.6608">3986 12965 0,'18'0'15,"0"0"-15,-18 17 16,17 1-16,-17 17 16,0-17-16,0 52 15,-17-34-15,-1 17 16,18-18-16,0 0 16,18-17-16,17-1 15,-17-17-15,17 0 16,-17 0-16,17 0 15</inkml:trace>
  <inkml:trace contextRef="#ctx0" brushRef="#br0" timeOffset="45507.9376">3228 11465 0,'0'-17'16,"0"-1"-16,0 0 15,0 1 1,-18 17 0,18 17-1,0 19 1,0-1-16,0 0 15,-17 36-15,17-54 16,0 36-16,17-35 16,1 17-1,0-17-15,-1-18 16,1 0 0,-1-18-1,1-17-15,-18 17 16,18 1-16,-1 17 31,1 35-31,0-17 16,-18-1-16,17 1 0,19 0 15,-19-1-15,36 1 16,-35-18-16,-1 0 16,19 0-16,-19-18 0,19-35 15,-36 18-15,17 0 16,-17-36-16,-17 36 15,-19-18-15,19 18 16,-19-1 0,19 19-16,17-1 15,17 18-15</inkml:trace>
  <inkml:trace contextRef="#ctx0" brushRef="#br0" timeOffset="45836.9506">4039 11536 0,'0'17'32,"0"19"-32,0-19 0,-17 19 0,17-19 15,0 19-15,0 34 16,0-52-16,0 17 15,0 18-15,0-35 16</inkml:trace>
  <inkml:trace contextRef="#ctx0" brushRef="#br0" timeOffset="46781.2308">3281 14023 0,'0'18'16,"0"34"0,0 1-16,17 36 15,1-36-15,17 35 16,-17-53-16,0 0 16,17 1-1,-17-36-15,17 17 16,-17-17-16,-18-17 15,17-1-15,-17 0 0,0-17 16,-17 35-16,17-18 0,-18 18 16,36 18-1,-1 35 1,1-35-16,35-1 16,-18 1-16,0-18 15,36-18 1,-36 1-16,-17-1 0,-1 0 15,1-17-15,-18-18 16,-18 18-16,-17-36 16,0 36-16,-36-18 15,54 35-15,-19-17 16,19 35-16,34 18 16</inkml:trace>
  <inkml:trace contextRef="#ctx0" brushRef="#br0" timeOffset="47092.2527">4039 14217 0,'36'0'16,"17"-18"-1,-36 18-15,18 36 16,-35-19-16,18 36 16,-36 0-16,1 35 15,-1-52-15,1-1 16,17 0-16,-18 0 0,18-17 0,18 0 16,-1-1-16,1-17 15,-1 0-15,36 0 16,-17 0-16,-19 0 0,19 0 15,-19 0-15</inkml:trace>
  <inkml:trace contextRef="#ctx0" brushRef="#br0" timeOffset="48183.5495">3581 15169 0,'0'18'31,"17"53"-31,1-18 16,17 70-16,-17-70 15,0 53 1,-1-53-16,1 35 15,-18-53-15,0 0 16,0-17-16,0 0 0,0-36 16,0-52-1,0-1 1,17 36-16,36-36 16,0 54-16,18 17 15,-18 0-15,17 35 16,-34 0-16,17 36 15,-53-18-15,-18 35 16,0-35-16,-17-18 16,0 18-16,-18-18 15,-35 36-15,52-54 16,-52 1-16,70-18 16,-17-18-16,35-17 15,0-18 1,18 18-16</inkml:trace>
  <inkml:trace contextRef="#ctx0" brushRef="#br0" timeOffset="51146.2332">4657 10654 0,'-18'0'16,"36"0"-1,52 53 1,-34-36-16,87 72 16,-52-36-16,87 52 15,-87-52-15,105 71 16,-105-71-1,88 70-15,-89-88 16,54 54-16,-89-54 16,35 35-16,-52-52 15,0 17-15,-1-35 16,-34 0 0</inkml:trace>
  <inkml:trace contextRef="#ctx0" brushRef="#br0" timeOffset="51407.1029">5768 11201 0,'18'17'15,"17"36"1,0 0-16,53 18 16,-35-36-16,35 36 15,-35-36-15,18 35 16,-53-34-16,17 17 15,-35-18 1,-18 0 0,-17-17-16,-36-1 0,18-17 15,-52 18 1,52-18-16,-53 0 16,71 0-16</inkml:trace>
  <inkml:trace contextRef="#ctx0" brushRef="#br0" timeOffset="51798.363">4692 11783 0,'18'0'16,"52"35"-16,-17-17 15,18 17-15,105 18 16,-88 0-16,106 17 16,-88-34-16,-18-1 15,18 0-15,-35 0 0,17 1 16,35 17-16,-70-36 16,-17 1-16,-1 0 15</inkml:trace>
  <inkml:trace contextRef="#ctx0" brushRef="#br0" timeOffset="51998.7254">6050 12153 0,'71'0'16,"-18"0"-16,-36 0 15,19 18 1,-36-1-16,0 1 0,0 17 15,-36-17-15,19 17 0,-19 1 0,-52 34 16,53-35 0,0-17-16,-36 35 15,36-35-15</inkml:trace>
  <inkml:trace contextRef="#ctx0" brushRef="#br0" timeOffset="52371.4308">4657 13053 0,'17'17'16,"19"1"-1,52-18-15,0-18 16,106-17-16,-88 18 15,123-36-15,-123 35 16,88-17 0,-123 35-16,34-36 15,-69 36-15</inkml:trace>
  <inkml:trace contextRef="#ctx0" brushRef="#br0" timeOffset="52563.9126">5750 12771 0,'36'0'16,"34"0"-16,18 0 16,-52 0-16,17 0 15,-36 35 1,-34 18 0,-36 17-16,0-34 0,-18 34 15,1 1 1,34-54-16</inkml:trace>
  <inkml:trace contextRef="#ctx0" brushRef="#br0" timeOffset="52865.4892">4868 14305 0,'0'-17'16,"18"-1"-16,35-35 16,-18 18-16,89-54 15,-54 37 1,1-1-16,88-88 15,-54 70-15,-16 0 0,-19 1 0,71-54 16,-106 71-16,18-35 16,-35 71-1</inkml:trace>
  <inkml:trace contextRef="#ctx0" brushRef="#br0" timeOffset="53072.4635">5644 13370 0,'36'-17'15,"-19"17"-15,19-18 16,69-35-16,1 0 16,-53 36-16,0-1 15,0 18 1,-35 0-16,-18 35 0,0 36 16,0-18-1,-18-18-15,-17 71 0,17-71 16,1 18-16,-19 0 0,19 0 15</inkml:trace>
  <inkml:trace contextRef="#ctx0" brushRef="#br0" timeOffset="53477.0695">4763 15346 0,'-18'17'15,"0"-17"-15,36 0 16,17-35 0,0 0-16,1 0 15,34-54-15,-17 19 16,0-1-16,18 1 0,-1-18 16,18-18-16,89-106 15,-89 106-15,0 0 16,0 1-16,71-89 15,-106 123-15,-18 18 0,-17 0 16,-18 0-16,0 36 16</inkml:trace>
  <inkml:trace contextRef="#ctx0" brushRef="#br0" timeOffset="53700.143">5891 13776 0,'71'-53'16,"-36"35"-16,53-17 16,-52 18-16,-1 17 15,0 0-15,-17 0 0,0 52 16,-18 37 0,-18-36-16,-17 52 15,17-69-15,-17 34 16,35-52-16,-18-1 15,18 1-15</inkml:trace>
  <inkml:trace contextRef="#ctx0" brushRef="#br0" timeOffset="55296.8176">7179 12241 0,'0'-17'15,"18"17"1,17 0 0,18-18-1,-35 18-15,34 0 16,-16 0-16,-19 18 16,-17 17-16,-17 18 15,-1 0-15,-17 35 16,17-53-16,-35 71 15,53-71-15,0 54 16,0-54-16,53 18 16,-18-36-1,54 1-15,-54-18 16,0 0-16,0 0 16,1 0-16,17-18 15,-53 1-15</inkml:trace>
  <inkml:trace contextRef="#ctx0" brushRef="#br0" timeOffset="55467.4618">7179 12559 0,'35'0'15,"36"-18"1,35 18-16,-71-17 15,18 17-15,0 0 0,0 0 16</inkml:trace>
  <inkml:trace contextRef="#ctx0" brushRef="#br0" timeOffset="55968.4885">8167 12435 0,'-18'-17'31,"36"17"-31,35 0 16,53-18-1,-71 18-15,18 0 16,0-17-16,35 17 15,-70 0-15,17 17 0,-18-17 16,-17 18-16</inkml:trace>
  <inkml:trace contextRef="#ctx0" brushRef="#br0" timeOffset="56112.5853">8290 12629 0,'53'0'15,"18"-17"1,-18 17 0,-18 0-16,-17 0 0</inkml:trace>
  <inkml:trace contextRef="#ctx0" brushRef="#br0" timeOffset="56846.3727">8978 12400 0,'0'-17'0,"0"-1"16,0 0-16,0 36 31,0 35-15,0-18-16,0 0 0,0 36 15,18-36-15,-1 0 16,19 18-16,-19-35 16,36 0-1,-35-18-15,0 0 0,-1-18 16,1 18-16,0-18 0,-18 1 16,0-1-16,17 0 0,-17 1 15,18 17 1,-18 17-16,35 1 15,-17 0-15,17-1 16,-17-17 0,35 0-16,-36 0 15,18-35-15,-17 17 16,-18-34-16,0 16 16,-35-34-1,0 34-15,17 19 0,-35-36 16,35 35-16,1 18 15,-1 0-15,36 0 16</inkml:trace>
  <inkml:trace contextRef="#ctx0" brushRef="#br0" timeOffset="57383.0578">9754 12577 0,'0'17'94,"0"1"-94,0-1 15,0 19-15,0-19 16,18 19-1,-18-1-15,18-17 16,-1-1-16,-17 1 16,18-1-16,-18-34 15</inkml:trace>
  <inkml:trace contextRef="#ctx0" brushRef="#br0" timeOffset="57975.8854">10019 12312 0,'-18'0'0,"36"0"16,0 35-1,17-17 1,0 17-16,0-17 0,54 35 16,-54-18-16,35 18 15,-34-35-15,17 17 16,-36-18-16,1-17 15,-18 18 1,18-18-16</inkml:trace>
  <inkml:trace contextRef="#ctx0" brushRef="#br0" timeOffset="58194.105">10442 12277 0,'-35'35'16,"17"-17"-1,-35 35-15,18-18 16,0 0-16,-18 36 16,35-36-16,18 0 0,-17 0 15,17-17-15,0 35 16,17-35-16</inkml:trace>
  <inkml:trace contextRef="#ctx0" brushRef="#br0" timeOffset="58399.1269">10742 12594 0,'35'35'16,"-35"1"0,18-1-16,-18 0 15,18-35-15,-18 18 16,17 0-16</inkml:trace>
  <inkml:trace contextRef="#ctx0" brushRef="#br0" timeOffset="58849.3134">11095 12471 0,'18'0'32,"17"0"-32,18-18 15,0 0-15,35 18 16,-53-17-16,0 17 0,18 0 15,-35 0 1,0 0-16</inkml:trace>
  <inkml:trace contextRef="#ctx0" brushRef="#br0" timeOffset="59018.1873">11359 12383 0,'0'52'16,"0"1"0,0-35-16,0 17 0,18 1 15,0 34 1,-18-35-16</inkml:trace>
  <inkml:trace contextRef="#ctx0" brushRef="#br0" timeOffset="59629.5882">11748 12400 0,'-18'53'16,"18"-18"0,-18 1-16,18 34 15,0-35-15,18 18 16,0-17-16,17-19 0,-18 1 16,36-18-16,-35 0 15,17 0-15,-17 0 16,0-35-16,-1 17 15,-17-17-15,0 17 16,18 18 0,-18 18-1,17-18-15,19 35 16,17-35 0,-18 0-16,18 0 15,-36 0-15,19-35 16,-36 17-16,0-35 15,-18 18-15,-35-18 16,36 35-16,-19-17 16,19 35-16,-1-18 15</inkml:trace>
  <inkml:trace contextRef="#ctx0" brushRef="#br0" timeOffset="59944.6433">12383 12577 0,'35'0'0,"0"0"15,18 17-15,-35 1 16,35-1-16,-36 1 15,-17 0-15,0 17 16,-35 0 0,17-17-16,1 0 0,-1-1 15,18 1-15,-18-18 16,18 17-16,18-17 0,0 0 16,17 0-1,-17 0-15,-1 0 16,1 0-16,-1 0 0</inkml:trace>
  <inkml:trace contextRef="#ctx0" brushRef="#br0" timeOffset="60418.9242">12859 12330 0,'17'17'31,"19"1"-15,-19 0-16,1 17 0,53 35 16,-36-52-16,35 53 15,-17-54-15,0 36 16,-18-35-16,1-1 16,-19 1-1</inkml:trace>
  <inkml:trace contextRef="#ctx0" brushRef="#br0" timeOffset="60606.9284">13176 12347 0,'-35'88'15,"-18"1"1,18-19-1,17-17-15,18 18 16,0-54-16,0 1 0,18 0 16,-18-1-16</inkml:trace>
  <inkml:trace contextRef="#ctx0" brushRef="#br0" timeOffset="60885.9182">13476 12559 0,'71'18'16,"-36"-1"-16,0 1 16,-35 17-1,0 0-15,-17 1 16,17-1-1,0-17-15,0-1 16,17 1-16,19-18 16,-19 0-16,1 0 0,-1 0 15,1-18-15,17 18 16</inkml:trace>
  <inkml:trace contextRef="#ctx0" brushRef="#br0" timeOffset="61256.7835">14058 12435 0,'0'-17'15,"18"17"-15,17 0 16,-17 0-1,17 0-15,36 0 0,-18 0 16,-36 0-16,36 0 16,-35-18-16,-1 18 15,-17-17-15</inkml:trace>
  <inkml:trace contextRef="#ctx0" brushRef="#br0" timeOffset="61437.3355">14199 12330 0,'0'70'0,"18"18"15,17-17 1,-35-18-16,18-36 0,0 36 16,-1-35-1,1 0-15,17-18 16</inkml:trace>
  <inkml:trace contextRef="#ctx0" brushRef="#br0" timeOffset="61813.2289">14499 12030 0,'18'176'0,"-1"-17"16,1-71-16,0 36 16,-1-89-16,19 18 15,-36-36-15,17-17 16,1-35 0,0-18-16,-1 18 15,36-36-15,-35 54 16,52-1-16,-34 18 15,34 18-15,-52-1 16,17 54-16,-35-53 16,0 52-1,-18-52-15,-34 35 16,16-36-16,-52 1 16,53-18-16,-71 0 15,71-18-15,-54 18 16,37-17-16</inkml:trace>
  <inkml:trace contextRef="#ctx0" brushRef="#br0" timeOffset="62536.6006">11254 12241 0,'0'-17'16,"0"-1"-16,0 0 15,0 1-15,17 17 16,-34 17 15,17 36-15,0 18-1,17-36-15,-17 36 16,18-54-16,0 36 16,-1-35-16,-17 0 15</inkml:trace>
  <inkml:trace contextRef="#ctx0" brushRef="#br0" timeOffset="64425.6433">6615 11748 0,'17'0'0,"-34"17"32,17 1-32,0 35 15,0 0-15,0 0 16,17 88-16,-17-71 15,0 18-15,0 89 16,0-71-16,0-36 0,0 18 16,0-17-16,-17 52 15,17-70-15,0 0 16,-18 0-16,18 35 16,0-52-16,0-1 15,18-17-15,-1 17 16,1-18-16,0 1 0,34-18 15,-16 18-15,17-18 16,-18 0-16,0 0 16,0 0-16,54 0 15,-36 0-15,-1 0 0,72 0 16,-71 0-16,17 0 16,72 0-1,-54 0-15,-18 0 0,107 17 16,-89-17-16,106 0 15,-106 0-15,124 18 16,-106-18-16,123 0 16,-123 0-16,141 0 15,-124 0-15,142 18 16,-142-18 0,142 0-16,-124 0 15,141 0-15,-158 0 16,17 0-16,141 0 15,18 0 1,-159 0-16,159 0 16,-159 0-16,0 17 0,141-17 15,-141 0-15,0 0 16,247 18 0,-158-18-1,17 0-15,-18 0 16,-105 0-16,105-18 15,71 18 1,-89 0 0,-17 0-1,-17 0-15,-107 0 16,54-17-16,-1 17 16,-87-18-1,-1 18-15,35 0 16,-34-18-16,-19 18 15,-17 18 17,0-36-1,0 1 31,0-1-46,0-17 0,18 17-16,-18-35 15,0 18 1,0-53-16,0 35 16,-18-71-16,18 54 15,-17-89-15,17 71 16,-36-88-1,36 70-15,-17-71 16,-1 89-16,18-53 16,-18 88-16,1-35 15,17 53-15,-35-36 16,35 53-16,-18-35 16,0 36-16,1-1 15,-1 1-15,0 17 16,1 0-16,-1 0 15,0 0-15,-17 17 16,0-17-16,-36 18 16,18-18-16,-70 0 15,52 0 1,-105 0-16,70 0 16,-123 0-16,105 0 15,-140 0 1,105 0-16,0 0 0,-158 0 15,140 0-15,1 0 16,-177 0-16,159 0 16,18 0-16,-195 0 15,177 0-15,18 0 0,-212 17 16,194-17 0,18 18-16,-213 0 15,195-18-15,18 0 0,-212 17 16,212-17-16,-195 0 15,177 0-15,-194 0 16,212 0-16,-212 18 16,211-18-1,-176 0-15,195 0 16,17 18-16,0-18 0,35 0 16,-88 0-16,123 0 15,-35-18 1</inkml:trace>
  <inkml:trace contextRef="#ctx0" brushRef="#br0" timeOffset="65984.571">15752 12435 0,'-36'0'16,"19"0"0,17-17-16,17 17 31,19 0-31,34 17 16,-17-17-1,0 0-15,0 0 0,0 0 16,70 0-16,-70 0 15,-18-17-15,18 17 0,0-18 16,-35 1 0</inkml:trace>
  <inkml:trace contextRef="#ctx0" brushRef="#br0" timeOffset="66213.3134">16140 12188 0,'35'0'15,"0"0"-15,0 18 16,1 0-16,17-1 0,17 1 16,71 35-1,-105-35-15,-1 17 16,-35-17-16,-18-1 0,-17 36 16,-18-35-16,-35 17 15,35 0 1,18-17-16,-18 0 0,-18 34 15,36-16 1</inkml:trace>
  <inkml:trace contextRef="#ctx0" brushRef="#br0" timeOffset="70216.9573">17498 12100 0,'-18'0'16,"18"18"0,0 35-1,0-18-15,0 0 0,0 1 16,18 17-1,-1-36-15,1 1 0,0 0 16,-1-18-16,19 0 16,-19-18-16,19-17 15,-19 17-15,-17-17 0,18-18 16,-18 35-16,0 0 16,17 36-1,1 35 1,0-18-1,-18 18-15,35 35 0,-35-35 16,35 18 0,-35-36-16,0 36 15,-17-36-15,-1 0 16,0-35-16,-17 18 16,0-18-16,-18-18 15,18 1-15,-36-19 16,53 19-16,-17-36 15,18 35-15,-19-70 16</inkml:trace>
  <inkml:trace contextRef="#ctx0" brushRef="#br0" timeOffset="70516.5349">17427 11783 0,'0'-18'15,"36"-17"-15,-19 17 16,54-35 0,-54 18-16,19 17 0,-1-35 15,-17 36-15,-1-1 16,-17 36-1,0 17-15,18 18 16,-18-18-16,17 1 16,19 34-16,-19-35 0,19 1 15,-19-1-15,19 18 16,-19-35-16</inkml:trace>
  <inkml:trace contextRef="#ctx0" brushRef="#br0" timeOffset="70716.4247">18027 12030 0,'35'0'15,"18"0"1,18 0-1,-54 0-15,19 17 16</inkml:trace>
  <inkml:trace contextRef="#ctx0" brushRef="#br0" timeOffset="70851.5661">18080 12241 0,'53'18'0,"0"0"15,17-18 1,-34 0-16,-19 0 16</inkml:trace>
  <inkml:trace contextRef="#ctx0" brushRef="#br0" timeOffset="71238.9403">18644 12171 0,'-35'0'15,"0"17"1,17 1-16,0 17 16,18 1-16,0-19 15,18 19-15,0-19 16,35 1-16,-36-18 15,36 0 1,-35 0-16,0-18 16,-1 1-16,-17-19 15,0 19-15,-17-36 16,-1 53-16,18-18 0,-18 18 16,36 0-1,0 53 1,-1-18-16,36 18 15,-35-35-15,35 17 16,-18-17-16,18-1 16,-36 1-16</inkml:trace>
  <inkml:trace contextRef="#ctx0" brushRef="#br0" timeOffset="71517.1082">19209 12136 0,'53'0'0,"-36"0"16,19 0-16,34 0 16,-52-18-16,-1 18 15,1 0-15,0 0 0,-36 18 16</inkml:trace>
  <inkml:trace contextRef="#ctx0" brushRef="#br0" timeOffset="71645.8011">19262 12259 0,'35'18'16,"-17"-1"-16,52-17 15,-52 0-15,52 18 16,-52-18-16,0 0 16</inkml:trace>
  <inkml:trace contextRef="#ctx0" brushRef="#br0" timeOffset="72201.7787">20355 11977 0,'0'-18'16,"-17"18"-1,-19 0-15,-17 18 16,18-1-16,-18 19 0,18-1 16,-18 53-1,35-53-15,1 1 0,17 52 16,0-70-16,35 35 15,-17-36-15,17-17 16,-17 18-16,35-18 16,-18-18-16,-18 1 15,-17-1-15,0 0 16,-17-17-16,-36 17 16,35 1-16,-35-1 15,18 18-15,17-18 16,36 18-1</inkml:trace>
  <inkml:trace contextRef="#ctx0" brushRef="#br0" timeOffset="72792.4834">20779 11624 0,'0'-18'16,"-18"18"-1,18 18 1,-18 0-16,18 17 0,-17 0 15,-1 89-15,18-54 16,-18 18-16,18-17 0,18 70 16,0-88-1,17 35-15,0-35 16,1 0-16,-1-35 16,0-18-16,-17 0 15</inkml:trace>
  <inkml:trace contextRef="#ctx0" brushRef="#br0" timeOffset="73187.3895">21078 11924 0,'71'-18'16,"0"18"-1,-36 0-15,53 18 16,-53-18-16,1 18 16,-19-1-16,1 36 15,0-35-15,-36 35 16,0-36-16,-35 54 15,36-54-15,-19 36 16,19-17-16,17-1 16,0-17-16,35-1 15,0 1-15,36 0 16,-36-1-16,18-17 16,-35 0-16,-1 0 15,-34-17 1,-19 17-16</inkml:trace>
  <inkml:trace contextRef="#ctx0" brushRef="#br0" timeOffset="73348.5714">21149 12188 0,'53'0'15,"-35"18"-15,17-18 0,35 0 16,-34 0-1,-1 0-15,-17 0 0,-1 0 16,36 0-16</inkml:trace>
  <inkml:trace contextRef="#ctx0" brushRef="#br0" timeOffset="73620.5209">21713 11677 0,'89'71'16,"-36"-36"-16,52 53 16,-52-35-16,-17 0 0,17 0 15,-1 53 1,-52-54-16,18 54 15,-36-53-15,-52 18 16,35-36-16,-71 18 16,53-35-16,-71-1 15</inkml:trace>
  <inkml:trace contextRef="#ctx0" brushRef="#br0" timeOffset="74826.731">21960 11395 0,'-17'-18'47,"-18"18"-47,-1-18 15,-52 1 1,17 17-16,1 0 0,-124 0 16,88 0-16,0 0 0,-158 0 15,123 0 1,-159-18-16,141 18 15,-17 0-15,17-17 16,-18 17-16,1 0 0,-194-18 16,193 18-16,-211 0 15,212 0-15,-177 18 16,159-18-16,-159 35 16,194-35-16,-140 35 15,175-35-15,-88 18 16,107-18-16,-19-18 15,71 18 1,0-18-16,53 1 16,18-1-1,0 18-15,17 0 0,0-17 16,-17 17 0,-1 0-16,1 17 15,-18 1-15,0-1 16,0 1-16,0 35 15,0-18-15,-18 36 16,18-36-16,0 18 16,18 0-16,-18-18 0,0 18 0,0 18 15,0-18 1,0 0-16,0 17 0,18 1 0,-18-1 16,0 18-16,0 71 15,0-71-15,17-17 16,-17 17-16,0-17 0,0 70 15,18-71-15,-18 36 16,0-35-16,0-18 16,0 17-16,0-35 15,0 36-15,18-53 16,-18 17-16,17-17 16,1-1-1,0-17-15,-1 0 16,1 18-16,17-18 15,36 0-15,-36-18 16,18 18-16,0 0 0,88-17 16,35 17-1,-88-18-15,18 18 16,18-18-16,123 18 16,-106-17-16,0 17 0,18 0 15,-1-18-15,160 18 16,-142 0-16,1 0 15,-1 0-15,0 18 0,160-18 16,-160 17 0,0-17-16,160 18 0,-178-18 15,-17 0-15,159 0 16,-159 0-16,-17 0 0,123-18 16,-141 18-1,70-17-15,-105 17 16,-19-18-16,37 18 15,-54-18-15</inkml:trace>
  <inkml:trace contextRef="#ctx0" brushRef="#br0" timeOffset="75771.66">21925 11483 0,'0'-18'0,"18"18"16,-1-17-1,1 17 1,0 0-16,-1 0 16,36-18-1,-17 18-15,16 0 16,-34 18-16,35-18 15,-18 17-15,1 1 16,-1-18-16,0 18 16,-17-18-16,-1 0 15,1 0 1,-18 17-16,0 1 16,0-1-16,18 54 15,-1-36-15,-17 1 16,0 17-16,18 17 0,0 54 15,-18-54-15,17 18 16,-17 71-16,0-88 16,0 17-16,18 71 15,-18-89-15,18 54 16,-1-72-16,1 54 16,-1-17-1,1-54-15,0 0 0,-18 18 16,17-35-16,-17 17 15,0 0 1,-17-35-16,17 18 16,0-1-16,0 1 15,-18-18 17,18-18-17,-18 18-15,1 0 16,-1 18-1,-17 0-15,17-18 16,1 17-16,-1 1 16,-35-18-16,18 18 15,-18-1-15,0-17 16,-35 18 0</inkml:trace>
  <inkml:trace contextRef="#ctx0" brushRef="#br0" timeOffset="77139.8253">23107 12294 0,'0'18'0,"53"-18"16,-18 18-1,106-1-15,36-17 16,-89 0-16,0 0 16,-17 0-16,70 0 15,-71 0-15,-17 0 0,18-17 16</inkml:trace>
  <inkml:trace contextRef="#ctx0" brushRef="#br0" timeOffset="77368.7662">23777 12100 0,'36'18'16,"-19"0"-16,36-1 15,53 36 1,-53-18-16,70 36 16,-70-36-16,-18 36 15,-35-36-15,-35 36 16,0-36-16,-71 18 15,53-18-15,-53 18 16,53-35-16,18-18 16,0 17-16,17-17 0</inkml:trace>
  <inkml:trace contextRef="#ctx0" brushRef="#br0" timeOffset="78225.358">24924 12083 0,'0'-18'16,"0"36"-1,35-18-15,-17 0 16,17 0-16,0 0 0,18-18 16,0 0-16,18 1 0,52-54 15,-52 18-15,34-35 16,-52 35-16,0-53 16,-35 71-1,0-53-15,-18 53 16,-36-18-1,19 35-15,-36 18 0,35 18 16,-35 52-16,36 1 16,-1 70-1,0-53-15,1 124 16,-1-89-16,-17 71 16,17-106-16,-35 36 15,36-71-15,-19-18 16,19-17-16,-19-18 15,1 0-15,17-36 16,1 1-16,17-18 16,0 18-16,53-18 15,-36 35-15,72 18 16,-54 18-16,71 35 16,-71-35-1,35 52-15,-34-35 16,-1 18-16,-17-35 15,-18 35 1,0-35-16,-18-1 16</inkml:trace>
  <inkml:trace contextRef="#ctx0" brushRef="#br0" timeOffset="79592.7009">26317 11642 0,'-17'-18'0,"-1"18"16,0 18-1,1 17-15,-19 88 16,36-70-16,-35 88 16,35-70-16,0 70 15,0-88-15,53 71 16,-35-89-16,17 18 15,0-36-15,1 1 16</inkml:trace>
  <inkml:trace contextRef="#ctx0" brushRef="#br0" timeOffset="80115.5944">26917 12206 0,'-18'-18'0,"-35"-17"16,36 18-16,-36-1 16,18 18-16,-1 0 15,19 35-15,-19-17 0,1 70 16,17-35-16,18 0 16,18 35-16,0-53 15,52 1-15,-34-19 16,-1 1-16,0-18 15,0-18-15,1 18 0,-19-35 16,19 17-16,-1-52 16,-35 17-16,18 18 0,-18-36 15,0 36-15,-18-1 16,18 19-16,-18-1 16,18 36-1,0 35 1,0-18-16,18 18 0,17 0 15,-17-18-15,35 18 16,-36-18-16,1 1 16,0-36-16</inkml:trace>
  <inkml:trace contextRef="#ctx0" brushRef="#br0" timeOffset="80355.5278">27323 12541 0,'0'36'0,"-18"-19"15,0 36-15,1-35 16,-1-1-16,-35 19 15,36-19-15,17 1 0,-18-18 16,0 0-16</inkml:trace>
  <inkml:trace contextRef="#ctx0" brushRef="#br0" timeOffset="80809.6421">27570 12241 0,'0'18'16,"-18"17"-16,18 1 0,0 52 16,18-53-16,35 36 15,-18-54-15,35 19 16,-34-36-16,17 0 15,-36-18-15,18-17 16,-35 17-16,18-35 16,-18 18-16,0 17 15,0-17-15,0 17 16,0 1-16,0 34 16,0 54-1,0-18-15,18 0 0,-1 70 16,1-52-1,-18-18-15,35 52 16,-35-52-16,0 0 16,0-17-16,-35-1 15,17-18-15,-52-17 16,35 0-16,-54-35 16,54 18-16,-18-19 15,36 19-15,-1-36 16</inkml:trace>
  <inkml:trace contextRef="#ctx0" brushRef="#br0" timeOffset="81077.2429">28134 11748 0,'18'17'16,"35"54"-16,-36-18 15,36 88-15,-18-71 16,18 89 0,-35-88-16,0-1 0,-1 36 15,-34-53-15,17-18 16,-71 18-16,36-35 15,-18-1-15</inkml:trace>
  <inkml:trace contextRef="#ctx0" brushRef="#br0" timeOffset="82468.5034">28222 11183 0,'-53'-18'15,"-17"-17"1,-18 18-1,17 17-15,-88-18 16,53 18-16,-141 0 16,124 0-16,-177 0 15,141 0-15,-176 0 16,159 0-16,-159-18 16,158 18-16,-158-17 15,176 17-15,-140 0 16,175 17-16,18-17 15,18 0-15,0 18 0,-18-18 16,71 0 0,0 18-16,52-1 31,18 1-31,-17-1 16,0 19-16,-1-19 15,-17 19 1,-17-1-16,-1 35 15,0-34-15,1 52 16,-1-18-16,1 72 16,17-72-16,-18 18 0,18 1 15,-18-1-15,18 88 16,0-88-16,0 1 16,0 140-1,0-159-15,0 1 0,18 35 16,-18-71-16,0 0 15,18 54 1,-18-72-16,17 36 16,1-35-16,35 17 15,-36-35-15,1 0 16,53 18-16,-36-1 16,71 1-16,-36-18 15,71 18 1,-70-18-16,123 0 15,-88 0-15,105 17 16,-87-17-16,140 18 16,-122-18-16,140 17 15,-141-17-15,18 0 16,-18 0-16,18 0 0,140 0 16,-158 0-16,124 0 15,-141 0-15,105 0 16,-141 0-16,88 0 15,-105 0 1,70-17-16,-88 17 16,0 0-16,35-18 15,-35 18-15,-35-17 16,-36-1 0,0 0-1,18 1 1,-17-19-16,17 19 15,0-19-15,0-69 16,0 52-16,17-18 0,-17-123 16,0 106-16,0-36 15,0 19-15,-17-125 16,17 124-16,17-88 16,-17 106-16,0-53 15,18 71-15,0-54 16,-18 89-16,35-71 15,-35 71 1,18-53-16,-18 52 16,17-17-16,-17 36 15,-35 17 1,17 0-16,-52 17 16,17 1-16,0 0 15,-71 17-15,36-35 16,0 18-16,-141 17 15,105-35-15,-123 53 16,124-36-16</inkml:trace>
  <inkml:trace contextRef="#ctx0" brushRef="#br1" timeOffset="103679.9147">3175 12100 0,'0'-17'16,"-18"17"0,1 0-1,-1 0 1,36 0 15,17 0-15,0 17-1,1-17-15,69 18 16,-34 0-16,-18-1 0,88 1 16,-53-18-16,-17 17 15,-1-17-15,-17 0 0,0 0 16,35 0-16,-52 0 16,-1 0-16,-17 0 15,-36 0 1</inkml:trace>
  <inkml:trace contextRef="#ctx0" brushRef="#br1" timeOffset="104573.7789">3316 14764 0,'-18'0'16,"1"0"-1,34 0 16,36 0-15,-17 17-16,70-17 16,-36 18-16,71-18 15,-53 0-15,-17 0 16,-1 0-16,1 0 0,-18 0 16,53-18-16,-71 18 15,36 0 1,-54-17-16</inkml:trace>
  <inkml:trace contextRef="#ctx0" brushRef="#br1" timeOffset="105147.9034">3510 16422 0,'0'17'16,"18"-17"-1,-1 0-15,54 18 16,-18-18-1,-18 0-15,106-18 16,-88 18-16,35-17 16,-35 17-16,-17 0 15,17 0-15,-36 0 16,1 0-16</inkml:trace>
  <inkml:trace contextRef="#ctx0" brushRef="#br1" timeOffset="106492.3455">26599 13899 0,'-17'-52'16,"17"34"-16,0 36 31,17 52-15,-17 1-16,18 17 0,-18 18 16,0 0-16,0 158 15,0-123-15,0-17 0,0-18 16,0-1-16,18 54 15,-18-88-15,17-18 16,-17-18-16,0-18 0,0 19 16,-17-36-16,17-18 15</inkml:trace>
  <inkml:trace contextRef="#ctx0" brushRef="#br1" timeOffset="106953.1507">26141 14517 0,'-18'0'16,"18"-18"15,35-17-15,-17 0-16,0-1 0,35-69 15,-18 52-15,-17 0 16,35-53-16,-36 53 15,18-18-15,1 18 0,-1 18 16,36-53 0,-36 53-16,18-1 0,-18 1 15,0 18-15,-17-1 0,35 0 16,-36 18-16,36 36 16,-35-1-16,17 35 15,1-17-15,-19 0 16,36 18-1,-18-1-15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7:58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29016 9049 0,'0'17'63,"0"36"-48,0-17-15,0 69 16,0-52-1,0 18-15,0 70 16,0-70-16,18 52 16,-18-52-16,0-18 15,17-18-15,-17 18 0,18-18 0,0 0 16,-18-17 0,0 0-16,17-1 15</inkml:trace>
  <inkml:trace contextRef="#ctx0" brushRef="#br0" timeOffset="608.6373">28698 9366 0,'-17'0'31,"17"-17"-16,0-1 1,0-17-16,17 17 16,1-35-16,-18 36 15,18-19-15,-18 19 16,17-19-16,19 1 16,-19 0-16,1 17 15,17-17-15,-17 17 0,17 18 16,-35-17-16,18 17 15,17 17 1,0 1-16,-17-1 0,53 19 16,-54-19-16,18 1 15,1 17-15,17 1 16,-36-1-16,1-17 16,0 17-16,-1-18 0</inkml:trace>
  <inkml:trace contextRef="#ctx0" brushRef="#br0" timeOffset="5518.0499">27111 8132 0,'-18'0'79,"1"0"-64,-19 0 1,1 0-16,-53 0 15,35 17-15,-88-17 16,53 0-16,0 0 0,-1 0 16,-87 0-16,105 0 15,1 0-15,-36 0 16,71 0-16,-1 0 0,1-17 16,18 17-1,17 17 1</inkml:trace>
  <inkml:trace contextRef="#ctx0" brushRef="#br0" timeOffset="5865.3139">26370 8008 0,'-17'0'0,"-36"0"16,0 0-16,0 18 16,0-18-16,-18 17 0,18 1 15,-70 0-15,88-18 16,-36 17-16,53-17 15,1 18 1,34 0-16,36-1 16,-17 1-16,52 35 15,-53-36-15,71 19 16,-71-19-16,36 1 16,-54 0-16,1-1 15</inkml:trace>
  <inkml:trace contextRef="#ctx0" brushRef="#br0" timeOffset="8303.259">22225 9490 0,'-35'-18'15,"-1"18"1,1 0 0,18 18-1,-1-1-15,0 19 16,18 17-16,0-36 15,0 18-15,18 1 16,0-19-16,17 19 16,-18-36-16,19 0 15,-19-18-15,19-17 16,-36 17-16,35-52 16,-17 34-16,17-70 15,-35 54-15,0-72 16,0 71-16,-18-70 15,1 70-15,-19-18 16,36 54-16,-17-1 16,-1 18-1,18 53-15,0-18 16,0 36-16,0-18 0,18 17 16,17 71-16,0-70 15,18 35 1,-18-71-16,18 35 15,-35-52-15,17 17 16,-17-35-16,0 0 16</inkml:trace>
  <inkml:trace contextRef="#ctx0" brushRef="#br0" timeOffset="9082.2678">22719 9190 0,'-18'0'16,"36"0"15,0 0-15,17 0-16,-18 0 15,19 0-15,-19 0 16,1-18-16,17 1 16,-17-1-16,-18 0 0,18 1 15,-18-1 1,-18-35-16,18 35 15,0-17-15,-18 0 16,18 0-16,-17 17 16,17 0-16,0 36 15,17 35 1,-17 0-16,18 53 16,0-53-16,-18 70 15,0-70-15,0 70 16,-18-70-16,-17 18 15,17-36-15,-35 18 16,35-18 0,-17-17-16,18-18 15,-1-35 1,18 17-16,0-17 0,18 0 16,17-18-1,0 35-15,18 0 16,-18 18-16,36 18 15,-36 0-15,36 17 16,-54-17-16,19-1 0,-1 18 16,-17-35-1,-18 18-15,0 0 16</inkml:trace>
  <inkml:trace contextRef="#ctx0" brushRef="#br0" timeOffset="11454.8143">23389 8961 0,'0'0'0,"-17"0"16,-1 0 31,18 35-47,-18 0 16,18 18-16,0-18 15,0 1-15,-17 69 16,17-52-16,0-17 15,0 17-15,17-18 0,1 35 16,0-52 0,-1 17-16,1 1 0,-1-19 15,1 1-15</inkml:trace>
  <inkml:trace contextRef="#ctx0" brushRef="#br0" timeOffset="13392.1082">23777 9349 0,'0'0'0,"-17"-18"15,-1 18 1,-17-18-16,17 18 15,-17 0-15,17 18 16,0 0 0,1 17-16,17 18 15,17-36-15,1 36 16,0-35-16,17 17 16,-17-35-16,35 18 15,-36-18-15,19-35 16,-19 17-16,1-35 15,-18 18-15,0-18 16,0 35-16,-18-17 16,18 17-16,0 36 31,-17 35-15,34 0-16,1-36 15,-1 19-15,19 17 16,-19-36-16,1 1 15</inkml:trace>
  <inkml:trace contextRef="#ctx0" brushRef="#br0" timeOffset="13564.6325">24024 9560 0,'0'18'0,"-35"17"15,17-35-15,1 35 16,-1-17-16,0 0 16,18-1-16</inkml:trace>
  <inkml:trace contextRef="#ctx0" brushRef="#br0" timeOffset="13990.8077">24183 9419 0,'0'18'0,"0"-1"16,-18 1-16,18 0 0,0 17 16,0-17-16,36 17 15,-19-17-15,18-18 0,1 17 16,-1-17-1,-17-17-15,35-1 16,-36 0-16,1 1 0,-18-19 16,18 19-16,-18-1 15,0 0-15,0 36 16,0 17 0,0 1-16,17 17 15,-17-18-15,18 0 0,-1 0 16,-17 1-16,0-1 15,0 0-15,0 18 0,-17-35 16,-18 17-16,17-35 16,-35 0-1,35-18-15,-35 1 16,18-1-16,0-35 16,17 36-16,1-36 15</inkml:trace>
  <inkml:trace contextRef="#ctx0" brushRef="#br0" timeOffset="14273.7295">24553 8925 0,'18'18'16,"35"35"0,-35-18-16,34 71 15,-34-35-15,35 52 16,-35-52-16,-18-19 0,17 37 16,-17-54-1,-17 0-15,-1-17 0,0-1 16,1 1-16,-19 0 0,-34 17 15</inkml:trace>
  <inkml:trace contextRef="#ctx0" brushRef="#br0" timeOffset="14821.5917">21925 10142 0,'18'0'16,"-1"0"-16,177 18 16,-88-18-16,159 0 15,52 18 1,-123-18-16,-17 0 0,193 0 16,-176 0-1,-17 0-15,140 0 16,-193 0-16,-19 0 0,37 0 15,-107 0-15,0 0 16,-53 17 0,-34-17-1</inkml:trace>
  <inkml:trace contextRef="#ctx0" brushRef="#br0" timeOffset="16689.0413">22842 9155 0,'0'-18'0,"18"18"78,0 0-62,-1 0 0,1 0-16,0-18 15,-1 18 1,1-35-16,-1 35 15,-17-18-15,0 1 16,18-1-16,-18-17 16,0 17-16,0-17 15,0 17-15,0 1 16,0-1-16,0 0 16,-18 18-16,18-17 0,-17 17 15,-1 0 1,-17 17-1,17 1-15,1 0 16,-1-1-16,-17 1 16,35 0-16,0-1 15</inkml:trace>
  <inkml:trace contextRef="#ctx0" brushRef="#br0" timeOffset="18740.8298">23001 10742 0,'-18'-18'0,"1"18"0,-1 0 16,1 18 0,-19-18-16,19 35 15,-1-17-15,0 17 16,18-17-16,0 17 0,0 0 16,18-17-16,0 0 15,35-18-15,-36 0 16,1 0-16,35-18 15,-36 0-15,1-17 16,0-18-16,-18 18 16,0-53-16,0 35 15,-18-35-15,18 35 16,-35-35-16,17 35 16,-17-18-1,17 53-15,18 54 16,0 52-1,18-35-15,35 88 16,0-18 0,-18-70-16,0 0 15,53 18-15,-70-36 16,17-17-16,1 17 16,-19-35-16,1 0 0</inkml:trace>
  <inkml:trace contextRef="#ctx0" brushRef="#br0" timeOffset="19213.54">23654 10707 0,'-18'-18'0,"-35"1"16,36-1-16,-19 18 15,-17 0-15,18 18 16,17-1-16,-17 18 16,18 1-16,17 34 15,0-34-15,17-1 16,36 18-16,-18-36 15,18 1-15,-17-18 16,34 0-16,-52-18 16,17-17-16,-17 17 15,-1-52-15,-17 35 16,-17-36 0,17 53-16,-18-17 15,0 18-15,18 34 16,18 36-1,0-18-15,35 36 16,-18-53-16,35 34 16,-34-16-16,17-1 15,-18-17-15,-17 17 16</inkml:trace>
  <inkml:trace contextRef="#ctx0" brushRef="#br0" timeOffset="21866.5389">19385 9507 0,'0'18'15,"18"0"1,-18 17 0,17-17-16,1 17 15,-18-18-15,35 19 16,-35-19-16,18 1 16,0-18-16</inkml:trace>
  <inkml:trace contextRef="#ctx0" brushRef="#br0" timeOffset="22022.3883">19579 9525 0,'0'18'16,"0"-1"0,0 1-16,18 0 15,-18 34-15,17-34 16,1 17-16,-18-17 15</inkml:trace>
  <inkml:trace contextRef="#ctx0" brushRef="#br0" timeOffset="22789.2746">19897 10125 0,'-18'-18'16,"-17"18"-16,-36 18 16,36 17-1,0 18 1,17-18-16,18 18 15,18 0 1,-1-18-16,36 1 16,-18-36-16,-17 0 0,53 0 15,-54-18-15,19 0 16,-19-17-16,1 0 0,-18-1 16,18-52-1,-18 35-15,-18 0 0,18 1 0,-18-54 16,1 35-1,-1 18-15,-17 0 0,17 0 16,0 18-16,1-18 16,17 71-1,0 35 1,17 0-16,1 0 0,17 52 16,1-34-16,-19-18 15,19 53-15,-19-53 16,1-18-16,17 53 15,-17-70-15,-1 17 0,1-35 16</inkml:trace>
  <inkml:trace contextRef="#ctx0" brushRef="#br0" timeOffset="23195.4657">20338 10142 0,'-18'-17'0,"0"17"16,1 0-16,-19 17 16,19 36-1,-1-35-15,18 17 0,18 0 16,-1 1-1,1-19-15,17-17 16,-17 0-16,0 0 16,-1 0-16,1-35 15,-18 17-15,0-17 16,0 0-16,0 0 16,0 17-1,0 36 1,18-1-1,-1 1-15,1 0 0,-1-1 16,1 1-16,17-18 16,-17 0-1</inkml:trace>
  <inkml:trace contextRef="#ctx0" brushRef="#br0" timeOffset="23395.7001">20479 9419 0,'-18'0'16,"18"18"-16,-18-18 15,18 35 1,0-17-16,18-18 0,-18 17 15</inkml:trace>
  <inkml:trace contextRef="#ctx0" brushRef="#br0" timeOffset="23541.3945">20585 9454 0,'0'36'31,"0"-19"-31,0 19 15,0-19 1,17 1-16</inkml:trace>
  <inkml:trace contextRef="#ctx0" brushRef="#br0" timeOffset="23907.5872">20920 9966 0,'17'0'16,"36"0"0,-17 0-16,52 0 15,-53 0-15,36 0 16,-54 0-16,1 0 15</inkml:trace>
  <inkml:trace contextRef="#ctx0" brushRef="#br0" timeOffset="24045.8271">20937 10178 0,'71'17'16,"-1"-17"-1,-34 0-15,34 0 16,-34 0-16</inkml:trace>
  <inkml:trace contextRef="#ctx0" brushRef="#br0" timeOffset="47135.4132">20990 12541 0,'18'0'16,"17"0"0,0 0-16,1 0 0,-1 0 15,18 0-15,18-17 16,-36 17-16,-18 0 16,19 0-16,-19 0 0,1 0 15,-36 0 1</inkml:trace>
  <inkml:trace contextRef="#ctx0" brushRef="#br0" timeOffset="47281.6305">21114 12735 0,'35'18'15,"36"-18"-15,-54 0 16,19 0-16,-1 0 0,0-18 15</inkml:trace>
  <inkml:trace contextRef="#ctx0" brushRef="#br0" timeOffset="48670.564">22190 12629 0,'35'0'16,"18"0"-16,-35 0 15,34-17-15,-16 17 16,-1 0-1,-17 17-15,-1-17 16,-17 18-16</inkml:trace>
  <inkml:trace contextRef="#ctx0" brushRef="#br0" timeOffset="49173.3429">22842 11959 0,'-17'35'16,"17"18"-16,0-17 0,17 34 15,19-35 1,-1 1-16,0-1 0,0-17 0,36-18 15,-36 0 1,1 0-16,-1-36 0,0 19 16,0-54-16,-35 36 15,0-53-15,0 52 16,0 1-16,-17 0 16,-1 17-16,18 36 15,18 17 1,-18 0-16,17 36 15,1-36-15,0 53 16,-18-52-16,17 17 16,1-18-16,-18 0 15,0-17 1,-18 0 0,1-18-16,-1 0 15,0 0-15,-17-18 16,18 18-16,-1 0 15,0-18-15,1 18 0,-1 0 16,0 0-16</inkml:trace>
  <inkml:trace contextRef="#ctx0" brushRef="#br0" timeOffset="49517.2103">22648 12735 0,'18'0'16,"35"0"0,-18-17-16,89 17 15,-36 0-15,88-18 16,-88 18-16,89-18 16,-89 18-16,35 0 15,-87 0-15,17 0 16</inkml:trace>
  <inkml:trace contextRef="#ctx0" brushRef="#br0" timeOffset="50341.2302">23301 13000 0,'-18'-18'31,"1"1"-31,-1 17 15,0 0-15,-34 0 16,34 17 0,-35 1-16,35 0 15,-17 17-15,35 0 16,0 0-16,0-17 16,0 17-1,18-17-15,17-18 16,-17 0-16,17 0 15,-17 0-15,-1-18 16,1 1-16,-1-1 16,1 0-16,-18 1 0,18-1 15,-18 0-15,0-17 16,0 18-16,17 34 31,-17 36-15,18-35-16,0-1 0,17 19 15,-17-19-15,-1 1 16,1 0-16,-1-18 16,1 0-16,-18 17 15,-18-17 1</inkml:trace>
  <inkml:trace contextRef="#ctx0" brushRef="#br0" timeOffset="51112.7472">24130 12665 0,'18'0'0,"17"0"16,-17 17-16,17-17 16,0 0-16,53-17 15,-35 17-15,-17 0 0,16 0 16,-16 0 0,-19-18-1</inkml:trace>
  <inkml:trace contextRef="#ctx0" brushRef="#br0" timeOffset="51284.9138">24395 12612 0,'0'35'0,"0"0"15,0 1-15,17-1 0,-17 35 16,18-34-16,0-1 15,-1-17-15</inkml:trace>
  <inkml:trace contextRef="#ctx0" brushRef="#br0" timeOffset="51676.1009">24888 11942 0,'18'88'16,"0"0"-1,-1 0 1,1-53-16,-18 36 15,18-18 1,-18-35-16,17-1 16</inkml:trace>
  <inkml:trace contextRef="#ctx0" brushRef="#br0" timeOffset="51846.5538">25171 12188 0,'0'0'0,"17"0"0,36-17 15,-35 17-15,0 0 0,34-18 16,-34 18 0</inkml:trace>
  <inkml:trace contextRef="#ctx0" brushRef="#br0" timeOffset="52285.8142">25541 12083 0,'-18'35'16,"18"0"-16,0-17 15,18 35 1,35 0-16,-35-53 15,17 17-15,-17-17 0,52-35 16,-35 17-16,1 1 16,-19-19-16,19 1 15,-19 0-15,1-36 0,-18 54 16,0-19-16,0 19 16,-18 17-16,18 17 15,0 19-15,0-1 16,0 0-16,18 36 15,0-36-15,-1 18 0,1 0 16,-18-18 0,17-17-16,-17 0 0,0-1 15,-17 1-15,-1-18 16,1 0-16,-36-18 16,17 18-16,-34 0 15,52-17-15,-17 17 16,17 0-1,1 0-15</inkml:trace>
  <inkml:trace contextRef="#ctx0" brushRef="#br0" timeOffset="52798.1082">24730 12718 0,'17'-18'15,"19"18"1,52-18 0,-35 18-16,70 0 15,-52-17-15,123 17 16,-88 0-16,105 0 16,-105 0-16,88 0 15,-141 0-15,53 0 16,-88 0-1,-1 0-15,-34 0 16,-36 17-16</inkml:trace>
  <inkml:trace contextRef="#ctx0" brushRef="#br0" timeOffset="53187.4243">24977 12894 0,'0'18'16,"17"17"-1,1 0-15,0 36 16,-18-36-16,17 18 15,-17-18-15,0 18 16,0-35-16,0-1 16,-17-17-16</inkml:trace>
  <inkml:trace contextRef="#ctx0" brushRef="#br0" timeOffset="53693.3588">25277 13123 0,'17'0'31,"1"0"-31,17 0 16,0-17-1,-17 17-15,0 0 16,17 0-16,0 0 16,-17 0-16</inkml:trace>
  <inkml:trace contextRef="#ctx0" brushRef="#br0" timeOffset="54412.8895">25929 13053 0,'0'-18'0,"-17"1"16,-1 17-1,0 0-15,-17 0 0,17 0 0,-17 0 16,0 35-1,35-18-15,-18 1 16,18 35-16,18 0 16,-1-18-16,1-17 15,0-1-15,17 1 16,-17-18-16,-1-18 16,1 18-16,0-52 15,-18 34 1,17-35-16,-17 35 15,18-17-15,-18 17 16,0 1-16,0 34 31,0 36-15,35 0 0,-35-17-16,35-19 15,-17 1-15,0 17 0,35-17 16,-36-1-16,1-17 15,-1 18-15</inkml:trace>
  <inkml:trace contextRef="#ctx0" brushRef="#br0" timeOffset="94518.7714">19861 10813 0,'-17'0'0,"-1"0"15,36 0 17,17 0-17,-17-18 1,70 18-16,-18-18 16,54 1-1,17-1-15,-53 18 16,-53 0-16,-17 0 0</inkml:trace>
  <inkml:trace contextRef="#ctx0" brushRef="#br0" timeOffset="97982.7603">19861 8202 0,'18'0'47,"0"0"-16,-36 0 79,-17 0-95,-1 0-15,-52 0 16,18 18-16,-1-18 16,1 0-16,-1 0 0,-105 0 15,87 0 1,1 17-16,18-17 0,-54 0 15,36 0 1,53 18-16,17-18 0,1 0 16,17-18-1,17 1 1,1 17-16,-18-18 16</inkml:trace>
  <inkml:trace contextRef="#ctx0" brushRef="#br0" timeOffset="98456.2324">19050 8132 0,'0'-18'16,"-18"18"-16,1 0 15,-1 0-15,-17 0 16,17 0-16,-52 0 16,34 0-16,-69 18 15,34-1 1,-70 1-16,53-1 16,-53 19-16,88-36 15,-18 35 1,53-17-16,36 17 15,17-17-15,89 34 16,-54-16-16,107-1 16,-107-17-16,1-1 0,-1 1 15,-34 0-15,-1-1 16</inkml:trace>
  <inkml:trace contextRef="#ctx0" brushRef="#br0" timeOffset="120828.6731">8290 10301 0,'0'-18'16,"0"1"-16,-17-1 16,-1 18-1,0-17-15,1 17 0,-1 0 16,0 17-16,-17 18 16,0-17-16,0 53 15,35-18-15,-18-18 16,18 35-16,0-34 15,18-19-15,-1 1 16,1 0-16,17-1 0,0-17 16,1-17-1,-19-19-15,19 19 16,-19-19-16,1 1 0,0-35 16,-1 17-16,-17-36 15,-17 37-15,-1-72 16,18 54-16,-35-72 15,17 72-15,-17-18 16,17 70-16,0 0 16,1 36-1,17 35 1,0 0-16,17 53 16,1-53-16,0 0 15,35 70-15,-18-70 16,0 0-16,18 53 15,-18-53-15,1-18 0,17 35 16,-36-52 0,1 0-16,17 17 15,-17-35-15</inkml:trace>
  <inkml:trace contextRef="#ctx0" brushRef="#br0" timeOffset="121357.4513">8678 9984 0,'-17'0'16,"34"0"-1,1 0 1,35-18-16,0 0 15,-18 18-15,18 0 0,-18 0 16,36 0-16,-36 36 16,-35-19-16,0 19 15,0-19-15,-35 54 16,17-36-16,-35 18 16,36-18-16,-1 0 15,0 1-15,18-1 16,18-17-16,17-1 15,-17 1-15,17-18 0,36 18 16,-36-18 0,0 0-16,1-18 15,-19 18-15,1 0 16,-18 18-16,-35-18 16</inkml:trace>
  <inkml:trace contextRef="#ctx0" brushRef="#br0" timeOffset="121563.8735">8731 10231 0,'71'-18'16,"88"-17"-1,-54 17 1,-34 0-16,-53 18 16,-1 0-16</inkml:trace>
  <inkml:trace contextRef="#ctx0" brushRef="#br0" timeOffset="122769.2182">9737 10037 0,'35'0'15,"-17"0"1,35 0-16,-18 0 16,18-18-1,-18 18-15,-17 0 0,17 0 16,-35 18-16</inkml:trace>
  <inkml:trace contextRef="#ctx0" brushRef="#br0" timeOffset="122902.5287">9737 10354 0,'70'0'16,"1"0"-1,-54 0-15</inkml:trace>
  <inkml:trace contextRef="#ctx0" brushRef="#br0" timeOffset="124183.287">8149 10971 0,'18'-17'31,"-1"-1"-15,1 0-16,17 1 15,-17-1-15,17 1 16,-17 17 0,0-18-16,-1 36 15,1-1 1,-18 1-16,35 17 16,-17-17-16,-1-18 15,1 17-15,35-17 16,-35 0-16,17 0 0,35-35 15,-34 17-15,-1 1 16,0-1-16,18-17 16,-35 17-16,35 18 15,-36 18-15,19 0 16,-1-1-16,18 1 16,-18-1-16,36 1 15,-54-18-15,54 0 16,-53 0-16,34-18 15,-34 1-15,0 17 16,-1-18 0</inkml:trace>
  <inkml:trace contextRef="#ctx0" brushRef="#br0" timeOffset="126625.4778">10971 9560 0,'0'-17'15,"0"-1"-15,-17 0 16,-1 18 0,0 0-1,-17 18-15,0 0 16,0 35-16,17-18 16,0 0-16,18 0 15,-17 36-15,34-53 0,-17 17 16,53-17-1,-35-1-15,52-34 16,-34-1-16,-1 0 16,-17-17-16,35-53 15,-36 52-15,-17-16 0,0 16 0,0-17 16,0 0-16,-17 1 16,-1-1-16,-17 0 0,17 0 15,-35-35-15,18 70 16,17 0-16,1 1 15,17 34-15,0 72 16,17-37 0,1 1-16,52 53 15,-17-53-15,-17-18 16,17 18-16,-1-17 0,-16-1 0,-1-18 16,0 19-16,18-1 15,-35-35 1</inkml:trace>
  <inkml:trace contextRef="#ctx0" brushRef="#br0" timeOffset="127145.7562">11448 9472 0,'-18'0'15,"36"0"1,-18-18-16,17 1 0,54-18 16,-54 17-16,36-35 15,-17 35-15,-19-17 16,1-35-16,-18-1 16,0 36-1,-18 17-15,1-17 0,-36 17 16,35 18-16,0 18 15,1-1-15,-18 54 16,35-36-16,0 18 16,0 0-16,35 71 15,-18-54-15,-17-17 0,18 35 16,-18-53-16,0 1 16,-18 17-16,1-18 15,-1-35-15,-17 18 16,17-18-16,1-18 15,-1 0 1,0 1-16,36-1 16,0 18-16,-1-18 0,54 36 15,-36-18-15,18 18 16,18 17 0,-36 0-16,0-17 0,36 0 15,-36-1 1,-35 1-16</inkml:trace>
  <inkml:trace contextRef="#ctx0" brushRef="#br0" timeOffset="128569.3261">10654 10195 0,'-18'0'15,"1"0"-15,34 0 47,1-17-47,52 17 16,-34-18-16,105 0 16,-71 18-16,36 0 15,-18-17-15,36 17 0,105-18 16,-123 18-16,123-18 15,-140 1-15,-1-1 16,-18 18-16,-17-17 0,18-1 16,-54 18-16,1 0 15</inkml:trace>
  <inkml:trace contextRef="#ctx0" brushRef="#br0" timeOffset="129803.9704">11130 10672 0,'0'-18'0,"-17"18"16,-1 0-16,0 0 15,-17 18 1,17-1-16,1 1 0,-1-1 15,0 19-15,18 17 16,-17-18-16,34 18 16,-17-36-16,18 19 15,17-19-15,-17 1 0,0-18 16,35-18 0,-36 1-16,18-1 0,1-70 15,-1 0 1,-35-36-1,0 71-15,0 0 0,-18-17 0,1-36 16,-1 71 0,0 17-16,1 0 0,17 1 15,-18 17-15,18 17 16,0 19-16,0 17 16,0 0-16,18 17 0,17-17 15,-17 18-15,52 17 16,-34-35-16,-19-18 0,54 18 15,-54-35-15,19-1 16,-19-17-16,1 0 16</inkml:trace>
  <inkml:trace contextRef="#ctx0" brushRef="#br0" timeOffset="130115.506">11589 10478 0,'70'-18'0,"-17"18"15,18 0-15,-54 0 16,19 18-16,-19 17 16,1-18-16,-18 36 15,-18-35-15,-17 53 16,17-54-16,1 36 15,17-18-15,0 1 16,17-19-16,36 19 16,-35-36-16,35 0 15,-35 0 1,17 0-16,-18 0 16,-17-18-16,-17 18 15</inkml:trace>
  <inkml:trace contextRef="#ctx0" brushRef="#br0" timeOffset="130272.3325">11695 10724 0,'17'-17'0,"71"-1"16,-35 1-1,-17-1-15,69 0 16,-69 1-16,-19-1 0,1 18 15</inkml:trace>
  <inkml:trace contextRef="#ctx0" brushRef="#br0" timeOffset="130921.9567">12241 10054 0,'36'0'15,"-19"0"-15,19-17 16,-19 17-16,19 0 15,-1-18-15,18 0 16,-36 18-16,1-17 0</inkml:trace>
  <inkml:trace contextRef="#ctx0" brushRef="#br0" timeOffset="131650.4762">12982 9931 0,'0'0'0,"36"0"16,16 0-16,-34-18 15,53 18 1,-54 0-16,1 0 15</inkml:trace>
  <inkml:trace contextRef="#ctx0" brushRef="#br0" timeOffset="131773.7943">12947 10178 0,'71'0'15,"-1"0"1,-35-18-16,36 0 15</inkml:trace>
  <inkml:trace contextRef="#ctx0" brushRef="#br0" timeOffset="133057.0587">13899 9578 0,'-17'-18'0,"-1"1"15,-17 17 1,17 0-16,-17 0 15,17 17 1,1 1-16,-19 17 16,36 0-16,0 1 0,0-19 15,0 19-15,0-19 16,18 1-16,17 17 16,-17-17-16,0-18 0,-1-18 0,36-17 15,-35 17 1,-1-17-16,1 0 0,-18-18 15,18-35-15,-18 35 16,0-18-16,-18 18 0,0-17 16,-17-36-1,18 53-15,-36 0 16,53 35-16,-18 18 0,18 18 16,0 17-16,18 54 15,-1-54-15,19 88 16,-1-70-16,18 35 15,-18-35 1,36 18-16,-36-36 16,-18-17-16</inkml:trace>
  <inkml:trace contextRef="#ctx0" brushRef="#br0" timeOffset="133534.8657">14199 9472 0,'36'-18'16,"-19"1"-16,19-1 15,34-35 1,-35 18-16,1 0 0,-19 17 16,1-17-16,0-36 15,-36 36-15,0-36 16,-17 36-16,17 17 15,-17-17-15,17 35 16,1 0-16,-1 53 16,18-18-16,0 18 0,0 88 15,18-52 1,-1-19-16,1 89 0,0-89 16,-18 36-1,0-70-15,-18 34 16,0-52-16,-17-18 15,18 0-15,-19-18 16,19 1-16,-19-19 16,36 1-16,18 0 15,0 35-15,35-18 16,-18 18-16,53 18 16,-53-1-16,18 19 15,-18-36-15,1 17 16,-36 1-1,0 0-15</inkml:trace>
  <inkml:trace contextRef="#ctx0" brushRef="#br0" timeOffset="133977.9229">14746 8890 0,'-18'35'15,"1"36"1,17-36-16,0 36 0,17 52 15,-17-52-15,18-18 16,0 17-16,17 18 16,-17-35-16,35 18 15,-36-54-15,36 19 16,-35-19-16,-1-17 16</inkml:trace>
  <inkml:trace contextRef="#ctx0" brushRef="#br0" timeOffset="134409.4498">15117 9384 0,'-36'-18'15,"19"18"-15,-19 0 0,1 0 16,17 0-16,1 36 16,17-19-16,0 36 15,0-35-15,35 35 16,-17-36-16,35 1 16,-18 0-16,-17-18 15,-1-18-15,1 18 0,-1-35 16,-17-1-16,18 1 15,-18 0 1,0 0-16,0 17 0,-18 0 16,18-17-16,-17 35 15,34 18 17,1 35-32,17-18 15,1 18-15,-19-36 16,19 19-16,-19-19 0,1 19 15,-1-1-15</inkml:trace>
  <inkml:trace contextRef="#ctx0" brushRef="#br0" timeOffset="134580.0355">15399 9631 0,'-18'35'16,"0"0"-1,1 1 1,-1-19 0,18 1-16,0 0 15,18-36 1</inkml:trace>
  <inkml:trace contextRef="#ctx0" brushRef="#br0" timeOffset="135014.5774">15575 9490 0,'0'17'15,"0"1"-15,-17 17 16,17-17-16,0 17 16,17 0-16,1-17 15,-1-18-15,19 0 16,-1 0-16,-17 0 15,-1-18-15,1-17 16,0-18 0,-1 36-16,-17-19 0,0 19 15,0 34 17,18 36-32,-1-17 15,19 52-15,-19-53 16,1 18-16,0-18 0,-1 1 15,-17 16-15,0-34 16,-17 0-16,17-1 16,-18-17-16,-53 0 15,54 0-15,-18 0 0,-1-17 16,-17-19-16,18 36 16,17-17-16,1-18 15,17 17-15,17-17 16</inkml:trace>
  <inkml:trace contextRef="#ctx0" brushRef="#br0" timeOffset="135276.1002">15910 9013 0,'36'18'16,"-1"0"-16,-18 17 16,36 53-1,-17-35-15,17 53 16,-36-53-16,1 0 0,0 0 16,-18 0-16,0-18 0,0 18 0,-18 0 15,0-36 1,1 19-16,-19-1 15,1-35-15</inkml:trace>
  <inkml:trace contextRef="#ctx0" brushRef="#br0" timeOffset="136294.7228">13705 10283 0,'-17'0'15,"-1"0"1,36 0 31,17 0-32,-17 0 1,35 0-16,70 0 16,-35 0-16,18 0 0,35 0 15,159-35 1,35 18-16,-158 17 0,-19-18 16,19 0-16,87 1 15,-158 17-15,18-18 16,-89 18-16,-17 0 15,-18 18-15,-71-1 16</inkml:trace>
  <inkml:trace contextRef="#ctx0" brushRef="#br0" timeOffset="137311.3929">14640 10689 0,'-53'0'15,"0"0"1,36 0-16,-1 18 16,-17-1-16,0 89 15,35-88-15,0 17 16,35 18-16,-17-35 16,34-1-1,1-17-15,-17-17 16,-19-19-16,19-16 0,-19-37 15,1 36-15,-18-52 16,0 52-16,-18 0 16,-17-35-1,0 52-15,17 1 0,-17 17 16,35 36-16,-18 0 16,18 52-16,0 1 15,18-1-15,35 71 16,-18-88-16,18 0 0,-18 0 15,53 18 1,-52-36-16,17 0 16</inkml:trace>
  <inkml:trace contextRef="#ctx0" brushRef="#br0" timeOffset="137611.8653">14958 10636 0,'53'-17'0,"-18"17"15,18 0-15,0 0 0,17-18 16,-34 36 0,-19-1-16,-17 1 15,-17 17-15,-36 36 16,17-18-16,19-18 0,-18 53 15,35-53 1,0 1-16,35 17 16,0-18-16,0-35 0,1 18 15,17-18-15,-1-18 16,-16 0-16,-1 1 16,-35-1-16,0 0 15</inkml:trace>
  <inkml:trace contextRef="#ctx0" brushRef="#br0" timeOffset="137763.6913">15046 10901 0,'88'0'16,"18"-35"-16,0 17 15,-89 18 1,1 0-16</inkml:trace>
  <inkml:trace contextRef="#ctx0" brushRef="#br0" timeOffset="138657.0257">10883 11395 0,'35'-18'15,"18"0"1,-35 1-16,17-1 0,18-17 16,-17 17-1,-1 18-15,-18 0 16,1 0-16,17 0 16,-17 18-16,0-18 15,-1 0 1,1 0-16,0 0 0,-1 18 15,1-18-15,35 0 16,-36 17-16,54-17 16,-36 0-16,36 0 15,-36 0-15,53 0 16,-52 0-16,52 0 16,-71 0-16,54 0 15,-53 0-15,17 0 16,0 18-16,0-1 15,1-17-15</inkml:trace>
  <inkml:trace contextRef="#ctx0" brushRef="#br0" timeOffset="139291.8536">14288 11271 0,'0'18'15,"0"0"-15,0 17 16,17 0-16,1-17 16,-1-1-16,36 1 15,-35-18-15,17 0 0,18 0 16,-18-18 0,1 1-16,-19 17 15,19-18-15,-1 18 0,-17-18 0,17 18 16,0 0-16,-17 18 0,52 0 15,-52-1-15,17 1 16,18 0 0,18-1-16,-18 1 15,52-36-15,-34 18 16,17-17-16,-17-1 0,17 0 16,0 1-16,-17-1 0,70 18 15,-71-18 1,-17 18-16,18 0 0,-36 0 15,0 18 1,-17-18-16</inkml:trace>
  <inkml:trace contextRef="#ctx0" brushRef="#br0" timeOffset="142422.7263">9790 12506 0,'17'0'16,"36"-18"-1,-35 18-15,17 0 0,36-17 16,-36 17-1,35-18-15,-52 18 16,17 18-16</inkml:trace>
  <inkml:trace contextRef="#ctx0" brushRef="#br0" timeOffset="142566.3223">9913 12718 0,'53'17'15,"18"-17"1,-1 0 0,-52 0-16,-1 0 0</inkml:trace>
  <inkml:trace contextRef="#ctx0" brushRef="#br0" timeOffset="145208.2445">11271 12488 0,'-17'-17'16,"-1"-1"-16,0 0 0,-17-17 15,17 18-15,-34-1 16,16 0-1,19 18-15,-54 18 0,53 0 16,-35 34 0,36 1-16,-1-17 0,18-1 15,0 18-15,18-18 0,-1 0 16,1 1-16,53-1 16,-36-17-16,36-18 15,-36 0-15,35-18 16,-34-17-16,-1-1 15,-17 1-15,-18 0 16,0 0-16,0 17 0,-36-35 16,36 18-16,-35-1 15,17 19-15,1-1 16,-1 18 0,18 18-16,18 35 15,-1-18-15,1 0 16,35 36-16,-18-36 15,0 0 1,1-17-16,-1 0 0,18 17 0,-35-35 16,17 18-1</inkml:trace>
  <inkml:trace contextRef="#ctx0" brushRef="#br0" timeOffset="145504.8682">11836 12506 0,'17'0'16,"1"-18"-1,0 18-15,35 0 16,-18 0-16,18 0 16,-18 0-16,-17 0 0,35 0 15,-36 0 1</inkml:trace>
  <inkml:trace contextRef="#ctx0" brushRef="#br0" timeOffset="146215.3143">12506 12347 0,'0'-17'16,"-18"17"-16,18 17 31,-17 36-15,17-18-16,17 18 15,1 18-15,17-53 16,18 34-16,-18-34 15,18 0-15,-17-18 16,17-18 0,-36 0-16,18-34 15,-17 16-15,-18-34 16,0 34-16,0-16 16,0 34-16,0 0 0,0 36 31,0 17-16,18 0-15,-1 36 16,1-36-16,17 36 16,-17-18-16,17 35 15,-17-53 1,0 36-16,-18-36 16,0 0-16,-36 18 15,19-35-15,-1 0 16,0-1-16,-52 1 0,52-18 15,-52 0 1,34-18-16,-52-17 16,35 17-16,-53 1 15,71-1-15,-53 36 16,53-1-16</inkml:trace>
  <inkml:trace contextRef="#ctx0" brushRef="#br0" timeOffset="161786.8056">10689 11377 0,'0'-18'46,"18"18"1,-1 0-31,1 0 0,35 0-16,-35 0 15,87 0-15,-34 0 16,0-17-16,105 17 15,-88-18-15,18 18 16,0-17-16,106-1 16,-89 18-16,-17 0 0,88 0 15,-106 0-15,-17 0 16,-18 0-16,35 0 16,-71 0-16,1 0 15,-36 18 1,-17-18-1,17 0-15,1 17 0,-1-17 16</inkml:trace>
  <inkml:trace contextRef="#ctx0" brushRef="#br0" timeOffset="163298.4072">9913 14005 0,'18'0'16,"-1"0"0,36 18-1,-17-18-15,16 0 16,-16 0-16,-1 0 0,36 18 15,-54-18-15,1 0 16,-1 17-16</inkml:trace>
  <inkml:trace contextRef="#ctx0" brushRef="#br0" timeOffset="163439.9325">10019 14199 0,'88'18'16,"-17"-36"0,-18 18-1</inkml:trace>
  <inkml:trace contextRef="#ctx0" brushRef="#br0" timeOffset="165790.5807">11183 13723 0,'-18'0'31,"1"0"-15,-1 18-1,1-18 1,-1 17-16,-17 36 16,17-35-16,0 17 15,18-17-15,0-1 0,0 19 16,0-19-16,18 1 15,0-18-15,17 0 16,-17 0 0,17-18-16,-35 1 15,35-19-15,-35 1 16,18-18-16,-18 18 16,0-36-1,0 36-15,0-53 16,-18 53-16,0-54 15,1 54-15,17 0 0,-18-18 16,-17 53 0,35 18-1,0 52 1,18-35-16,-18 1 16,35 52-16,0-53 15,0 1-15,36 16 16,-36-34-16,0 0 15,36 17-15,-53-17 16,-1-18-16</inkml:trace>
  <inkml:trace contextRef="#ctx0" brushRef="#br0" timeOffset="166341.7737">11624 13617 0,'18'0'0,"-1"-17"16,36-1-1,-35 0-15,0 1 0,17-36 16,-35 35-16,17-52 15,-17 52 1,-17-35-16,-1 18 16,1-1-1,-1 19-15,0 17 0,1-18 16,-1 18-16,18 18 0,0 17 16,0 18-1,0 0-15,0 0 16,0-18-16,18 89 15,-1-71-15,-17-1 0,0 19 16,-17 0 0,17-54-16,-18-17 15,-17 18-15,17-18 16,0 0-16,1-18 16,-1-17-16,18 17 15,0 1-15,18-1 16,-1 18-16,19 0 15,34 0-15,-34 0 16,16 18-16,19-1 16,-36 1-16,1 0 0,-1-1 15,-18 1 1,-17-1 0</inkml:trace>
  <inkml:trace contextRef="#ctx0" brushRef="#br0" timeOffset="167831.9058">10866 14270 0,'17'0'31,"54"0"-31,-36 0 16,36 0-16,52 0 15,-52 0-15,105 0 16,-88 0-16,18 0 15,-18 0-15,89-18 16,-36 1 0,-88 17-16,-18 0 0,0 0 0,-17 17 15</inkml:trace>
  <inkml:trace contextRef="#ctx0" brushRef="#br0" timeOffset="173048.3927">11271 14799 0,'0'-18'16,"-17"1"-1,-1 17 1,0 0 0,-17-18-1,17 36-15,1-18 0,-18 35 16,17-17 0,0-1-16,1 36 15,17-35-15,0 17 0,0-17 16,0 17-16,17-17 0,1-1 15,17 19-15,0-36 16,-17 17-16,53-17 16,-54-17-16,36-19 15,-35 19-15,17-19 16,-17-34-16,-1-18 16,-17 35-16,0 0 15,0 0-15,-17-71 16,-1 72-16,0-1 0,1 0 15,-1 0-15,-17 18 16,17 35-16,1 0 16,17 70-1,0 36-15,17-36 16,19 36-16,-19-53 16,36 35-1,-35-52-15,-1-1 0,19 0 16,-1 18-16,-17-18 15,-1-17-15,18 17 16,-17-35-16</inkml:trace>
  <inkml:trace contextRef="#ctx0" brushRef="#br0" timeOffset="173443.3634">11748 14640 0,'-53'0'15,"17"18"-15,1 17 16,17 0-16,1 1 16,17-1-16,0 36 15,17-54-15,1 19 0,0-19 16,35 1-16,-18-1 15,18-34-15,-18 17 16,-17-18-16,-1-17 16,1 17-16,0-52 15,-18 52-15,-18-53 16,18 54-16,-18-18 16,1 35-1,17 52 1,17-34-16,-17 17 0,18 1 15,0-1-15,35 18 16,-18-35-16,-18-1 16,19 1-16,-19-1 0,1-17 15</inkml:trace>
  <inkml:trace contextRef="#ctx0" brushRef="#br0" timeOffset="173687.3514">12488 14252 0,'18'0'15,"-18"18"1,18-18 0</inkml:trace>
  <inkml:trace contextRef="#ctx0" brushRef="#br0" timeOffset="174437.778">13423 13811 0,'-17'-35'0,"17"17"16,-36-17-1,-17 35-15,36 0 0,-1 18 16,-17-1-16,17 1 0,1 17 15,-1 1-15,0-1 16,18 0-16,0-17 0,0 35 16,18-18-16,0-35 15,17 18-15,0-18 16,18-18 0,-18 0-16,1-35 15,-19 18-15,1-53 16,-18 53-16,0-54 15,-18 37-15,18-1 0,-35-71 16,0 71 0,17 0-16,0 0 0,-17 0 15,17 53-15,18 18 16,0 70 0,0-35-16,18 18 15,0-1-15,35 54 16,-36-71-16,19 0 15,-1-18-15,-18 0 0,36 18 16,-35-53-16,0 18 16,17-18-16</inkml:trace>
  <inkml:trace contextRef="#ctx0" brushRef="#br0" timeOffset="175061.4569">13847 13688 0,'0'-18'16,"0"1"-16,0-1 16,-18 0-16,0 18 15,1-17-15,-19 34 16,1 1-1,17 0-15,1 34 16,17-16-16,0 17 16,17-36-16,1 19 15,0-19-15,17 1 16,-17-18-16,17 0 16,-17 0-16,17-35 15,-35 17-15,0 0 16,17-35-1,-17 18-15,0 17 0,0-34 16,0 16-16,-17 19 16,17-1-16,-18 18 15,18 18 1,0 52 0,18-35-16,17 36 15,-17-36-15,35 18 16,-36-35-16,36 17 15,-35-35-15,17 18 16,-53-18 0</inkml:trace>
  <inkml:trace contextRef="#ctx0" brushRef="#br0" timeOffset="175719.0498">13000 14340 0,'18'0'32,"34"-17"-17,37 17-15,-19 0 0,1 0 16,123-18-1,35 1-15,-105-1 16,70 18-16,-124-18 16,71 18-16,-105 0 15,16 0 1,-34 0-16</inkml:trace>
  <inkml:trace contextRef="#ctx0" brushRef="#br0" timeOffset="176619.2735">13458 14746 0,'-17'-18'0,"17"1"15,-35-1 1,-1 1-1,19 17-15,-36 17 16,35 1-16,0-1 16,1 1-16,-1 0 0,1 52 15,17-52-15,0 53 16,0-54-16,35 36 16,0-53-1,-17 18-15,35-1 16,-18-17-16,-17-17 0,17-1 15,18-17-15,-36 0 16,-17 17-16,18-17 0,-18-1 16,0 1-16,0-18 15,0 18-15,-18-71 16,18 53-16,-35-35 16,17 53-16,-17-18 15,18 53-15,-1 0 16,18 17-1,0 19-15,0 34 16,0-17-16,18-18 0,-1 18 16,1-17-16,17 34 15,-17-35-15,17 18 16,0-35-16,-17 0 0,0-1 16,-1 1-16,19-18 15</inkml:trace>
  <inkml:trace contextRef="#ctx0" brushRef="#br0" timeOffset="177013.6656">13811 14552 0,'36'0'16,"-19"0"-16,18 0 15,-17 18-15,17-18 16,-17 17-16,0-17 0,-1 36 16,-17-19-16,0 19 15,0-19-15,-17 18 0,-1 18 16,0-35-1,1 0-15,-1 17 0,18-17 16,18-1-16,-1 1 16,1-18-1,35 18-15,-18-18 16,-17 0-16,35 0 16,-36-18-16,1 18 15,-36-18-15,-17 18 16</inkml:trace>
  <inkml:trace contextRef="#ctx0" brushRef="#br0" timeOffset="177153.8743">13935 14746 0,'88'-18'0,"35"1"16,-87 17-1</inkml:trace>
  <inkml:trace contextRef="#ctx0" brushRef="#br0" timeOffset="180140.3712">13882 13194 0,'17'0'15,"-17"-18"1,0 1 31,-17 17-47,17-18 16,-35 0-16,-1 1 15,-17-1 1,0 0-16,18 18 0,-53-17 15,0-1 1,35 18-16,18 0 0,-54 18 16,36-18-16,18 17 15,0-17-15,-36 18 16,54-18-16,-36 18 16,18-1-16,-1 1 15,19-18-15,-19 18 16,19-1-16,-1 19 15,0-19-15,18 36 16,0-18-16,0 36 16,-17-36-16,17 36 15,-18-18 1,18 53-16,-18-54 16,1 72-16,17-54 15,-18 54-15,18-54 16,0 72-1,-17-89-15,17 88 16,0-88-16,0 88 16,0-88-16,0 70 15,0-88-15,17 54 16,1-54-16,-1-18 16,1 19-16,35-1 15,-18-17-15,54 17 16,-37-17-16,1-1 0,53 18 15,-53-35-15,18 18 16,70-18 0,-71 0-16,1 0 0,52 0 15,-52 0-15,-18-18 16,70 18-16,-70 0 16,35-17-16,-52 17 15,34 0-15,-34-18 16,-1 1-1,-18 17-15,19-36 16,-19 19-16,1-36 16,0 17-16,-1-52 15,-17 35-15,18-88 16,-18 53-16,0-106 16,0 88-16,0-123 15,-18 123-15,18-17 16,0-71-16,-17 105 15,-1 19-15,18 17 0,-35-35 16,-1 52-16,19 1 16,-54 0-1,18 0-15,18 35 16,0-18-16,17 18 16,-17 0-16,-53-18 0,52 18 15,19 18-15,-19 17 16,36-17-16</inkml:trace>
  <inkml:trace contextRef="#ctx0" brushRef="#br0" timeOffset="180839.4732">14464 13370 0,'18'-17'32,"52"-36"-17,-35 17-15,18 1 0,0 0 16,18-18-16,70-18 15,-71 36-15,54-18 16,-89 36-16,18-1 16,0 18-16,-35 0 15,-18 18 1,-18-18-16</inkml:trace>
  <inkml:trace contextRef="#ctx0" brushRef="#br0" timeOffset="182441.8203">15840 12876 0,'-18'0'15,"0"-17"-15,1 17 16,-18-18-16,17 18 15,-17 0-15,17 0 16,0 18-16,-35 17 16,36-17-16,-1 35 15,18-36-15,0 36 16,18-35-16,-1-1 16,19 19-1,-19-36-15,19 0 0,-1 0 16,-17-18-16,-1 0 0,18-17 15,-17 0 1,-18 0-16,0-1 16,0 1-16,0 17 15,18 18 1,-18 18 0,17 17-1,1 1-15,0-19 16,-18 1-16,17 0 0,1 17 15,17-18-15,-17 19 16,-1-36 0,-17 17-16</inkml:trace>
  <inkml:trace contextRef="#ctx0" brushRef="#br0" timeOffset="182709.1874">16051 12541 0,'-17'18'16,"17"17"-16,-18 18 15,18 35 1,0-35-16,18 35 15,-1-35-15,1 0 0,35 18 16,-35-36 0,-1-17-16,19-1 0,-19 1 15,1 0-15,-1-1 16</inkml:trace>
  <inkml:trace contextRef="#ctx0" brushRef="#br0" timeOffset="183536.2952">16404 12612 0,'0'17'16,"0"36"0,0-17-1,0-1-15,18 0 0,-18 18 16,0-18-16,0 1 16,0 17-1,17-36-15,-17 19 16,18-19-16,-18 1 15,18-18-15,-18-18 16</inkml:trace>
  <inkml:trace contextRef="#ctx0" brushRef="#br0" timeOffset="183710.5446">16633 12876 0,'36'0'16,"-19"18"-16,19-18 16,-19 0-16,1 0 15,0 18-15,-1-18 16</inkml:trace>
  <inkml:trace contextRef="#ctx0" brushRef="#br0" timeOffset="184121.3871">17022 12859 0,'-18'0'16,"-35"17"-1,35 19 1,1-1-16,-1-17 0,18 35 15,18-36-15,-1 18 16,19-17-16,-19-18 16,19 0-16,16-18 15,-34 1 1,0-18 0,-18 17-16,0-17 0,0-1 15,0 19-15,17 17 47,1 35-31,-18-17-16,18-1 0,17 1 15,-17 0-15,-18-1 16,17-17 0,-34-17-1</inkml:trace>
  <inkml:trace contextRef="#ctx0" brushRef="#br0" timeOffset="184344.3609">17180 12418 0,'88'53'15,"1"53"1,-36-36-16,35 54 15,-35-54-15,-36-17 0,1 0 16,0 18-16,-18-36 16,0 18-16,-18 17 15,0-34-15,-17-19 0,-35 36 16,52-35 0</inkml:trace>
  <inkml:trace contextRef="#ctx0" brushRef="#br1" timeOffset="191799.694">11942 13035 0,'-18'0'78,"0"0"-47,-35 0-31,18-17 16,-35-1-16,34 18 15,-70 0 1,53 0-16,1 0 0,-54-18 16,53 18-16,-18 0 15,18 0-15,-35 0 16,35 18-16,-17-18 15,52 0-15,-35 18 16,35-18-16,-17 0 16,18 0-16,-1 17 15,0-17 32,18 18-16,0-1-31,0 1 16,0 0-16,0 17 16,0 0-16,0-17 0,0 0 15,0 17-15,0 0 16,0 0-16,0 36 16,0-18-16,-17 35 15,17-35-15,0 0 0,0 35 16,0-35-16,0 0 15,0 70-15,0-70 16,0 53 0,0-53-16,0 18 0,0 34 15,0-34-15,-18 35 16,18-53-16,0 53 16,0-71-16,0 53 15,0-53-15,18 18 16,-18-17-16,0 34 15,-18-35-15,18-17 16,0 17-16,18-17 0,-18 0 16,17-18-1,1 0-15,0 0 16,17 17 0,-18-17-1,19 18-15,-19-18 0,19 17 16,17 1-16,-18-18 15,35 0-15,-17 0 16,0 18-16,35-18 16,-35 0-16,53 0 15,-71 0-15,54 0 16,-36-18-16,-18 18 16,18-18-16,-18 18 0,18-17 15,-18 17-15,-17-18 16,17 18-16,-17-17 0,-1 17 0,1-18 15,-18 0 1,18 1 15,-18-1-15,17 18-16,-17-18 0,18-17 16,0 17-1,-18 1-15,17-1 16,1 1-16,-18-1 15,18 0-15,-18 1 16,0-19-16,0 19 16,0-1-16,0-53 15,0 36-15,0-18 16,17 0-16,-17-88 16,18 53-16,-18-106 15,0 88-15,-18-17 0,18 17 16,-17-123-1,-1 123-15,0 18 0,18-1 16,-17-52-16,-1 71 16,18 17-16,0-18 15,0 36-15,0 17 16,-18 18 0,18-17-16,-35 17 15,17 0-15,-52 0 16,35 17-16,-36-17 15,36 18-15,-18 0 16,18-18-16</inkml:trace>
  <inkml:trace contextRef="#ctx0" brushRef="#br1" timeOffset="195121.6929">21784 11695 0,'0'0'0,"0"17"16,18-17-16,-1 53 15,-17-18 1,18 18-16,17 36 15,-17-37-15,-18 19 0,18 52 16,-18-52-16,0 88 16,-18-89-16,18 19 15,-18-19-15,18 18 0,-17-17 16,17-1-16,0 1 0,0 0 16,17-1-16,-17 36 15,18-53-15,-18 0 16,18 35-16,-1-53 15,1 0-15,35 36 16,-36-36-16,19-17 16,-1 35-16,0-35 15,-17-1-15,17 1 0,18-1 16,-18 1-16,1 0 0,16-1 16,37 1-16,-54-18 15,18 0-15,0 18 0,-18-18 16,71 0-1,-53 0-15,17 0 16,-17 0-16,18 0 0,-1 0 0,72 0 16,-54 0-16,53 0 15,-53 0-15,88 0 16,-105 0-16,17 0 16,0 0-16,1 0 15,16-18-15,54 18 16,18-35-1,-89 35-15,70-18 0,-69 0 16,52 1 0,-53 17-16,-17 0 0,17-18 15,70 18-15,-87 0 16,0 0-16,52 18 16,-52-18-16,34 0 15,-52 17-15,0-17 16,0 0-16,-18-17 0,1 17 15,52 0-15,-70-18 16,17 18-16,-18-17 0,1-1 16,0 18-16,-1-18 15,-17 1 1,18-1 0,-18 0-16,18 1 0,-1-36 15,-17 35 1,0-17-16,18-36 0,0 36 15,-1 0-15,1-53 16,0 52-16,-1-17 16,1-17-16,-18-1 0,17 1 15,19-107-15,-36 89 16,17-18-16,1 18 0,-18-18 16,18-88-1,-18 106-15,0-71 16,0 36-16,0 35 15,0 52-15,-18 1 16,18 17-16,-18-35 16,1 36-16,-19-1 15,19 18-15,-1-17 16,1 17-16,-1 0 0,-17 17 16,17 1-16,-17-18 15,17 17-15,-53 19 16,1-19-1,35 1-15,-71 0 16,53-18-16,0 0 0,-53 0 16,36 0-16,-1 0 15,-17 0-15,0 0 16,-1 0-16,1 0 0,-106 0 16,88 0-16,-141 0 15,124 0-15,-142 0 16,124 0-16,-159 0 15,142 0-15,-142 0 16,141 0-16,-158 0 16,175 0-1,-157 17-15,157-17 0,1 0 16,-70 18 0,123-18-16,17 0 0,0 35 15</inkml:trace>
  <inkml:trace contextRef="#ctx0" brushRef="#br2" timeOffset="221486.345">12047 12982 0,'0'-17'140,"-17"17"-140,-1 0 31,0 0-31,-17 0 16,18 0-16,-36-18 16,35 18-16,-70-18 15,53 18-15,-18 0 0,-36 0 16,54 0 0,-18 0-16,0-17 0,-53 17 15,54 0-15,-37 17 16,72-17-16,-54 0 15,54 0-15,-19 0 16,19 0-16,-19 0 16,19 0-1,-1 0-15,-17 0 16,-1 0-16,19 0 16,-18 0-16,17 0 15,0 0 1,1 0-1,-1 0 32,18 18-47,-18-18 16,18 18 0,-17-18-16,17 17 15,17-17 48,-34 18-32</inkml:trace>
  <inkml:trace contextRef="#ctx0" brushRef="#br2" timeOffset="222643.8623">10848 12947 0,'0'0'0,"0"-18"16,-18 18 15,1 0-15,17 18-1,-18-18-15,18 18 16,-18-18-16,18 17 16,0 1-16,0 17 15,0 0-15,-17 18 16,17-35-16,0 70 16,0-35-16,-18 0 15,18 0-15,-18 70 16,18-34-16,-17-19 15,17 18-15,-18 1 0,18 69 16,-17-70-16,17-17 16,-18 70-16,18-70 15,-18-1-15,1 71 16,17-70-16,-18-1 0,18 72 16,-18-89-1,18 17-15,0 36 16,0-71-16,18 36 15,-18-36-15,18 0 16,-18-17-16,35 0 16,-17-1-16,17-17 15,-18 18-15,36-18 16,-35 17-16,17-17 16,1 18-16,-19-18 0,54 35 15,-36-35-15,0 0 16,36 18-16,-18-18 15,0 0-15,123 0 16,-52 18 0,-54-18-16,1 0 15,35-18-15,-1 0 16,-69 18 0,-1-17-16,35-1 15,-52 0-15,0 18 16,-1-17-16,-17-1 15,0 1 1,0-1-16,0-17 16,0-1-16,18 19 0,-18-19 15,0-34 1,0 17-16,18-35 16,-1 35-16,-17 0 0,18-18 15,-18 1-15,18-1 0,-1-87 16,-17 87-16,0-105 15,0 87-15,-17-69 16,-1 87 0,0-70-16,18 88 15,0-53-15,0 71 16,18-53 0,0 52-16,-1-16 0,-17 16 15,35-34 1,-35 34-16,18-34 15,0 35-15,-18-18 16,-18 17-16,0 1 0,-34-18 16,34 36-1,-17-19-15,-36 19 16,18-1-16,18 18 0,0-18 16,-1 18-16,-17 18 15,36-18-15,17 18 0,-18-1 16,18 1-16</inkml:trace>
  <inkml:trace contextRef="#ctx0" brushRef="#br2" timeOffset="224267.1042">21837 11536 0,'0'17'31,"-18"36"-31,1 0 16,-1-17-16,0 34 0,18-17 15,-35 106-15,17-71 16,1 0-16,-1 89 16,1-72-16,-1-16 15,18-1-15,-18 88 16,18-88-16,0 71 16,-17-71-16,17-35 0,0 18 15,17-18-15,1 35 16,0-53-16,-1 0 0,1 1 15,-1-19-15,36 19 16,-17-19 0,-1 1-16,53 0 15,-53-1-15,18 1 0,0-18 0,53 35 16,-53-35 0,18 18-16,-19-18 0,19 0 0,70 17 15,-88-17 1,88 0-16,-70 0 15,-1 0-15,18 18 0,-17-18 16,17 18-16,-17-18 0,17 17 16,106-17-1,-88 18-15,106-18 16,-124 0-16,18 0 0,-1 0 16,1 0-16,0 0 0,106 0 15,-106-18-15,88 18 16,-89 0-1,89 18-15,-88 0 16,-18-18-16,1 17 0,87 1 16,-105-18-1,-1 0-15,54 18 0,-54-18 16,-17 0-16,35 17 16,0-17-1,-52 18-15,-1-18 0,-17 0 16,35 0-16,-36 0 15,1 0 1,-18-18-16,0 1 16,0-1-16,18 0 15,-18-35-15,0 36 16,0-19-16,0-69 16,0 34-16,0 0 0,17 1 15,-17-18-15,18-89 16,-1 89-16,1 0 15,0 0-15,-1 17 0,19-88 16,-19 89-16,1 17 16,17-88-16,-17 70 15,-1-70 1,1 53-16,17-53 16,-17 88-16,0-53 15,-1 53-15,-17 0 16,0 18-16,0-18 15,0 35-15,0-34 16,-17 34-16,-19 0 16,19 1-16,-71-19 15,35 36-15,-106 0 16,71 0-16,-18 0 16,-123 0-16,87 0 15,1 0-15,-17 0 0,-195 0 16,176 0-16,-211-17 15,194 17 1,0 0-16,0 0 0,-176-18 16,176 18-1,17-18-15,-158 1 0,177 17 16,-142-18 0,159 18-16,-89-17 15,142 17-15,-71 0 16,89 0-16,17 0 15</inkml:trace>
  <inkml:trace contextRef="#ctx0" brushRef="#br2" timeOffset="225929.6423">13847 13106 0,'0'-18'15,"-18"18"1,0 0-1,1-18 1,-1 18-16,0 0 0,-17 0 16,-35 0-16,34 0 15,-123 0 1,89 18-16,17-18 16,-18 0-16,-17 0 0,18 18 0,-71-18 15,70 17 1,0-17-16,-34 0 15,69 0-15,1 0 16,17 0-16,-17-17 16,18 17-16,17-18 0,17 0 15,-17 1-15,18-1 16,-18 1 0,17 17-16,-17 17 31,0 18-31,0-17 0,18 70 15,0 0 1,-18-35-16,17 71 16,-17-54-16,18 1 15,-18 88-15,0-71 16,0 0-16,0 106 16,18-106-16,-18 18 15,0-18-15,0 1 0,17 87 16,-17-88-16,0-17 15,36 35-15,-36-54 16,17 37-16,1-54 16,-1 18-1,-17-36-15,18 19 16,0-36-16,-18 17 16,17-17-16,1 0 15,0 0 1,17 0-16,36 0 15,-36-17-15,88 34 16,-70-17-16,106 18 16,-89-18-16,89 35 15,-71-35-15,89 36 16,-89-36-16,71 0 16,-89 0-16,54 0 15,-71 0 1,17 0-16,-34 0 15,16-18-15,-34 18 16,0-18 0,-18 1-16,-18-19 15,18 19-15,0-19 0,-18 1 16,18-71-16,-17 53 16,17 1-16,17-107 15,-17 53-15,18-123 16,-18 88-16,-18-142 15,18 142-15,-35-123 16,35 158-16,-17-35 16,17 88-16,-18 35 15,18 0-15,0 1 16,-18 17-16,1 0 16,-36 0-1,17 0-15,-16 0 0,-54 17 16,35 1-1,-70 0 1,70 17-16,19-17 0,-37 17 16</inkml:trace>
  <inkml:trace contextRef="#ctx0" brushRef="#br2" timeOffset="226613.0465">15452 12083 0,'-18'0'16,"18"17"-16,18 54 15,-18-18-15,0 53 16,0-36 0,0 18-16,0 1 0,-18-1 15,0 0-15,1 0 0,17 36 16,-18-19 0,36-69-16,-18 17 0,35-18 15,36 18-15,-18-36 16,88 19-1,-36-19-15,-16 1 0,158 17 16,-124-35-16,124 36 16,-124-19-16,124 1 15,-105-18-15,104 0 16,-140 0-16,71-35 16,-124 35-1</inkml:trace>
  <inkml:trace contextRef="#ctx0" brushRef="#br2" timeOffset="226902.4472">17798 13229 0,'-18'-35'16,"-17"-18"0,-1 0-1,19 0-15,-1-35 16,18-18 0,0 36-16,0-1 0,53-70 15,-35 70-15,35-87 16,-36 87-16,19-52 15,-36 70-15,-36-18 16,1 36-16,-106 0 16,53 17-16,-18 0 15,-18 18-15,-17 0 0,-176 18 16,140-18-16,-105 53 16,159-36-1,17 19-15,-71 17 16,89 0-1,53-36-15</inkml:trace>
  <inkml:trace contextRef="#ctx0" brushRef="#br2" timeOffset="227757.257">18150 12823 0,'-17'-17'16,"34"17"15,36 0-15,71 0-1,-54 17-15,36-17 0,141 18 16,-106-18-16,18 0 16,0 0-16,211 0 15,-193 0-15,-1 18 0,141-18 16,-175 17 0,-19-17-16,-17 18 0,35-18 15,-88 18-15,0-18 16</inkml:trace>
  <inkml:trace contextRef="#ctx0" brushRef="#br2" timeOffset="228054.0406">20567 12647 0,'35'18'15,"-17"-1"-15,35 36 16,0-17 0,-18-19-16,18 18 15,0-17-15,0 0 0,0 17 0,35 0 16,-18 1 0,-52-19-16,-18 1 0,0 0 15,-18-18 1,1 0-16,-71 17 15,35-17-15,0 0 0,-88-17 16,70 17-16,1 0 16</inkml:trace>
  <inkml:trace contextRef="#ctx0" brushRef="#br2" timeOffset="228448.1074">18450 12788 0,'36'-53'15,"16"0"1,-52 36-16,18-1 0,0-17 16,-18 17-16,-18 18 15,0 0 1,-70 0-16,35 18 16,-35 35-16,35-36 15,0 19-15,36-19 16,17 19-1,0-19-15,17 1 0,54 35 16,52 0 0,-52-18-16,70 53 15,-70-53-15</inkml:trace>
  <inkml:trace contextRef="#ctx0" brushRef="#br2" timeOffset="231418.7506">13300 12224 0,'-18'0'0,"36"0"94,35-18-94,-18 0 15,0 1-15,18-18 0,71-18 16,-71 35 0,-1-17-16,19 17 0,-18-17 0,53 0 15,-53 17 1,-18 0-16,-17 18 0,-1 0 15,1 0-15,-36 0 16</inkml:trace>
  <inkml:trace contextRef="#ctx0" brushRef="#br2" timeOffset="232052.7636">13388 11853 0,'0'-17'0,"18"17"16,-1 0-16,-17-18 0,18 18 15,-18 18 1,-18 17 0,1-17-16,-54 87 15,36-52-15,17 0 0,-17 18 16,17-1-16,1 19 16,17-54-16,0 0 0,17-17 15,1-1-15,35 19 16,0-19-16,52-17 15,-52 0-15,0 0 16,53-17-16,-71 17 16</inkml:trace>
  <inkml:trace contextRef="#ctx0" brushRef="#br2" timeOffset="237313.4328">10654 15699 0,'18'0'15,"17"17"1,0 1-16,-17-18 16,17 18-16,0-18 15,18 17-15,-18-17 0,-17 0 16,35 0-16,-18 0 16,1-17-16,-1-1 15,35-17-15,19 17 16,-54 18-16,0 0 15,18 18-15,18 17 16,-18-17-16,-18-1 0,0-17 16,0 18-16,36-18 15,0 0 1,-19-18-16,-16 1 16,-1-1-16,0 0 0,18 1 15,-18-1 1,-17 18-16,17-18 0,18 18 15,-35 0-15,0 0 16,17 0-16,-18 18 16,19-18-16,17 18 15,-18-18-15,53 17 16,-53-17-16,71-17 16,-53-1-16,35 18 15,-52 0-15,52 18 16,-53-18-16,53 17 15,-35-17-15,53-17 16,-53 17-16,70-18 16,-70 0-16,71 1 15,-54-1-15,72 0 16,-54 1 0,88-1-16,-88 18 15,89 0 1,-107 0-16,71 0 15,-70 0-15,35 0 16,-71 0-16,36 0 16,-54 0-16</inkml:trace>
  <inkml:trace contextRef="#ctx0" brushRef="#br2" timeOffset="247467.9203">8079 11254 0,'17'0'16,"19"0"-16,-1 0 16,71-18-1,-36 0-15,124 1 16,-88-1-16,0 0 0,106 1 15,-124 17-15,71 0 16,-107 0-16,54 0 16,-70 17-1,-54-17 1,0 0 0</inkml:trace>
  <inkml:trace contextRef="#ctx0" brushRef="#br2" timeOffset="248974.9837">12259 11889 0,'18'-18'16,"-36"0"-1,0 18 1,18-17-16,-17 17 0,-19-18 16,-16 18-16,16-18 15,1 18-15,-71 0 16,53 0-16,-17 0 0,-89 18 15,88 0-15,-70 17 16,71-35 0,-71 35-1,52-17-15,-52 17 0,88-17 16,-70 17 0,70-17-16,-35 17 15,53-17-15,-36-1 16,36 1-16,-18 17 15,35-17-15,-17 35 16,35-36-16,-18 19 16,1-19-16,17 19 15,0-19-15,17 1 0,-17 17 16,0-17-16,18-1 0,17 36 16,-17-35-16,17 17 15,-17 1-15,35-1 16,-36-18-16,54 19 15,-36-19 1,36 1-16,-36 0 16,71 17-1,-53-17-15,0-1 0,52 1 16,-52-1-16,0 1 0,71 17 16,-71-17-1,70 17-15,-70-17 16,18 0-16,52 17 15,-52-17-15,-1-1 0,71 18 16,-53-17 0,-17 0-16,17-18 0,-17 17 15,-1-17-15,1 0 0,70 0 16,-70 0-16,52 0 16,-52 0-16,70-17 15,-88-1-15,52 0 16,-52 18-1,18-35-15,-53 18 16,34-1-16,-16-17 16,-19 17-16,1-17 0,0-1 15,17-52-15,-35 35 16,18-53 0,-36 36-16,-53-54 15,36 72-15,-71-72 16,36 71-16,-89-53 15,53 53-15,0 0 0,-158-70 16,123 88 0,0-18-16,-159-18 15,159 54-15,17 17 0,18 17 16,0 1-16,-70 52 16</inkml:trace>
  <inkml:trace contextRef="#ctx0" brushRef="#br0" timeOffset="263841.2504">6385 7708 0,'18'0'31,"0"0"1,-36 0 77,0 0-93,18-17-16,-17 17 15,-1 0-15,0-18 16,-17 18-16,0-18 15,0 1-15,-18-1 16,17 18 0,-34-18-16,17 1 15,-18-19 1,18 1-16,0 18 0,1-19 16,-1 1-16,-88-36 15,70 36-15,0 0 0,1 0 16,-71-36-16,70 36 15,1-1-15,-1 19 0,18-1 16,-70-17-16,70 0 16,0 17-16,0 0 0,0 1 15,-35-1 1,53 18-16,17-18 0,-17 18 16,17 0-16,0 0 15,1 0-15,17-17 16,17 17-1,-17 17 1,18-17 0</inkml:trace>
  <inkml:trace contextRef="#ctx0" brushRef="#br0" timeOffset="264175.2466">4445 6967 0,'-18'18'31,"1"-18"-15,-1-18-1,0-17-15,-17-18 16,18 18-16,-1 0 16,0-1-16,18 1 15,-17 17-15,-1-34 0,18 34 16,18 18 0,-1 0-16,1 0 0,70 0 15,-35 18 1,0-18-16,53 0 15,-53 0-15,0 0 0,17 17 16</inkml:trace>
  <inkml:trace contextRef="#ctx0" brushRef="#br0" timeOffset="265103.3592">6526 8149 0,'-17'0'78,"-1"0"-78,0 18 15,-52-1 1,35 19-16,-71 17 16,35-18-16,-105 53 15,70-35-15,0 0 0,0 18 16,1-1-16,-19-17 0,18 18 15,0-19-15,18 1 16,-18 18-16,18-18 0,0-18 16,0 18-16,-71 18 15,88-36-15,19 0 0,-1-17 16,17-1-16,-17 19 16,71-36-1,35-18 1,-35 0-1,-1-17-15,1 35 16,0-17-16,-36 34 16,0 1-1,1-18-15,-1 17 16,0 1 0,1 0-16</inkml:trace>
  <inkml:trace contextRef="#ctx0" brushRef="#br0" timeOffset="265448.8172">4780 8872 0,'-17'0'16,"-1"0"-1,-35 18 1,18 0-16,-1 17 16,-122 106-1,122-106-15,-17 18 0,1-17 16,16-1-16,19 0 0,-1 0 16,18-17-16,18 0 15,52-1-15,-17-17 16,0-17-16,0-1 0,17-17 15,19-1-15,-54 19 16,0 17-16,1-18 16,-1 18-16,-18 18 15</inkml:trace>
  <inkml:trace contextRef="#ctx0" brushRef="#br0" timeOffset="266109.4511">6491 8308 0,'-18'0'0,"1"18"16,-1-1-1,-17 36-15,-89 88 16,19-17 0,-19 17-1,36-71-15,-88 107 16,-18-1-1,70-70-15,18-18 0,-123 124 16,123-124-16,-106 106 16,142-88-16,-89 53 15,106-89-15,-17 18 16,34-52-16,1 17 16,17-36-16,1 19 15,-1-36-15,18 17 16,-17-17-1,17 18-15,-18-18 16,18 17-16,-18-17 16,18 18-1,-17-18 17,-1 0-32</inkml:trace>
  <inkml:trace contextRef="#ctx0" brushRef="#br0" timeOffset="266387.6517">4463 10072 0,'-18'17'16,"-17"54"-1,-1-36-15,1 18 16,18 0-16,-36 0 15,-18 88-15,36-88 16,-36 53 0,36-71-16,35 18 15,0-35-15,35-18 0,53 0 16,-35-36-16,18 19 16,-1-18-16,72-36 15,-90 53-15,37-17 16,-54 17-16</inkml:trace>
  <inkml:trace contextRef="#ctx0" brushRef="#br0" timeOffset="271671.1151">1887 15716 0,'0'-17'16,"36"-1"-16,-19 18 15,71 0-15,-35 0 16,53 35 0,-53-17-16,35 70 15,-52-35-15,-1 70 16,-35-52-16,-18 35 15,1-71-15,-36 36 16,17-54-16,1 1 0,0-18 16,-36 0-1,36-18-15,0-35 16,35 36-16,0-1 0,0 1 16,35-1-16,18-17 15,-35 35-15,17 0 0,0 0 16,0 17-16,18 1 15,-35 0-15,0-1 16,-1 1-16,1-1 0</inkml:trace>
  <inkml:trace contextRef="#ctx0" brushRef="#br0" timeOffset="272261.6596">2558 16069 0,'17'-18'16,"19"1"-16,-19-1 16,18 0-16,-17-17 0,17 0 15,1-18 1,-19 18-16,1-18 0,-18 18 16,0 17-16,-18-53 15,1 18 1,-1 36-16,-17-1 0,17 1 15,-17 17-15,35 35 16,-18 53-16,18-35 16,18 17-16,-1 89 15,1-88-15,0 52 16,-1-70-16,1 18 16,-18-54-16,0 19 15,-18-19 1,1-34-1,-1-1-15,0 0 16,1 1-16,17-36 16,35 35-16,-17 18 15,35 18 1,-18-1-16,0 1 0,1 0 0,16-1 16,-16 1-1,-19 0-15,1-18 0,0 17 16,-1 1-16</inkml:trace>
  <inkml:trace contextRef="#ctx0" brushRef="#br0" timeOffset="272515.3476">1764 16686 0,'88'0'0,"71"0"16,-53-17-16,0-1 15,140-17 1,1 0-16,-141 17 16,159 0-1,-195 18-15,-17 18 16,-17-18-16,-1 18 0,-18-1 15</inkml:trace>
  <inkml:trace contextRef="#ctx0" brushRef="#br0" timeOffset="273022.0911">2011 16810 0,'17'0'16,"19"0"0,-1 18-16,53 34 15,-35-16-15,0 17 0,0-18 16,-18 18-16,-17-18 0,17 53 16,-17-52-16,-53 34 15,17-35-15,-53 18 16,36-35-1,-35-18-15,34 0 16,19-18-16,-19 1 16,36-19-16,-17 1 15,34 17-15,1 1 0,35-1 16,17 18 0,-34 0-16,-1 18 0,0-18 15,18 35-15,-35-17 16,-1-1-16,1 1 0,-18 0 15</inkml:trace>
  <inkml:trace contextRef="#ctx0" brushRef="#br0" timeOffset="274233.8308">2699 17074 0,'-18'0'16,"18"18"0,-18 35-1,18-18-15,0 1 16,0-19-16,18 36 16,0-35-16,-1-1 15,1-17-15,0 0 16,-1-17-16,1-1 15,-18-17 1,18 35-16,-18-18 16,17 18-1,1 35 1,0-17-16,17-18 16,-18 18-16,19-18 15,-1 0 1,0 0-16,-17-18 15,-18 0 1,0 1-16,0-1 0,-18-17 16,18 17-16,-17 1 15,-1-19-15,0 1 16,1 17-16,17 1 0</inkml:trace>
  <inkml:trace contextRef="#ctx0" brushRef="#br0" timeOffset="274412.5699">3263 17216 0,'0'70'16,"0"-35"-16,18-17 15,-18 35 1,17-35-16</inkml:trace>
  <inkml:trace contextRef="#ctx0" brushRef="#br0" timeOffset="275157.2389">3898 16563 0,'18'0'16,"17"0"-16,36 0 15,52 0 1,-88 0-16,36 18 15,-36-18-15</inkml:trace>
  <inkml:trace contextRef="#ctx0" brushRef="#br0" timeOffset="275287.5913">4039 16792 0,'53'18'16,"35"-18"-1,1-18-15,-54 1 16</inkml:trace>
  <inkml:trace contextRef="#ctx0" brushRef="#br0" timeOffset="275803.7346">4692 15910 0,'0'18'16,"0"0"-16,0 34 15,18-34-15,17 53 16,-17-71-16,-1 17 16</inkml:trace>
  <inkml:trace contextRef="#ctx0" brushRef="#br0" timeOffset="275924.5532">4833 16016 0,'0'18'15,"18"17"1,-1-17-16,1-1 0</inkml:trace>
  <inkml:trace contextRef="#ctx0" brushRef="#br0" timeOffset="276464.3886">5239 16563 0,'-18'0'0,"-35"0"15,36 18-15,-19-1 16,19 1 0,-1-1-16,18 1 0,0 17 15,0 1-15,0-1 0,18 0 16,17 18-16,-17-35 16,17-1-16,18 1 15,-18-18-15,0 0 0,18-18 16,-35-17-1,0 18-15,-1-72 16,1 54-16,-18-18 0,-18-35 16,1 17-16,-36-52 15,35 70 1,-53-53-16,36 53 0,-18 18 16,36 53-1,17 52 1,35 54-1,-18-71-15,54 88 16,-36-88-16,54 52 16,-54-69-16,53 17 15,-53-18-15,18-17 16,-35-18-16</inkml:trace>
  <inkml:trace contextRef="#ctx0" brushRef="#br0" timeOffset="277210.583">5733 16510 0,'-18'0'31,"18"18"-31,0-1 0,0 36 16,0-18 0,0-17-16,18 35 15,-1-35-15,1-1 0,17-17 16,-17 18 0,-1-18-16,-17-18 15,18 18-15,0-35 16,-1 17-16,-17 1 15,18 17 1,0 17 0,-1 36-1,1-35-15,0 0 0,17 17 16,0-17-16,-17-18 16,35 17-16,-36-34 15,1-1-15,17-17 16,-35 17-16,18-17 0,-18-18 15,-18 35 1,1-17-16,-19-18 16,1 18-16,0-1 15,17 19-15,1 17 16</inkml:trace>
  <inkml:trace contextRef="#ctx0" brushRef="#br0" timeOffset="278310.3613">6438 16792 0,'0'-17'0,"0"34"31,0 19-15,0-19-16,18 1 0,-18 35 15,17-36-15,-17 1 16,18 0 0,0-18-16,-18-18 0</inkml:trace>
  <inkml:trace contextRef="#ctx0" brushRef="#br0" timeOffset="278571.5315">6597 15893 0,'-18'53'16,"1"-36"-16,17 1 16,0-1-16,17-17 0</inkml:trace>
  <inkml:trace contextRef="#ctx0" brushRef="#br0" timeOffset="278705.6131">6773 15875 0,'-17'35'16,"-1"-17"-16,0 17 0,18-17 15,-17-1-15,17 1 16</inkml:trace>
  <inkml:trace contextRef="#ctx0" brushRef="#br0" timeOffset="279651.91">7408 16404 0,'18'0'47,"35"0"-31,17 0 0,-34 18-16,52-18 15,-53 0-15,-17 0 0,35 0 16,-36 0-16</inkml:trace>
  <inkml:trace contextRef="#ctx0" brushRef="#br0" timeOffset="279805.6406">7514 16598 0,'18'18'0,"35"-1"16,-18-17-16,53 0 15,-35 0-15,-18 0 16,1-17-16,-1 17 0,-17 0 16</inkml:trace>
  <inkml:trace contextRef="#ctx0" brushRef="#br0" timeOffset="284912.9019">8326 16475 0,'-18'0'0,"18"-18"16,18 36 15,52 17-15,-35-17-16,36 35 15,-36-18-15,18-18 16,18 36-16,-36-35 16,0 17-16,-17-17 15,0 0-15,34 17 16,-52-17-16,18-18 0,-18 17 15,-18-17 1</inkml:trace>
  <inkml:trace contextRef="#ctx0" brushRef="#br0" timeOffset="285151.7152">8731 16334 0,'-35'17'15,"17"19"-15,-35 52 16,36-35-16,-18 0 16,-1 17-16,1-17 0,0 18 15,17-36-15,0 18 16,18-36-16</inkml:trace>
  <inkml:trace contextRef="#ctx0" brushRef="#br0" timeOffset="285513.1642">9031 16828 0,'-18'0'16,"18"17"-1,0 1-15,18-1 16,0 19 0,-18-1-16,0-17 15,17 17-15</inkml:trace>
  <inkml:trace contextRef="#ctx0" brushRef="#br0" timeOffset="286412.7995">9402 16633 0,'-18'0'46</inkml:trace>
  <inkml:trace contextRef="#ctx0" brushRef="#br0" timeOffset="287013.8263">9790 16633 0,'-18'-17'16,"0"17"-16,-17-18 16,17 18-1,-17 0-15,17 18 16,-17 17-16,18 0 16,-1 36-1,18-18-15,0-18 0,18 36 16,17-36-16,-18-17 0,54-1 15,-18-17 1,-18-17-16,36-19 16,-36 1-16,18-53 15,-35 53-15,-1-71 16,-17 53-16,-35-53 16,17 53-16,-17 0 15,-18-53-15,0 53 16,18 18-16,0 0 0,17 17 15,0 18-15,1 0 16,-1 18-16,18 0 0,0 17 16,0 35-16,18 1 0,35 70 15,-18-70 1,0-1-16,36 36 0,-18-71 16,-18 1-16,53 16 15,-35-16 1,-18-36-16,-17 0 0</inkml:trace>
  <inkml:trace contextRef="#ctx0" brushRef="#br0" timeOffset="287325.8759">10178 16545 0,'35'-17'16,"35"17"-1,-34 0-15,-1-18 0,53 18 16,-35 18 0,-53-1-16,18 1 15,-18 35 1,-18-18-16,-17 18 0,17 0 16,-17 18-1,35-36-15,18 18 0,-1-36 16,19 36-1,-1-35-15,35 0 16,-52-18-16,17 0 16,-17 0-16,0 0 0,-1-18 15,-34 18-15</inkml:trace>
  <inkml:trace contextRef="#ctx0" brushRef="#br0" timeOffset="287486.8674">10213 16810 0,'53'0'16,"-18"18"-16,0-18 15,18-18-15,0 0 0,0 18 16,35-35-16,-52 35 16,-19 0-16,1 0 15</inkml:trace>
  <inkml:trace contextRef="#ctx0" brushRef="#br0" timeOffset="287681.3061">11254 16986 0,'0'-17'16</inkml:trace>
  <inkml:trace contextRef="#ctx0" brushRef="#br0" timeOffset="290490.1321">14252 16598 0,'0'-17'0,"0"-1"15,-17 18-15,-1-35 16,18 17-1,-35-17-15,17 35 16,-35-18-16,18 18 16,-36 35-16,36 1 15,-36 52 1,54-35-16,-1 0 0,1 0 16,17 0-16,17-1 0,1-16 15,17-1-15,0-17 16,18-1-16,-17-17 0,87-35 15,-70 0-15,53-53 16,-71 35-16,18-71 16,-35 54-16,-18 17 15,0 0-15,-18-71 16,0 71-16,-35-52 16,18 69-16,0 1 15,0 0-15,-18 17 16,35 18-16,18 18 0,-18 35 15,18 52-15,18-16 16,0-19-16,35 71 16,-18-70-16,0-36 0,18 18 15,-18-18-15,18 1 16,-17-1-16,-1-17 16,-18-18-16,1 0 0,17 0 0,-35-18 15</inkml:trace>
  <inkml:trace contextRef="#ctx0" brushRef="#br0" timeOffset="290851.0026">14605 16457 0,'-18'0'15,"18"53"1,0 0-16,18 17 16,0-17-16,17 18 15,0-36 1,36 1-16,-36-19 15,-17-17-15,17 0 0,0-17 16,1-19-16,-36 19 16,17-36-16,-17 35 15,0-17 1,-17 17-16,17 36 16,0 17-1,17-17-15,1 35 16,17-36-16,18 19 15,-35-36-15,35 0 16,-18-18-16,-18 0 16,1 1-16,-18-19 15,-18 1-15,1 0 16,-1 17-16,1 0 16</inkml:trace>
  <inkml:trace contextRef="#ctx0" brushRef="#br0" timeOffset="291118.8874">15275 16633 0,'18'36'16,"17"17"-1,-35-36-15,18 19 0,-1-19 16,-17 1-16,0 0 0,0-1 15,0 1-15,0-1 16,-17 1-16,17 0 16,0-1-16,35 19 15,0-19 1,1-17-16,-19 0 16,1 0-16,0 0 15</inkml:trace>
  <inkml:trace contextRef="#ctx0" brushRef="#br0" timeOffset="291996.3255">15328 16686 0,'0'-17'32,"-17"17"-17,-1 0 16,18-18-15,-18 18 0,1 0-1,-1 18-15,-17-18 16,17 17-16,18 1 16,18-18-1,-1 18-15</inkml:trace>
  <inkml:trace contextRef="#ctx0" brushRef="#br0" timeOffset="292453.7765">15646 16528 0,'0'-18'0,"17"18"16,19-18-1,-1 1 1,0 17-16,0-18 0,18 0 16,-35 18-16,17 0 15</inkml:trace>
  <inkml:trace contextRef="#ctx0" brushRef="#br0" timeOffset="292581.3783">15752 16651 0,'52'18'16,"19"-36"-1,0 0-15,-54 1 0</inkml:trace>
  <inkml:trace contextRef="#ctx0" brushRef="#br0" timeOffset="294849.5801">16334 16298 0,'-18'0'16,"36"0"-1,35 53 1,-18-17-16,35 16 15,-34 1-15,34 0 16,-35-17-16,18 16 16,-35-16-1,0-1-15,-1-35 16,-17 18-16</inkml:trace>
  <inkml:trace contextRef="#ctx0" brushRef="#br0" timeOffset="295039.1578">16651 16387 0,'-35'17'16,"17"36"0,1-18-16,-19 71 15,19-71-15,17 18 16,-18 18-16,18-53 15,18 17-15,-1-35 16,-17 18-16</inkml:trace>
  <inkml:trace contextRef="#ctx0" brushRef="#br0" timeOffset="295310.3291">16916 16616 0,'17'0'16,"1"0"-16,0 0 16,-1 17-16,1-17 0,-18 18 0,18 0 15,-18 35-15,0-36 16,0 1-16,0 0 16,0 17-16,-18-17 15,0-1-15,18 1 16,18-18-1,0 0 1,17 17 0,0-17-16</inkml:trace>
  <inkml:trace contextRef="#ctx0" brushRef="#br0" timeOffset="295500.0814">17374 16686 0</inkml:trace>
  <inkml:trace contextRef="#ctx0" brushRef="#br0" timeOffset="296295.3812">17886 16528 0,'0'-36'16,"-18"19"-1,1 17 1,-19 0 0,19 17-16,-1 1 0,-17 35 15,17 17 1,18-34-16,0-1 0,35 18 15,18-18 1,-35-17-16,52-18 16,-34 0-16,-1-18 15,18-17-15,-18 0 16,-17-1-16,0-34 16,-18 17-16,0 0 0,-18-35 15,0 17 1,18 18-16,-35-52 15,0 34-15,17 18 0,0 0 16,-17-17-16,17 52 16,1 0-16,17 36 15,0 52 1,17-17-16,1 18 0,0 0 16,17 52-16,18 0 15,-18-70-15,1 0 16,-19-17-16,54 16 15,-54-16-15,19-19 16,-19 1-16</inkml:trace>
  <inkml:trace contextRef="#ctx0" brushRef="#br0" timeOffset="296708.1076">18327 16387 0,'17'-18'16,"1"18"-16,0-18 15,17 18-15,53 0 16,-35 0-16,35 0 16,-52 18-1,-19-18-15,1 53 16,-18-36-16,0 1 0,-35 17 0,-18 36 16,17-36-1,19 18-15,-1-35 0,18 17 16,18 18-16,-1-35 15,1-1-15,17 1 0,1 0 16,34-18-16,-52-18 16,17 18-16,-17-18 0,-18 1 15,0-1 1</inkml:trace>
  <inkml:trace contextRef="#ctx0" brushRef="#br0" timeOffset="296879.2327">18344 16633 0,'53'0'0,"18"-17"16,-18-1 0,17 1-16,36-19 15,-53 36-15,18-17 16</inkml:trace>
  <inkml:trace contextRef="#ctx0" brushRef="#br0" timeOffset="297075.6938">19226 16651 0,'18'0'16,"-36"0"-1</inkml:trace>
  <inkml:trace contextRef="#ctx0" brushRef="#br0" timeOffset="298770.1176">20761 15875 0,'18'106'16,"-18"-36"-16,17 1 15,-17 70-15,18-70 16,0 70-16,-18-88 16,17 17-16,1-52 15,-1-18 1,1 0-16,17-35 16,-17-1-16,17-34 15,1 52-15,16-35 16,-16 36-16,-1 17 15,0 0-15,-17 0 0,17 17 0,-35 18 16,18 18 0,-18-35-16,0 17 0,-18-17 15,-17 0-15,-18 17 16,18-35-16,-1 0 16,-34-18-1,52 18-15,-17-17 0,17 17 16,18-18-16,0 0 15</inkml:trace>
  <inkml:trace contextRef="#ctx0" brushRef="#br0" timeOffset="300182.0722">20391 16439 0,'0'-17'0,"0"-1"16,0 1-1,0-1-15,-18 0 16,-17 1 0,35-1-16,-18 18 0,-17 0 15,-1 18-15,-16 35 16,-1 17 0,53-35-16,-18 1 0,18 34 15,35 1 1,-17-54-16,17 1 15,-17-18-15,70 0 16,-53-18-16,-17 1 0,17-1 16,-17-17-16,17-53 15,-17 35-15,-18 17 0,0-16 16,0-1-16,-36-53 16,19 35-16,-1 18 15,1 0-15,-1-17 0,-35-36 16,35 53-16,-17 18 15,17 35 1,18 35-16,0-17 16,18 70-1,-18-35-15,35 35 16,-17-35-16,17 53 16,1-53-16,16 35 15,-16-35-15,-1 0 0,18 35 16,-18-35-1,-17-18-15,0-17 16,-1-18-16,1 17 16</inkml:trace>
  <inkml:trace contextRef="#ctx0" brushRef="#br0" timeOffset="300690.2071">21484 16263 0,'35'0'31,"-17"0"-31,17 0 15,54 0-15,-54 0 16,0-18-16,18 18 16,-35 0-16,-18 18 15</inkml:trace>
  <inkml:trace contextRef="#ctx0" brushRef="#br0" timeOffset="300812.3604">21519 16439 0,'18'0'0,"35"18"16,0-18-16,-18-18 0,36 1 16</inkml:trace>
  <inkml:trace contextRef="#ctx0" brushRef="#br0" timeOffset="302214.156">22507 16334 0,'-17'-18'0,"-1"18"16,0-18-1,1 18-15,-1 0 16,-17 18-16,-1 0 15,19-1-15,-1 36 16,1-18-16,17 18 16,0-17-16,17-1 15,18-17-15,-17-1 16,0 1-16,52-18 16,-34-18-1,-19 1-15,54-36 0,-54 0 16,19-35-1,-19 52-15,-17-17 0,18-52 16,-18 52-16,0 0 16,-18 0-16,1-53 15,17 53-15,-18 0 0,0 0 16,1 36-16,17 34 16,-18 71-1,36-35 1,-18 0-16,35 71 15,0-71-15,-17 0 0,0-1 16,17-16-16,18 52 16,-18-53-16,-17 0 0,-1-17 15,19 17 1</inkml:trace>
  <inkml:trace contextRef="#ctx0" brushRef="#br0" timeOffset="302551.1467">23195 16087 0,'88'0'15,"1"0"1,-54 0-16,-18 0 0,19 35 15,-36-17-15,0 35 16,-18-18-16,0-18 16,1 19-16,-18 34 15,35-52-15,0 17 16,0-17-16,0 17 0,17 0 16,1-17-1,-1 0-15,36-18 0,-35 0 16,35 0-1,-35 0-15,-1-18 16,-17 0-16,-17 18 16,-1-17-16</inkml:trace>
  <inkml:trace contextRef="#ctx0" brushRef="#br0" timeOffset="302701.3858">23107 16387 0,'71'-18'16,"-19"0"-16,72 1 16,35-1-16,-89 0 15,1 1-15,-36 17 0</inkml:trace>
  <inkml:trace contextRef="#ctx0" brushRef="#br0" timeOffset="302851.8823">24024 16422 0,'18'-18'0</inkml:trace>
  <inkml:trace contextRef="#ctx0" brushRef="#br3" timeOffset="322694.4597">7902 9384 0,'18'-18'16,"0"18"-16,-1 0 15,18-17-15,1-1 0,-1 0 16,0 1-16,1-1 0,52-17 15,-35 17-15,52-17 16,-52 35 0,0-18-16,36 18 15,-37 0-15,1 0 0,0 0 16,35 0 0,-35 18-16,0 0 0,18-1 15,-36-17-15,36 18 16,-18 17-1,-36-17-15,1-18 16,0 17-16,-1 1 0,1 0 0,17 35 16,-17-36-1,-1 18-15,1 1 16,0-1-16,-18 0 0,17-17 16,-17 17-16,0 53 15,0-52-15,0 17 0,18 0 16,-18-1-16,0 54 15,18-53-15,-18 0 16,17 0-16,-17 0 0,18 53 16,-18-53-16,17 0 15,1 70-15,-18-70 16,0 0-16,18 53 16,-18-53-16,0 17 0,17 36 15,1-53 1,-18-18-16,18 18 0,-18 0 15,17-18-15,1 54 16,0-54-16,-1 35 16,1-52-16,-1 17 0,19 18 15,-19-35-15,19-1 16,17 19 0,-36-36-16,1 0 15,17 17-15,-17-17 16,-1 18-16,19-18 0,-19 0 0,19 0 15,-19 18-15,54-18 16,-54 0-16,19 17 16,-1-17-16,0 0 0,18 18 15,-18 0-15,1-18 16,34 17-16,-34 1 16,34 0-1,-35-18-15,18 0 0,-17 17 16,-1-17-16,18 0 0,0 18 15,0-18-15,0 0 16,52 0-16,19 17 16,-54-17-16,54 18 15,-71-18-15,88 0 16,-71 0-16,1 0 16,0 0-16,-1 0 0,54 0 15,-54 0-15,89 0 16,-89 0-16,1-18 15,70 18 1,-70 0-16,-18 0 0,52 0 16,-34 0-16,-36 0 15,71 0-15,-53 18 16,35-18-16,-35 0 16,35 0-16,-35 18 15,18-18 1,-36 17-16,36-17 15,-36 0-15,18 18 16,-18-18-16,36 0 16,-54 0-1,36 18-15,-35-18 16,0 0-16,-1 0 16,18 0-16,-17 0 15,0 0-15,-1 0 16,1 0-16,-18 17 125,0 1-110,0 0 1,0-1-16,0 18 16,0 1-16,-18 34 15,18-34-15,0-1 16,0 18-16,0 17 16,0-17-16,0 18 15,0-36-15,0 0 0,0 1 16,18-1-16,-18 18 15,18-18-15,-18-17 16,17 17-16,-17-17 0,18 17 16,0-35-1,-18 18-15,17-1 0,-17 1 16,0-1 31,-17-17-32,-1 0-15,0 0 16,1 0-16,-19 0 16,36 18-16,-53-18 15,36 0-15,-36 18 16,18-1-16,-36 1 16,36 0-16,-53-1 15,35 1-15,0 0 16,-35-1-1,35 1-15,-18 0 0,-35-1 16,53 1-16,-17-18 16,-54 35-16,54-35 15,17 18-15,-88-1 16,-18 1 0,88-18-16,1 0 0,-107 18 15,107-18-15,-18 0 16,-89 17-16,89-17 15,0 0-15,-88 0 16,70 0-16,-106 0 16,106 18-16,-123-18 15,123 18-15,-123-18 16,123-18-16,-123 18 16,123-18-16,-106 1 15,106 17-15,0 0 16,-105 0-1,-1 0-15,106 17 16,-123-17-16,141 18 16,-18-18-16,18 0 0,-89 18 15,89-18-15,-53 0 16,88 0 0,0 0-16,-53 0 15,71 0-15,-35 0 16,52 0-16,0 0 15,18-18-15,0 0 16,18 1 0,0-1-16,-1-35 15,-17 35-15,18-34 16,-1 16-16,-17 1 16,18-36-1,0 36-15,-18-18 0,17-53 16,-17 36-16,0 17 15,0-18-15,0 1 0,0-89 16,0 71-16,-17 0 16,17-89-16,0 107 15,-18-89 1,18 88-16,0-17 0,0 18 16,0-19-16,-18-87 15,18 88-15,-35-106 16,18 88-16,17 18 0,-36-106 15,19 106 1,-1-18-16,-17 0 0,17 0 16,0 18-16,1-88 15,-1 105-15,18-35 16,0 71-16,0 0 0,0-18 16,18 35-16,-1-53 15,1 36-15,0 18 16,17-19-16,0 19 0,36-36 15,-36 35-15,18 18 16,18-18-16,-18 18 16,-18 0-16,53-17 15</inkml:trace>
  <inkml:trace contextRef="#ctx0" brushRef="#br3" timeOffset="325849.2745">4780 17339 0,'18'0'16,"-1"0"-1,1 0-15,17 0 16,-17 0-16,53 0 16,-54 0-16,71 0 15,-52 0-15,69 0 16,-52 0-16,89 0 15,-72 0-15,71 18 16,-53-18-16,106 17 16,-88-17-16,88 36 15,-88-36-15,123 17 16,-123-17 0,124 18-16,-107-18 15,106 0-15,-105 0 16,123 0-1,-124 0-15,124 0 0,-106 0 16,106-18 0,-123 18-16,123-17 15,-124 17-15,1 0 16,-19-18-16,1 18 0,88 0 16,-88 0-16,70 18 15,-70-18-15,-17 0 0,69 0 16,-70 0-1,-17 0-15,-18 0 16,0 17-16,-18-17 0,0 0 0,36 0 16,-53 0-1,-18 18 1,-18-18-16,0 0 16</inkml:trace>
  <inkml:trace contextRef="#ctx0" brushRef="#br3" timeOffset="327589.2019">13741 17339 0,'-18'0'16,"36"0"0,17 0-1,-17 0-15,70-18 16,-53 18-16,89-17 15,-72 17-15,107-18 16,-88 18 0,17-18-16,0 1 0,18 17 15,106-18-15,-106 1 16,105 17-16,-87 0 16,-19 0-16,1-18 0,124 18 15,-125 0-15,107 0 16,-106-18-1,0 18-15,70 0 16,-88 0-16,53 0 16,-52 0-16,52 0 15,-71 0-15,71 0 16,-52 0-16,69 0 16,-87 0-16,88 0 15,-71 0-15,53 0 16,-53 0-16,36-17 15,-71 17-15,35-18 16,-53 18-16,0 0 16,-35 18-1,-53-18 1</inkml:trace>
  <inkml:trace contextRef="#ctx0" brushRef="#br3" timeOffset="328383.231">20038 17074 0,'17'0'32,"19"-17"-17,-19 17-15,19 0 0,34 0 16,-17 0-16,0 0 16,106-18-16,70 18 15,-105-17-15,17 17 16,0-18-16,176 0 15,-158 1-15,194-1 16,-194 0-16,17 1 16,194-1-16,-176 18 15,-17-18-15,176 18 16,-212 0-16,-18 0 0,54 18 16,-107 0-1,-35-18-15,1 35 16</inkml:trace>
  <inkml:trace contextRef="#ctx0" brushRef="#br3" timeOffset="331403.4415">25894 14623 0,'-18'0'16,"18"17"-1,0 19-15,-17-1 0,17 18 16,-18 35-16,18-35 15,-18-18-15,18 18 0,0-35 16,36 35 0,-19-36-16,1-17 0,0 0 15,34-35-15,-16 0 16,-19 17-16,1-17 16,0 17-16,17 1 15,-17 17-15,17 35 16,-18-18-16,1 1 15,17 17-15,1-17 16,-19-18-16,19 18 16,-1-36-16,-17 0 0,-18-17 15,17 17-15,-17-34 16,0 16-16,0-52 16,-17 35-16,17-17 15,0 52-15,0 0 16,0 36-1,0 0-15</inkml:trace>
  <inkml:trace contextRef="#ctx0" brushRef="#br3" timeOffset="331647.8526">26617 15046 0,'0'18'0,"18"35"16,-18-1-1,17-16-15,-17-19 0,18 1 16,0 17-16,-1-35 15</inkml:trace>
  <inkml:trace contextRef="#ctx0" brushRef="#br3" timeOffset="332905.393">27182 14623 0,'17'0'31,"1"0"-15,-1 0-1,1 17 1,-18 1-1,-18 0 1</inkml:trace>
  <inkml:trace contextRef="#ctx0" brushRef="#br3" timeOffset="333038.7692">27199 14817 0,'18'0'16,"-1"0"-1,1 0-15</inkml:trace>
  <inkml:trace contextRef="#ctx0" brushRef="#br3" timeOffset="333261.1002">27587 14623 0,'36'0'16,"34"0"0,-35 0-16,36 0 15,-18 0-15,-36 0 16,-17-18-16</inkml:trace>
  <inkml:trace contextRef="#ctx0" brushRef="#br3" timeOffset="333377.5704">27675 14728 0,'36'36'16,"17"-19"-1,17-17-15,-52 0 16</inkml:trace>
  <inkml:trace contextRef="#ctx0" brushRef="#br3" timeOffset="333951.7041">28310 14640 0,'0'36'32,"0"-1"-32,0 0 0,0 0 0,18 1 15,0-1-15,-18 0 0,53 18 16,-36-35 0,36-1-16,-35-17 15,17-17-15,-17-1 16,-18-17-16,0 0 15,0-1-15,0 19 16,0-1 0,17 36-1,1 17-15,0-17 16,-1-18-16,36 35 16,-18-35-16,18 0 15,-35 0-15,17-35 16,-17-1-16,-18-17 15,-18 18-15,1-35 16,-1 34-16,-17 1 16</inkml:trace>
  <inkml:trace contextRef="#ctx0" brushRef="#br3" timeOffset="334128.6982">29069 14923 0,'18'52'16,"-1"1"0,-17-35-16,18 17 15,-1-35-15,1 0 16</inkml:trace>
  <inkml:trace contextRef="#ctx0" brushRef="#br3" timeOffset="334529.1494">29669 14781 0,'17'-17'16,"1"17"-16,0-18 0,34 0 15,-16 18-15,34 0 16,-34-17-1,-1 17-15</inkml:trace>
  <inkml:trace contextRef="#ctx0" brushRef="#br3" timeOffset="335181.5622">30780 14446 0,'0'53'0,"-18"18"16,18-36-16,-35 71 15,17-71-15,-17 53 16,0-52-16,-1-19 15,-16 19 1,34-36-16,-17 0 0,-1 0 16,36-18-16,-17-17 15,17 17-15,0-17 0,17-1 16,1 19-16,35-36 16,-18 53-16,0-18 15,36 18-15,-36 18 16,1 17-16,34 18 15,-52-18-15,17 1 0,-17-1 16,35 18 0,-53-36-16</inkml:trace>
  <inkml:trace contextRef="#ctx0" brushRef="#br3" timeOffset="336935.9943">31485 14640 0,'-35'-17'16,"0"17"-1,17 17-15,1-17 0,-19 53 16,19 18 0,17-36-16,0 0 15,17 18-15,19 0 16,-19-53 0,19 0-16,16 0 15,-16-17-15,34-54 16,-34 36-16,16-71 15,-34 53-15,0-71 16,-18 72-16,0-72 16,0 71-16,-36-53 15,19 71-15,-18 0 16,17 35-16,-17 17 16,17 19-16,-17 87 15,35-70-15,0 71 16,0-54-16,70 36 15,-34-71-15,34 53 16,-17-52-16,0-1 16</inkml:trace>
  <inkml:trace contextRef="#ctx0" brushRef="#br3" timeOffset="337376.6054">31997 14587 0,'0'53'16,"0"-17"-16,0-19 16,18 36-16,-1 0 15,-17-35-15,18 17 16,0-35-1,-1 0 1,1-18 0,-1-17-16,-17 17 15,18 18 1,-18 18-16,18 17 16,-18 1-1,35-1-15,-17-17 16,-1-1-16,19-17 15,-19 0-15,18 0 0,18-17 16,-53-19-16,18 19 16,-18-19-16,0 1 0,-18 0 0,18-1 15,-35-34 1,17 52-16,-17 1 16,35 34-16,0 19 15,0-19-15</inkml:trace>
  <inkml:trace contextRef="#ctx0" brushRef="#br3" timeOffset="337544.3996">32703 14834 0,'0'71'16,"0"-1"-1,0-52-15,17 35 16,-17-35-16</inkml:trace>
  <inkml:trace contextRef="#ctx0" brushRef="#br3" timeOffset="338388.1359">26088 15822 0,'0'-18'16,"-18"1"-1,18 34-15,-17 1 0,-1 88 16,18 17-1,-18-70-15,18 0 16,36 18-16,-1-54 16,-17 1-16,17-18 15,18-18-15,-18-34 16,0 16-16,-35 1 16,36-36-1,-36 54-15,17-1 0,-17 0 16,0 36-16,18 0 15,0 35-15,-1-18 16,1 0-16,35 18 16,-36-53-16,1 18 15,35-1-15,-35-17 16,-1-17-16,-17-1 16,0 1-16,0-19 0,0 19 15,-17-19-15,17-17 16,-18 36-16</inkml:trace>
  <inkml:trace contextRef="#ctx0" brushRef="#br3" timeOffset="338644.0537">26811 16051 0,'18'0'15,"-1"0"1,1 18 0,-18 0-16,0-1 0,0 1 15,-18 0-15,1 17 0,17-17 16,-18 17-16,18-18 0,18 19 16,-1-36-16,19 17 15,-1-17-15,36 0 16,-54-17-1</inkml:trace>
  <inkml:trace contextRef="#ctx0" brushRef="#br3" timeOffset="339068.2905">27340 15822 0,'0'18'31,"36"-18"-15,-19 17-16</inkml:trace>
  <inkml:trace contextRef="#ctx0" brushRef="#br3" timeOffset="339185.4957">27393 16034 0,'0'17'0,"18"1"16,-1-18 0</inkml:trace>
  <inkml:trace contextRef="#ctx0" brushRef="#br3" timeOffset="339367.5235">27834 15787 0,'53'-18'16,"18"1"0,-36-1-16,-17 18 0,-1 0 15</inkml:trace>
  <inkml:trace contextRef="#ctx0" brushRef="#br3" timeOffset="339501.1217">27852 15963 0,'35'18'0,"-17"-1"16,52-17-16,-34-17 15,-1 17-15,0-18 16</inkml:trace>
  <inkml:trace contextRef="#ctx0" brushRef="#br3" timeOffset="340240.091">28522 15787 0,'0'-18'0,"-18"18"31,18 18-31,0-1 0,0 19 0,0-1 16,0 18-16,0-18 0,18 18 16,-18-18-16,18 18 0,-1 0 15,19-17 1,-19-36-16,1 0 0,0 0 15,-1 0-15,-17-18 16,18 0-16,-1-17 16,1 0-16,-18 17 0,18-17 15,-1 17-15,1 18 16,0 0-16,-1 18 16,1-1-1,0 1-15,-1 0 16,1-18-16,0 17 0,-1-17 15,1-17-15,-1-1 16,-17-17-16,0-1 16,-17-16-1,17 16-15,-18-34 16,18 34-16,0-16 16,18 34-1</inkml:trace>
  <inkml:trace contextRef="#ctx0" brushRef="#br3" timeOffset="340533.8157">29157 15963 0,'71'0'15,"-1"0"1,-17 0 0,-35 18-16,-18-1 15,0 1-15,-36 35 16,1-35-16,0 17 16,17-17-16,1-1 15,17 1-15,53-18 16,-36 0-1,18 0-15,36-18 16</inkml:trace>
  <inkml:trace contextRef="#ctx0" brushRef="#br3" timeOffset="340904.5406">30057 15893 0,'35'0'15,"88"-18"1,-70 18-16,-17-18 15,-1 18-15</inkml:trace>
  <inkml:trace contextRef="#ctx0" brushRef="#br3" timeOffset="341385.0904">31009 15593 0,'0'17'0,"0"19"0,0-1 16,-17 53-16,-1-35 15,-17 0-15,17 0 16,-17-18-16,-1 18 0,1-35 0,0 17 16,-18 0-16,18-35 15,17 0-15,18-35 16,0 0-1,18-1-15,35-16 16,-36 16-16,19 19 0,16-1 16,-16 18-16,-1 18 15,0-1-15,-17 36 16,0-18 0,-1 18-16,-17-35 15,18 0-15,-18-1 16</inkml:trace>
  <inkml:trace contextRef="#ctx0" brushRef="#br3" timeOffset="342120.7936">31662 15840 0,'-18'-36'15,"-17"36"1,17 0-16,-17 0 16,0 18-16,-1 35 15,19-18-15,-18 36 16,35-54-1,0 19-15,0-19 0,17 1 16,1 0-16,17-1 0,18-17 16,0-17-1,-35-19-15,17 19 0,-18-19 16,1-52-16,-18 35 16,0 0-16,0 1 15,0-1-15,-18-71 16,1 89-16,-1 0 0,1-1 15,-1 19-15,0 17 16,18 17-16,-17 1 0,-1 70 16,18-35-16,0 18 0,0-18 15,0 17-15,18-17 0,-1 0 16,1 0-16,52 17 16,-52-34-16,17 17 15</inkml:trace>
  <inkml:trace contextRef="#ctx0" brushRef="#br3" timeOffset="342510.4274">31856 15822 0,'17'0'15,"-17"18"-15,18 35 16,-18-36-16,18 54 15,-1-54-15,1 36 16,0-35-16,-1-18 0,1 18 16,0-36-16,-1 0 15,-17-17 1,18 17-16,-18 1 16,18-1-16,-18 36 15,17-1 1,1 1-16,-1 0 15,72-1 1,-72-17-16,19 0 16,-19 0-16,18-35 15,-35 17-15,18-17 0,-18-18 16,-18 0 0,1 18-16,17 17 0,-18-17 15</inkml:trace>
  <inkml:trace contextRef="#ctx0" brushRef="#br3" timeOffset="342775.3126">32597 15946 0,'35'0'0,"36"17"15,-54-17-15,1 35 16,-18-17 0,0 0-16,-18-1 0,1 1 15,-36 35-15,35-35 16,18-1-16,-18 19 0,36-19 16,17 1-1,1-18-15,16 17 16,-16-34-16,-1 17 15</inkml:trace>
  <inkml:trace contextRef="#ctx0" brushRef="#br3" timeOffset="343459.9046">26300 16792 0,'17'53'16,"1"53"-1,0 0 1,-18-53-16,17 0 0,-17 35 15,0-53-15,18 0 16,-1-35 0,1-35-1,0 17-15,17 1 16,18-18-16,-18 35 16,-17 17-16,52 18 15,-52 1-15,-18-1 0,18 36 16,-36-54-1,0 1-15,-17 0 16,0-18-16,17 0 0,-35 0 16,36-18-16,-1 0 15,18 1-15,-18-1 0,18-17 16</inkml:trace>
  <inkml:trace contextRef="#ctx0" brushRef="#br3" timeOffset="343927.3002">27411 17110 0,'0'17'16,"0"1"15,17 0-31</inkml:trace>
  <inkml:trace contextRef="#ctx0" brushRef="#br3" timeOffset="344061.0269">27428 17374 0,'18'0'15,"0"0"1,-1 0 0,-17-17-1</inkml:trace>
  <inkml:trace contextRef="#ctx0" brushRef="#br3" timeOffset="344277.3194">27852 17145 0,'35'0'16,"0"-18"-1</inkml:trace>
  <inkml:trace contextRef="#ctx0" brushRef="#br3" timeOffset="344407.3637">27852 17321 0,'53'0'16,"-36"0"-16,19 0 0,17-17 15,-36-1-15</inkml:trace>
  <inkml:trace contextRef="#ctx0" brushRef="#br3" timeOffset="345478.5955">28734 16810 0,'0'-18'31,"0"36"0,0 17-15,0 0-16,17 71 16,-17-35-16,0 52 15,18-70-15,0 35 16,-1-52-16,1-1 15,0-17-15,-18-36 32,17-35-32,1 18 15,0-18-15,-1 18 16,18-1 0,-17 19-16,35 17 15,-35 17-15,-1 1 16,-17 17-16,0-17 0,0 17 0,-17 0 15,-19 1 1,1-19-16,17-17 0,-52 18 16,52-18-16,-17 0 15,17 0 1,18-18-16,36 1 16,-19 17-16</inkml:trace>
  <inkml:trace contextRef="#ctx0" brushRef="#br3" timeOffset="345718.7994">29633 17163 0,'71'0'16,"-36"0"-1,36-18-15,-36 18 16,0 0-16,1-18 0</inkml:trace>
  <inkml:trace contextRef="#ctx0" brushRef="#br3" timeOffset="346792.4726">30921 16828 0,'0'17'0,"0"18"16,0 18-16,-18 0 16,18 0-16,-35 53 15,17-71-15,-34 36 16,16-54-16,1 1 0,-36 0 15,18-36 1,36 0-16,-18-34 16,35 34-16,0 0 0,35-17 15,35 17 1,-34 1-16,17 17 16,0 17-16,35 19 15,-53-1-15,0-17 0,1 17 16,-1-18-1,-18 1-15,1 0 0</inkml:trace>
  <inkml:trace contextRef="#ctx0" brushRef="#br3" timeOffset="347593.2126">31415 17198 0,'18'-18'31,"17"18"-31,0-17 16,18 17-1,-35 0-15,52 0 16,-52 0-16,-1 0 16</inkml:trace>
  <inkml:trace contextRef="#ctx0" brushRef="#br3" timeOffset="348995.066">31662 17074 0,'0'-17'16,"17"17"0,-17-18-16,18 18 0,-18-17 15,18 17-15,-18-18 47,-18 18-31,18-18-16,-18 1 15,1 17 1,-18-18-16,17 18 16,0 0-16,-35 0 15,18 0-15,-18 18 16,36-1-16,-36 19 15,35-19-15,0 18 16,18-17-16,0 17 16,0-17-16,53 17 15,-17-35-15,34 18 16,-35-36-16,36 1 16,-36-1-1,36-53-15,-54 54 16,1-18-16,-18-1 0,18 1 15,-18-53 1,0 53-16,-36-36 16,36 36-16,-53-1 0,36 19 15,-36 17 1,35 0-16,1 0 16,-1 17-16,18 19 15,0-19-15,0 54 16,18-36-16,-1 53 15,1-52-15,35 34 16,-36-35-16,36 18 16,-35-35-16,53 35 15,-54-53 1,1 0-16,-1 0 0,-17-18 31</inkml:trace>
  <inkml:trace contextRef="#ctx0" brushRef="#br3" timeOffset="349450.4755">31997 16598 0,'18'18'15,"-18"-1"-15,0 36 0,0 53 16,0-53-16,0 18 0,0-18 16,0 0-16,0 17 15,0-52-15,-18 17 16,18-53-1,18 1 1,17-1-16,-17 0 0,34-17 16,-34 35-16,53 18 15,-54-1 1,19 19-16,-19-1 16,-17 0-16,0-17 15,-17 0-15,-36-18 16,17 0-16,-34 0 15,35-18-15,-18 0 16,35 18 0,18-17-16,0 34 15</inkml:trace>
  <inkml:trace contextRef="#ctx0" brushRef="#br3" timeOffset="349594.454">32597 17268 0,'-18'-17'16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4:24.8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3210 0,'0'18'16,"53"0"-16,0-1 16,88-17-16,-70 0 15,87-17 1,-69-1-16,52 0 15,-71 1-15,18-1 16,-70 0-16,17 18 16</inkml:trace>
  <inkml:trace contextRef="#ctx0" brushRef="#br0" timeOffset="268.5329">4269 3351 0,'17'106'15,"1"-70"-15,-18 16 0,53 54 16,-18-35 0,0-18-16,-17 17 15,-18-34-15,0-1 16,0-18-16,-18 19 0,-17-19 16,-35 19-16,17-19 15,-53 19 1,53-36-16,-71 17 15,89-17-15,0 0 0,-18 0 16,35 0-16,18-17 16</inkml:trace>
  <inkml:trace contextRef="#ctx0" brushRef="#br0" timeOffset="744.9258">5203 3087 0,'-35'35'15,"0"36"1,0-1-16,-1 177 16,19-159-16,17 18 15,0-18-15,17-17 0,36 52 16,-17-87-16,52 52 15,0-53 1,-53-35-16</inkml:trace>
  <inkml:trace contextRef="#ctx0" brushRef="#br0" timeOffset="1135.207">5592 3669 0,'-18'53'16,"18"0"-16,-18 17 15,18-34-15,36 16 16,-19-34-16,36 17 16,-18-35-16,-17 0 0,17 0 15,-17 0-15,0-17 16,-1-1-1,18 18 1,-17 18-16,0-18 16,17 17-1,0-17-15,18 0 16,-35-17-16,35-19 16,-36 19-16,1-36 15,-18 35-15,0-17 0,0 17 16,-18-35-1,-17 18-15,18 18 16,17-1-16,-18 0 16</inkml:trace>
  <inkml:trace contextRef="#ctx0" brushRef="#br0" timeOffset="1323.9771">6491 3898 0,'-18'53'15,"-17"0"1,18-35-16,-36 35 16,35-36-16,-17 19 15,35-19-15</inkml:trace>
  <inkml:trace contextRef="#ctx0" brushRef="#br0" timeOffset="1718.3881">6738 3157 0,'0'106'16,"0"-53"-16,0 71 16,0-54-16,18 54 15,-18-71-15,17 17 16,-17-52-16,18-1 16,-18 1-16,18-36 15,-1 1-15,1 17 16,17-18-16,-17 18 0,35 0 15,-18 18 1,18 35-16,-35-36 16,-1 19-16,-17-19 0,0 18 15,-17-17-15,-1 0 16,-17-1-16,-36 1 16,36-18-16,17 0 0,-17 0 15,0-18-15,-1 1 16,19-19-16,17 1 15</inkml:trace>
  <inkml:trace contextRef="#ctx0" brushRef="#br0" timeOffset="2186.1542">7320 2910 0,'35'36'15,"1"-1"-15,-19 0 0,54 71 16,-36-53-16,36 88 15,-36 18 1,-17 0 0,-18-89-16,0-17 0,-36 53 15,19-71-15,-19 0 0,-34 18 16,35-35 0,-1 17-16,19-35 15</inkml:trace>
  <inkml:trace contextRef="#ctx0" brushRef="#br0" timeOffset="2603.7033">8308 3298 0,'18'18'0,"-1"-18"16,1 0-16,-1 18 15,19-18-15,-1 0 0,0 0 16,-17 0-16,0 0 0,-1 17 15</inkml:trace>
  <inkml:trace contextRef="#ctx0" brushRef="#br0" timeOffset="2742.1805">8290 3563 0,'71'0'16,"17"0"-1,-17-18-15,-18 1 16</inkml:trace>
  <inkml:trace contextRef="#ctx0" brushRef="#br0" timeOffset="3333.233">9631 2505 0,'0'53'0,"0"-18"15,17 18-15,1 35 16,0-35-16,-1-18 16,1 18-16,0-18 0,-1 54 15,1-54-15,-18 35 16</inkml:trace>
  <inkml:trace contextRef="#ctx0" brushRef="#br0" timeOffset="3510.6201">9437 3298 0,'70'18'0,"54"-36"15,-36 1-15,88-18 16,-70 17-1,-18 0-15,1 1 0,-19 17 16,-35 0-16,18 0 0,-17 0 16</inkml:trace>
  <inkml:trace contextRef="#ctx0" brushRef="#br0" timeOffset="4009.5648">9684 3863 0,'0'141'15,"0"-88"1,0-35-1,0-1-15,17-34 16,1-19-16,-18-34 16,18 34-16,-1-34 15,-17 35-15,36-18 16,-19 35-16,19 0 16,-19 36-1,1 17-15,-18 1 16,17 34-16,-17-35 15,0 1 1,0-19-16,18-17 16,-18-17-16,35-19 15,-17-16 1,0 34-16,35-17 16,-36 17-16,18 36 15,1-1-15,-19 19 16,1-1-16,0 0 0,-1 0 15,1 36-15,0-53 16,-18 17-16,17 0 16</inkml:trace>
  <inkml:trace contextRef="#ctx0" brushRef="#br0" timeOffset="5094.7809">11906 3210 0,'0'-17'31,"0"-1"-15,0 0-1,18-17-15,-18 17 16,18-34 0,-18 34-16,17-53 15,1 54-15,-1-19 0,-17 19 16,18-1-16,-18-17 16,-18 35-1,-34 18 1,-37 17-16,36-18 15,-17 1-15,-54 17 16,36-17-16,18 0 16,-71 17-16,70-35 0,0 18 15,19-1-15,-1 1 16,53-1-16,0 1 16,35 17-16,0-17 15,71 35-15,-53-35 16,70 34-16,-70-34 15,71 17-15,-89-17 16,18 17 0,-53-17-16,-18 35 15,-17-18-15,0-17 0,-71 35 16,53-36 0,18 19-16,-18-19 0,18 1 15,17 17-15,18 0 16,35 1-16,36 17 15,-18-36-15,0 1 0,88 17 16,-88-35-16,17 18 16,36-18-16,-53-18 15,17-17 1,-52 17-16,-18 1 0,18-19 16,-36 1-16,18 17 15,-35 1-15,17 17 16,18 17-16,-17-17 15</inkml:trace>
  <inkml:trace contextRef="#ctx0" brushRef="#br0" timeOffset="5434.4796">11430 4180 0,'18'0'16,"-18"18"0,17 17-16,1 18 15,0 0 1,-18-35-16,17 17 16,1-35-16</inkml:trace>
  <inkml:trace contextRef="#ctx0" brushRef="#br0" timeOffset="5606.0831">11430 4092 0,'35'-17'0,"-17"17"15,0-18-15,-1 18 16,18 0-16,-17 0 15,0 0-15</inkml:trace>
  <inkml:trace contextRef="#ctx0" brushRef="#br0" timeOffset="5772.9297">11642 4110 0,'17'0'15,"19"0"-15,-1 0 16,0 0 0</inkml:trace>
  <inkml:trace contextRef="#ctx0" brushRef="#br0" timeOffset="5911.9451">11642 4233 0,'35'0'0,"18"0"16,0-17-1,17-1 1,-52 18-16</inkml:trace>
  <inkml:trace contextRef="#ctx0" brushRef="#br0" timeOffset="6078.8154">12030 4163 0,'17'35'16,"-17"-17"-16,18 17 16,0-35-1,-1 0-15</inkml:trace>
  <inkml:trace contextRef="#ctx0" brushRef="#br0" timeOffset="6663.3429">11289 2558 0,'18'35'16,"-18"18"-16,17-36 16,1-17-1,-18-35 1,0 18 0,0-19-16,0-17 15,0 18-15,0 17 16,17 1-16,1 34 15,0 19 1,-1 17 0,19 0-16,-36-36 15,17 1-15,1-18 16,-18 17-16,18-34 16,-1-18-1,-17 17 1,18 0-16,17-17 15,0 35-15,1 18 16,-19 17-16,1 18 16,-18-18-16,18 0 15,-18-17-15,17 17 0,1 1 16,-18-19-16</inkml:trace>
  <inkml:trace contextRef="#ctx0" brushRef="#br0" timeOffset="7941.4439">12735 3263 0,'18'18'15,"17"-1"-15,-17 1 16,52-36-16,-17 1 16,71-54-16,-71 36 15,0-18-15,35-53 16,-71 36-16,19-36 16,-19 53-16,-34-35 15,-1 70-15,-35-17 16,18 35-16,-18 53 15,35 0-15,-35 88 16,36-35-16,-1 88 16,1-89-1,-1 90-15,0-143 16,1 54-16,17-70 16,-36-1-16,19-35 15,-19-35 1,1-36-1,17 36-15,18-18 16,0 35-16,36 1 16,-1 34-16,18 18 15,-18 1-15,36 17 16,-36-18-16,0-17 16,1-1-16,-1 1 0,0-1 15</inkml:trace>
  <inkml:trace contextRef="#ctx0" brushRef="#br0" timeOffset="8470.077">13899 2575 0,'-17'-17'15,"-18"17"1,17 17-16,0 19 0,-35 69 16,36-16-16,-19 16 15,36 1-15,0 124 16,0-142-16,53 71 16,-17-89-16,34 36 15,-17-71-15,18 0 16,-54-17-16,19-18 15</inkml:trace>
  <inkml:trace contextRef="#ctx0" brushRef="#br0" timeOffset="9142.866">14781 3351 0,'-17'-35'0,"-1"0"16,-35 17 0,-17 18-1,34 0-15,-17 35 0,18 1 16,0-1-16,0 18 0,17 0 16,0-18-16,18 18 0,18 35 15,17-52-15,36-1 16,-36-18-16,36-17 15,-18-17 1,17-36-16,-52 18 16,17-36-16,-35 18 15,0-17 1,-18 34-16,1-17 0,-1 36 16,0 17-16,1 0 15,17 53 1,0-18-16,35 36 15,-17-36-15,52 18 16,-34-36-16,34 19 16,-35-19-16,1-17 15</inkml:trace>
  <inkml:trace contextRef="#ctx0" brushRef="#br0" timeOffset="9477.071">15011 2575 0,'0'36'16,"-36"34"-16,36-35 15,0 54-15,0-54 16,0 0-16,0 0 0,18 1 16,0-1-16,17 0 0,-17-17 15,35 17 1,-36-17-16,18-18 0,-17 0 15,0-18-15</inkml:trace>
  <inkml:trace contextRef="#ctx0" brushRef="#br0" timeOffset="9626.1715">15258 2910 0,'0'36'0,"17"-19"15,1 1-15,0 17 16,-1-35 0</inkml:trace>
  <inkml:trace contextRef="#ctx0" brushRef="#br0" timeOffset="9770.8155">15311 2787 0,'0'-18'16,"17"18"0,1 0-1</inkml:trace>
  <inkml:trace contextRef="#ctx0" brushRef="#br0" timeOffset="9966.5523">15469 2540 0,'36'0'16,"17"18"-1,-36-1-15,36 54 16,-18-36-16,1 53 16,-19-52-16,1-1 15,-18 18-15,-18-18 0,-17 36 16,17-36-16,-17-17 15</inkml:trace>
  <inkml:trace contextRef="#ctx0" brushRef="#br0" timeOffset="10483.9298">15946 3634 0,'0'35'16,"0"0"-16,-18 18 15,0-18-15,-17 36 16,0-36-16,-1 0 15,19 1-15,-54-1 16</inkml:trace>
  <inkml:trace contextRef="#ctx0" brushRef="#br0" timeOffset="12190.0157">16510 3298 0,'0'-17'0,"-18"17"16,18 35-1,0 0-15,18 36 16,0-18-16,17 17 16,0-52-1,18 17-15,-35-35 16,35 0-16,-18-17 15,0-19-15,-35 1 16,18-18 0,-18 36-16,0 34 15,18 89 1,-1 18 0,1-54-16,-1 1 15,1-1-15,0 1 0,-1 35 16,-17-53-16,-35 17 15,17-35-15,-34-17 16,34-18-16,-70-18 16,35 1-16,-35-36 15,35 18-15,-18-18 16,36 35-16,17-17 16,1-1-1,17 19-15</inkml:trace>
  <inkml:trace contextRef="#ctx0" brushRef="#br0" timeOffset="12530.3367">17004 2522 0,'18'0'0,"52"36"16,1 52 0,-18-35-16,-1 17 15,1 1-15,0 17 0,36 106 16,-54-88-16,-18-18 15,19 89-15,-36-107 16,-18 1 0,0-18-16,-17-1 0,-35 37 0,17-36 15,-36-1 1</inkml:trace>
  <inkml:trace contextRef="#ctx0" brushRef="#br0" timeOffset="14675.6233">5944 5997 0,'-17'-53'16,"-1"36"-16,-17-1 15,17 0-15,-17 18 16,17 0-16,-52 18 16,-19 35-1,54-18-15,-35 53 0,52-35 16,-17 36-1,35-54-15,35 35 16,-17-52-16,52-18 16,-35 0-16,36-18 15,-36-17-15,18-18 16,-35 18-16,17-36 16,-35 36-16,0-35 15,0 52-15,-18-17 16,1 35-1,17 17-15,0 19 16,0-1-16,17 35 16,1-34-16,17-1 15,1-17-15,34 34 16,1-34-16,-36-18 16,-17 0-16</inkml:trace>
  <inkml:trace contextRef="#ctx0" brushRef="#br0" timeOffset="15043.8545">6138 5168 0,'-35'18'16,"17"35"-16,1 0 15,17 0-15,-18 52 16,18-52-16,35 36 16,-17-54-16,17 18 15,1-18-15,-1-35 16,0 18-16,-17-18 0,-1 0 16</inkml:trace>
  <inkml:trace contextRef="#ctx0" brushRef="#br0" timeOffset="15209.8344">6297 5539 0,'0'35'16,"0"-17"-16,18 17 16,-1-18-16,19-17 15,-19 0 1,1 0-16</inkml:trace>
  <inkml:trace contextRef="#ctx0" brushRef="#br0" timeOffset="15327.7566">6297 5327 0</inkml:trace>
  <inkml:trace contextRef="#ctx0" brushRef="#br0" timeOffset="15528.852">6456 5221 0,'35'35'0,"0"18"15,18 0 1,-35-17-16,17 52 16,-35 0-1,-35-18-15,17-17 16</inkml:trace>
  <inkml:trace contextRef="#ctx0" brushRef="#br0" timeOffset="15793.7708">6862 5786 0,'35'0'16,"18"0"-1,-18 0-15,18 0 16,-35 0-16</inkml:trace>
  <inkml:trace contextRef="#ctx0" brushRef="#br0" timeOffset="15926.8988">6879 5997 0,'88'0'16,"-35"-17"0,-35 17-16,17 0 0</inkml:trace>
  <inkml:trace contextRef="#ctx0" brushRef="#br0" timeOffset="16594.6793">7743 5733 0,'-17'0'16,"17"17"-1,0 36 1,17 35-16,1-35 0,17 18 15,18-18 1,-17-18-16,-1-35 16,18 18-16,0-36 15,-36 0-15,19-52 16,-36 35 0,-18-1-1,18 19-15,-18 34 16,18 54-1,18-18-15,0 53 16,-1-53-16,1-1 16,-18-16-16,18 17 0,-18 17 15,0-35-15,-18 18 16,0-35-16,-17-18 16,0 0-16,-1 0 15,-16-53 1,16 35-16,1-17 0,17 0 0,-17-18 15</inkml:trace>
  <inkml:trace contextRef="#ctx0" brushRef="#br0" timeOffset="16957.1639">7638 5362 0,'17'-17'0,"1"-19"15,35-17 1,-36 18-16,1 0 0,17-36 15,-17 36-15,17-18 16,-17 53 0,-18 18-1,0 17 1,35 18-16,-35-35 16,18 17-16,0-18 15,-18 19-15,35-1 16,-35-17-16</inkml:trace>
  <inkml:trace contextRef="#ctx0" brushRef="#br0" timeOffset="17233.7843">8326 5080 0,'-18'0'16,"-17"53"-16,17-18 15,0 53-15,18-35 16,0 18-16,18-18 16,17 17-1,-17-34-15,35 17 16,-36-36-16,19 18 15,-19-35-15,19 0 16</inkml:trace>
  <inkml:trace contextRef="#ctx0" brushRef="#br0" timeOffset="17384.2931">8573 5415 0,'0'0'0,"0"18"15,17 35 1,1-36-16,-1-17 0,1 18 16,17-18-16</inkml:trace>
  <inkml:trace contextRef="#ctx0" brushRef="#br0" timeOffset="17523.9512">8625 5256 0,'-17'0'16,"34"0"-1</inkml:trace>
  <inkml:trace contextRef="#ctx0" brushRef="#br0" timeOffset="17718.1334">8784 4974 0,'35'35'16,"1"1"-16,-19 17 0,36 35 16,-17-53-16,-19 18 15,1 0-15,-1 35 16,-34-35-16,-18 35 15</inkml:trace>
  <inkml:trace contextRef="#ctx0" brushRef="#br0" timeOffset="19069.7381">9454 5680 0,'36'-18'0,"-1"18"16,0-18-16,1 18 16,-1-17-16,0 17 0,18 0 15</inkml:trace>
  <inkml:trace contextRef="#ctx0" brushRef="#br0" timeOffset="19215.249">9419 5891 0,'18'18'0,"35"-18"16,0 0-16,17 0 15,18 0 1,-52 0-16</inkml:trace>
  <inkml:trace contextRef="#ctx0" brushRef="#br0" timeOffset="19793.2899">11024 5486 0,'-35'-18'16,"0"0"-16,-53 18 15,35 18 1,0 0-16,-71 35 0,54 0 16,-36 35-16,71-35 15,-18 35 1,35-53-16,36 18 16,-1-35-16,54 17 15,-36-35-15,53 0 16,-52 0-16,-1-18 15,-17 18-15,-1-17 0,-17-19 16,0 19-16,-53-1 16,18 18-16,-36 0 15,54 0-15,-18 0 16</inkml:trace>
  <inkml:trace contextRef="#ctx0" brushRef="#br0" timeOffset="20115.5989">11412 5027 0,'-35'0'15,"35"18"-15,-35 52 16,17 54-16,1-54 0,17 107 16,0-107-16,0 18 15,35 36 1,0-71-16,0 0 0,36 17 15,-36-52 1,0 0-16,1-18 0</inkml:trace>
  <inkml:trace contextRef="#ctx0" brushRef="#br0" timeOffset="20477.7434">11836 5415 0,'35'-17'16,"36"17"-16,34 0 16,-52 0-16,53 70 15,-88-35 1,-1 18-16,-34-35 15,-36 52-15,18-34 16,-36 17-16,36-18 16,-1 18-1,36-36-15,18 36 16,0-35-16,52 0 16,-17-1-16,18-17 15,-36-17-15,18 17 16,-35-18-16,-36 0 15,-17 18-15</inkml:trace>
  <inkml:trace contextRef="#ctx0" brushRef="#br0" timeOffset="20617.2695">11924 5768 0,'70'0'16,"36"0"-16,0-18 15,-71 18 1,1-17-16,-1 17 16</inkml:trace>
  <inkml:trace contextRef="#ctx0" brushRef="#br0" timeOffset="20933.2981">12629 4886 0,'-35'0'16,"18"18"-1,-1 52 1,0 71 0,18-88-16,36 53 15,-19-53-15,36 18 16,-35-36-16,52 18 16,-52-53-16,17 0 15</inkml:trace>
  <inkml:trace contextRef="#ctx0" brushRef="#br0" timeOffset="21089.6264">12841 5186 0,'0'53'0,"18"-36"15,-1 19-15,1-19 16,17 1-16</inkml:trace>
  <inkml:trace contextRef="#ctx0" brushRef="#br0" timeOffset="21232.8224">12841 5027 0,'0'0'0,"18"0"15</inkml:trace>
  <inkml:trace contextRef="#ctx0" brushRef="#br0" timeOffset="21443.8334">13018 4974 0,'35'18'16,"-18"-1"-16,1 1 0,0 17 16,-1-17-16,1 0 15,0 35-15,-18-36 16,0 36 0,0-35-16,0-1 0</inkml:trace>
  <inkml:trace contextRef="#ctx0" brushRef="#br0" timeOffset="21760.5249">13176 4868 0,'36'36'15,"-19"-19"-15,1 1 0,-1 0 16,1 17-16,35 35 16,-35-34-16,35 52 15,-53-53-15,17 18 0,-17 18 16,0-18-16,0-1 0,0 19 16,0 35-1,-17-53-15,-1 17 16,0-17-16,-17-18 0,17 18 15,1-35-15,17 0 16,-18-18-16,18 17 16,-18-34-16</inkml:trace>
  <inkml:trace contextRef="#ctx0" brushRef="#br0" timeOffset="35351.8439">13917 5539 0,'-18'0'15,"36"0"1,0 0-16,52 0 16,-34 0-16,34-18 15,-35 18 1,1 0-16,17 0 15</inkml:trace>
  <inkml:trace contextRef="#ctx0" brushRef="#br0" timeOffset="35492.6178">13899 5733 0,'53'0'16,"-17"0"-16,-1 0 15,18 0-15,-18 0 0,-17 0 16,17 0-16,-17 0 0</inkml:trace>
  <inkml:trace contextRef="#ctx0" brushRef="#br0" timeOffset="36982.138">15399 5398 0,'0'-36'16,"-18"19"-1,-35-1 1,-35 36-16,35-1 0,-17 1 16,17 17-16,-71 36 15,71-18-15,-17 52 16,34-52-16,19-17 15,34 34-15,1-35 16,53 18-16,-18-53 16,52 18-1,-52-36-15,35 1 16,-70-1-16,17-17 16,-52 17-16,-19-35 15,1 36-15,-35-1 16,34 0-16,1 18 15,0 0-15,17-17 16</inkml:trace>
  <inkml:trace contextRef="#ctx0" brushRef="#br0" timeOffset="37432.7815">16140 4904 0,'-36'0'15,"-34"17"1,52 19-16,-35 52 15,36-35-15,-1 17 0,0 89 16,18-71 0,0-17-16,36 70 15,-19-71-15,54 36 16,-36-71-16,53 36 16,-52-36-16,-1-35 15</inkml:trace>
  <inkml:trace contextRef="#ctx0" brushRef="#br0" timeOffset="38751.452">16633 5468 0,'-17'0'0,"-1"0"16,18 35-1,-17-17-15,17 35 16,0-18-16,0-17 0,0 17 16,0 0-16,0-17 15,35 17 1,0-35-16,-17 0 16,17 0-16,-17-17 15,17-1-15,-17 18 16,-1 0-16,1 18 15,17-1 1,0 19 0,-17-19-16,17 1 15,-17-18-15,17 0 16,-17-18-16,0-17 16,-18 0-16,0-1 0,-18 19 15,0-19-15,1-16 16,-1 16-16,0 1 15,1 17-15,34 1 16</inkml:trace>
  <inkml:trace contextRef="#ctx0" brushRef="#br0" timeOffset="38973.3113">17268 5027 0,'36'0'16,"-1"0"-16,53-18 15,-52 18-15,52 0 16,-71 0-16,19 0 15</inkml:trace>
  <inkml:trace contextRef="#ctx0" brushRef="#br0" timeOffset="39123.2025">17463 5168 0,'17'71'16,"-17"-18"-16,18 0 15,-1-18-15,-17-17 16,36 17-16,-36-18 16</inkml:trace>
  <inkml:trace contextRef="#ctx0" brushRef="#br0" timeOffset="39519.474">17921 5380 0,'0'18'16,"18"-1"-16,-1 1 15,36 17-15,-17 0 16,69 18-16,-69-17 15,70-1-15,-54 0 16,37-17 0,-36-1-16,-36 1 15</inkml:trace>
  <inkml:trace contextRef="#ctx0" brushRef="#br0" timeOffset="39707.541">18239 5433 0,'-36'35'0,"-34"71"16,35-53-16,-18 35 16,35-53-16,0 36 15,18-36-15,0-17 16,18-18-16</inkml:trace>
  <inkml:trace contextRef="#ctx0" brushRef="#br0" timeOffset="39974.4728">18450 4815 0,'-17'18'0,"-1"35"15,0-18 1,18 1-16,18 52 16,-18-53-16,53 36 15,-35-36-15,17 0 0,18 0 16,-18-17-16,-17-18 15,17 0-15</inkml:trace>
  <inkml:trace contextRef="#ctx0" brushRef="#br0" timeOffset="40124.4512">18715 5098 0,'18'35'16,"-18"-17"-16,17 17 15,1-35-15,-1 17 16,19-17-16</inkml:trace>
  <inkml:trace contextRef="#ctx0" brushRef="#br0" timeOffset="40247.5758">18750 4957 0,'0'-18'15,"-17"18"1,34 0 0</inkml:trace>
  <inkml:trace contextRef="#ctx0" brushRef="#br0" timeOffset="40454.4962">18891 4710 0,'36'35'16,"-19"-17"-16,36 34 0,-18-16 15,-17-1-15,17 0 16,-17 1-16,-18-1 0,18 53 16,-36-53-16,0 1 15,-35 34-15,18-52 16</inkml:trace>
  <inkml:trace contextRef="#ctx0" brushRef="#br0" timeOffset="40841.0773">19491 5450 0,'35'0'31,"1"0"-31,-1-17 16,18 17-16,0-18 15,-18 18-15,0 0 0,36-17 16,-54 17-16,1 0 15</inkml:trace>
  <inkml:trace contextRef="#ctx0" brushRef="#br0" timeOffset="41019.9466">19720 5221 0,'0'106'15,"18"-53"-15,-18 0 0,18 53 16,-1-53-16,-17-1 16,35 19-16,-17-36 15,0-17-15</inkml:trace>
  <inkml:trace contextRef="#ctx0" brushRef="#br0" timeOffset="42461.5436">20267 4763 0,'-18'0'0,"18"17"16,18 71-1,0-17-15,-1-18 0,1 17 16,0 54-1,17-18-15,-35-53 16,18-18-16,-18-17 16,0-1-16,0-34 15,17-1-15,1-35 16,-18 35-16,53 1 16,-36 17-1,19 0-15,34 53 16,-34-18-16,-19 0 15,1 0-15,-1 1 0,-17 17 16,0-36-16,-52 19 16,16-36-16,-17 0 15,18 0-15,-18 0 0,-53-18 16,71 18-16,-18-35 16,35 35-16,1 0 15,34-18-15,19 18 16</inkml:trace>
  <inkml:trace contextRef="#ctx0" brushRef="#br0" timeOffset="42749.7285">20496 4516 0,'53'-18'16,"53"36"0,-53 17-16,53 71 15,-36-36-15,-34 1 16,17-1-16,0 19 0,-18-1 16,0 0-16,-17-18 15,17 89-15,-17-88 0,-18-18 16,-36 53-1,-17-18-15,18-35 16,-53 0-16,53-18 16</inkml:trace>
  <inkml:trace contextRef="#ctx0" brushRef="#br0" timeOffset="43506.6798">20338 5345 0,'0'-18'16,"0"0"15,0 36 32,0 17-48,0-17-15,17 0 0,1 34 16,-18-34-1,18 35-15,-18-35 16,17 17-16,-17-17 16</inkml:trace>
  <inkml:trace contextRef="#ctx0" brushRef="#br0" timeOffset="47265.4159">3457 6121 0,'0'17'16,"53"1"0,0 0-16,0-1 0,88-17 15,-70 0 1,-1 0-16,54 0 15,-54 0-15,-17-17 0,-18 17 16,18-18-16,18 0 16,-53 1-16,-1-1 15</inkml:trace>
  <inkml:trace contextRef="#ctx0" brushRef="#br0" timeOffset="47510.7578">3951 5944 0,'18'18'16,"52"0"-1,19 17-15,-37-17 16,72 17-16,-54-18 16,-17 1-16,71 35 15,-71-18-15,-36-17 16,19 17-16,-36-17 0,0 17 0,-53 36 15,0-54 1,-53 54-16,35-36 16,19 0-16</inkml:trace>
  <inkml:trace contextRef="#ctx0" brushRef="#br0" timeOffset="50012.8417">25594 5592 0,'-18'-36'16,"1"19"-16,-36-1 15,35 18-15,-52-18 16,34 36-16,1 0 0,0-1 15,-36 54-15,54-18 16,-1-18-16,18 36 16,18-54-16,-1 18 15,36 1-15,-18-36 16,1 0-16,34-18 16,-34 0-16,-1 1 0,18-71 15,-36 52-15,1-69 16,-18 52-16,0-88 15,-18 70 1,-17-70-16,17 53 16,-34-53-16,34 105 15,-35-17-15,35 53 16,1 53 0,-1 0-16,18 18 0,18 87 15,-1-69-15,54 69 16,-36-87-16,53 35 15,-35-53 1,0 0-16,-17-18 0,-1-17 16,-18 17-16,1-18 0,0-17 15</inkml:trace>
  <inkml:trace contextRef="#ctx0" brushRef="#br0" timeOffset="50529.1755">25947 5556 0,'0'-17'0,"17"-1"15,-17 36 1,0-1 0,0 19-16,0 16 15,0-16-15,0 17 16,0-36-16,18 19 16,0-36-16,-1 17 15,1-17-15,0-17 16,-1-1-16,-17 0 15,18 1-15,-18-1 16,18 18 0,-1 18-16,18 17 15,18 0 1,-35 0-16,53 1 16,-36-19-16,35-17 15,-34 0-15,-19-17 16,1-1-16,-18-17 0,0 17 0,-18-70 15,-17 53 1,17-18-16,-34-18 0,34 54 16,0-1-16,1-17 15</inkml:trace>
  <inkml:trace contextRef="#ctx0" brushRef="#br0" timeOffset="51014.4369">26652 4798 0,'-17'-18'0,"17"1"31,-18 17-31,18 17 16,-18 36 0,1 0-16,17-18 15,0 53-15,17-17 16,-17-36-1,18 1-15,35 16 16,-35-34-16,-1 0 0,1-18 0,0 0 16,-1 0-16</inkml:trace>
  <inkml:trace contextRef="#ctx0" brushRef="#br0" timeOffset="51169.0245">26829 5027 0,'0'18'16,"0"-1"-16,0 1 0,17 35 16,1-35-1,-18-1-15,35 1 16,-17-18-16</inkml:trace>
  <inkml:trace contextRef="#ctx0" brushRef="#br0" timeOffset="51308.1902">26846 4939 0,'18'0'32,"0"0"-32</inkml:trace>
  <inkml:trace contextRef="#ctx0" brushRef="#br0" timeOffset="51518.9556">27023 4710 0,'17'17'0,"19"54"15,-19-36-15,36 36 16,-35-18-16,0 17 15,-18-35-15,0 18 16,0-17-16,-36-1 16,19-18-16,-36 19 15</inkml:trace>
  <inkml:trace contextRef="#ctx0" brushRef="#br0" timeOffset="53082.6702">26829 5838 0,'0'-17'31,"17"17"-15,-17 17 109,0 1-109,0 0-16,18-1 0,-18 19 0,0-1 15,0-17-15,18-1 16,-18 1-16,0 0 16,0-1-1</inkml:trace>
  <inkml:trace contextRef="#ctx0" brushRef="#br0" timeOffset="54101.8697">28258 5838 0,'0'18'16,"0"0"-16,-18-18 16,0 17-1,-17 19-15,35-19 16,-35 19-16,35-19 15</inkml:trace>
  <inkml:trace contextRef="#ctx0" brushRef="#br0" timeOffset="54763.1187">29034 5627 0,'-18'-18'0,"18"1"16,-18 17-16,1 0 0,-19 0 15,19 17-15,-36 36 16,35-35-16,-17 52 16,17-34-16,18 16 15,0-34 1,36 0-16,-1-1 16,18-34-16,-18-1 15,36-52-15,-54 34 16,19-70-1,-19 54-15,-17-54 16,0 35-16,0-52 16,0 52-16,-35-70 15,17 88-15,-17 0 16,35 36-16,-18 34 16,1 1-16,17 35 0,0 70 15,0-35 1,0-17-16,17 88 15,19-89-15,34 71 16,-17-105-16,-18 17 0,36 17 16,-53-52-16</inkml:trace>
  <inkml:trace contextRef="#ctx0" brushRef="#br0" timeOffset="55150.3315">29386 5592 0,'0'17'16,"0"18"-1,0 1-15,18 17 16,-18-18-16,35 0 16,-17-17-16,17-1 15,-17-17 1,17-17-16,-35-1 15,18 1-15,-18-36 16,0 35-16,0 36 31,35 17-15,-17-17-16,17 17 16,0-35-16,1 0 0,-1 0 15,-18 0 1,1 0-16,0-35 15,-18 17-15,-36-35 16,19 18-16,-18-18 16,17 35-16,0 1 15,1 17-15,-1-18 0</inkml:trace>
  <inkml:trace contextRef="#ctx0" brushRef="#br0" timeOffset="55490.2392">29916 4904 0,'-18'35'15,"0"-17"-15,18 52 16,0-35 0,0 1-16,18 34 15,0-52-15,-1 17 0,1-17 16,-1 17-16,1-17 0,0-1 15,17 1 1,-17-18-16</inkml:trace>
  <inkml:trace contextRef="#ctx0" brushRef="#br0" timeOffset="55646.226">30110 5151 0,'17'35'15,"-17"0"-15,18-17 16,17 17 0,-17-17-16,-1-18 15</inkml:trace>
  <inkml:trace contextRef="#ctx0" brushRef="#br0" timeOffset="55773.6068">30180 4957 0</inkml:trace>
  <inkml:trace contextRef="#ctx0" brushRef="#br0" timeOffset="55963.0626">30339 4886 0,'35'53'15,"0"-35"1,1 52-16,-1 1 16,-35-36-16,0 0 15,0 36-15,-53-1 16,35-34-16</inkml:trace>
  <inkml:trace contextRef="#ctx0" brushRef="#br0" timeOffset="56741.8006">30110 5874 0,'17'0'31,"1"0"-16,0 17-15,-1-17 0,18 18 16,-17-18-16,0 18 0,-18-1 16,0 1-16,0 0 0,0 17 15,-18-17-15,0-1 16,1 1-16,-1-1 16,18 1-16,18 0 15,17-1 1,0-17-16,1 0 15,-19 0-15,19 18 0,-1-18 16,-18 0-16</inkml:trace>
  <inkml:trace contextRef="#ctx0" brushRef="#br0" timeOffset="57902.1275">31009 6015 0,'18'18'16,"-18"-1"-16,0 18 15,0-17-15,0 17 16,0-17-16,-18 17 16,18-17-1,-17 0-15</inkml:trace>
  <inkml:trace contextRef="#ctx0" brushRef="#br0" timeOffset="60768.4893">31768 5644 0,'-36'0'16,"-34"18"-16,-1 17 15,18 36 1,36-1 0,34-17-16,1-17 0,0-19 15,52 19 1,-17-36-16,-18 0 16,18-18-16,0-17 0,18-36 15,-54 18-15,1-53 16,-18 36-16,-18-71 15,1 88-15,-19-71 16,1 71-16,-18-35 16,36 71-16,-19-1 15,19 53 1,17 53 0,0-17-16,0 0 0,35 87 15,-17-70-15,17-17 16,0-18-16,36 53 15,-54-53-15,19-18 16,-1-17-16,36 17 16,-54-35-16,1-18 15,-18 1-15</inkml:trace>
  <inkml:trace contextRef="#ctx0" brushRef="#br0" timeOffset="61709.2002">32156 5274 0,'0'18'15,"17"35"1,-17 0-16,18-1 15,-18 72 1,18-71-16,-18 0 0,17 53 16,1-71-16,-18 0 15,18-17-15,-1-18 16,1-36 0,-18 1-16,53 0 15,-36 17 1,1 18-16,35 0 15,-35 18-15,17 0 0,-18 17 16,1 0-16,0-17 16,-18 35-16,0-36 0,-18 1 15,-35 0-15,18-1 16,0-17-16,17 0 0,-53-35 16,54 17-1,-36-17-15,53 0 16,-18 17-16</inkml:trace>
  <inkml:trace contextRef="#ctx0" brushRef="#br0" timeOffset="61993.0177">32561 4904 0,'-17'0'15,"-1"35"1,18 0-16,-18-17 0,18 70 16,0-53-16,18 1 15,0 34-15,-1-35 16,1 1-16,17-1 15,-17-17-15,17-1 16</inkml:trace>
  <inkml:trace contextRef="#ctx0" brushRef="#br0" timeOffset="62130.9585">32703 5221 0,'0'35'15,"17"18"1,-17-35-16,35 0 0,-17-18 16</inkml:trace>
  <inkml:trace contextRef="#ctx0" brushRef="#br0" timeOffset="62269.3724">32755 5062 0,'0'-17'16,"18"17"0,0 0-1</inkml:trace>
  <inkml:trace contextRef="#ctx0" brushRef="#br0" timeOffset="62448.0918">32932 4921 0,'35'53'15,"0"35"-15,1-17 16,-19-36-16,-17 36 16,-17-36-16,-1-17 15,-53 35-15</inkml:trace>
  <inkml:trace contextRef="#ctx0" brushRef="#br0" timeOffset="65394.1655">25612 6350 0,'17'0'32,"19"18"-32,52-1 15,-18-17-15,107 0 16,-71 0-16,105-35 15,-87 35-15,-1-18 16,71 1 0,-35 17-16,-106 0 15,-18 0-15</inkml:trace>
  <inkml:trace contextRef="#ctx0" brushRef="#br0" timeOffset="65911.1939">28857 6473 0,'18'0'16,"35"0"-1,-18 0-15,71 0 16,-36 0-16,89 0 15,-88 0-15,88 0 16,-71 0-16,0 0 16,0 0-16,53 0 15,-17 0-15,-89 0 16</inkml:trace>
  <inkml:trace contextRef="#ctx0" brushRef="#br0" timeOffset="66411.7962">31609 6544 0,'88'0'16,"18"-18"-1,35 18 1,0 18 0,-53-18-16,53 18 0,-17-18 15,-71 0-15,0 0 16</inkml:trace>
  <inkml:trace contextRef="#ctx0" brushRef="#br0" timeOffset="70516.4507">27058 2364 0,'-18'-18'15,"1"18"-15,-1 18 16,-35 52-16,18-17 16,0 18-16,17-1 0,0 1 15,-17-1-15,35 160 16,18-160-1,17 1-15,36 35 16,-36-54-16,53 19 16,-53-53-16,1-18 0</inkml:trace>
  <inkml:trace contextRef="#ctx0" brushRef="#br0" timeOffset="70715.9435">27287 2893 0,'18'53'15,"35"17"-15,0-34 16,53 16 0,-53-16-16,0-19 0,35 36 15,-35-35-15,0 0 16,-36-1-16,1-17 15</inkml:trace>
  <inkml:trace contextRef="#ctx0" brushRef="#br0" timeOffset="70895.7004">27623 2840 0,'-53'53'0,"-18"17"16,18 19-1,35-1 1,18-53-16,0 18 16,36-18-16,-1-35 15,-17 0-15</inkml:trace>
  <inkml:trace contextRef="#ctx0" brushRef="#br0" timeOffset="71133.8097">27834 2346 0,'0'71'0,"-17"34"15,34-16 1,18-19-1,36 18 1,-36-52-16,1-19 16,-19-17-16,1 0 0,-1 0 0</inkml:trace>
  <inkml:trace contextRef="#ctx0" brushRef="#br0" timeOffset="71284.4197">28028 2522 0,'0'18'15,"0"0"-15,18 35 16,-1-36-16,36 18 16,-35-17-16,17 17 15,-17-35 1</inkml:trace>
  <inkml:trace contextRef="#ctx0" brushRef="#br0" timeOffset="71399.4022">28099 2434 0,'0'-17'0</inkml:trace>
  <inkml:trace contextRef="#ctx0" brushRef="#br0" timeOffset="71612.5021">28275 2275 0,'53'53'16,"18"0"0,-36 18-1,-17-54-15,-1 54 16,-34 0-16,-1-36 15,-17 0-15,-36 18 16,53-18-16</inkml:trace>
  <inkml:trace contextRef="#ctx0" brushRef="#br0" timeOffset="71852.344">28663 3193 0,'0'35'16,"-35"0"-1,17 0-15,1-17 0,-1 0 0,0-1 16,1 19-16,17-19 15,0 1-15</inkml:trace>
  <inkml:trace contextRef="#ctx0" brushRef="#br0" timeOffset="72303.153">29157 2963 0,'-35'36'16,"35"-1"-16,-18-17 0,18 34 15,0-16-15,18-1 16,17 0-16,0-17 16,36 0-16,-53-18 15,34-18-15,-16 0 16,-19 1-1,1-19-15,-18 1 0,18-18 16,-18 18-16,0 0 16,0 52-1,35 36-15,-35 0 16,18 0-16,-1 18 16,1-19-16,35 72 15,-36-71-15,-17 0 0,18 0 16,-18-18-16,-18 36 15,18-54-15,-35 1 16,18-1-16,-19-17 0,1 0 0,-53-35 16,70 0-1,-52-36-15,34 36 16,19 0-16,-19-36 16,19 36-16</inkml:trace>
  <inkml:trace contextRef="#ctx0" brushRef="#br0" timeOffset="72564.1167">29704 2522 0,'-18'0'15,"1"36"1,-1 17-16,18-36 0,18 54 16,17-1-1,18-17 1,-18 0 0,-17-35-16,17-1 15,-17-17-15</inkml:trace>
  <inkml:trace contextRef="#ctx0" brushRef="#br0" timeOffset="72713.3937">29916 2752 0,'0'35'16,"0"-17"-16,35 17 15,0-35 1</inkml:trace>
  <inkml:trace contextRef="#ctx0" brushRef="#br0" timeOffset="72863.9861">29951 2575 0,'17'0'16,"1"18"-1,0-18 1,-1 0-16</inkml:trace>
  <inkml:trace contextRef="#ctx0" brushRef="#br0" timeOffset="73030.2444">30127 2558 0,'0'17'0,"18"1"15,-18 17-15,18-17 0,-18-1 16,17 19-16,-17-19 16,18 1-16,-18 17 15,0-17-15</inkml:trace>
  <inkml:trace contextRef="#ctx0" brushRef="#br0" timeOffset="73325.0624">30321 2240 0,'53'18'0,"-18"-1"16,1 19-16,70 52 15,-71-18-15,0 1 0,0 0 16,-17 17-16,17 88 16,-35-70-16,18 0 15,-18-18-15,0 18 0,0-18 16,-18 53-16,1-70 16,-19 17-16,1-53 15,-35 18 1</inkml:trace>
  <inkml:trace contextRef="#ctx0" brushRef="#br0" timeOffset="75138.5924">16792 2558 0,'0'-18'16,"0"0"-16,-17 18 15,-1 18 1,18 0-16,-18 35 16,18-1-1,0-16-15,0 34 16,0-34-16,18-19 15,0 19-15,-1-19 0,1 1 16,0 17 0,-1-17-16,1-18 0</inkml:trace>
  <inkml:trace contextRef="#ctx0" brushRef="#br0" timeOffset="75288.1366">16898 2769 0,'0'36'16,"18"-19"-16,-18 1 15,35 17 1,-17-35-16,-1 18 0</inkml:trace>
  <inkml:trace contextRef="#ctx0" brushRef="#br0" timeOffset="75437.7024">16880 2593 0,'0'-18'0,"18"18"31</inkml:trace>
  <inkml:trace contextRef="#ctx0" brushRef="#br0" timeOffset="75644.1253">17057 2575 0,'53'53'15,"0"0"1,-18 18-16,0-1 15,-17-17-15,-18 18 16,-53 17 0,35-53-16,-52 53 15,34-52-15</inkml:trace>
  <inkml:trace contextRef="#ctx0" brushRef="#br0" timeOffset="83618.4304">3792 4551 0,'18'0'125,"17"0"-109,-17 0-16,52 0 16,-34-18-16,70 18 15,-53-17-15,70 17 16,-35-18-16,89 0 15,-72 18-15,125-17 16,-89 17-16,123-18 16,-122 0-16,16 18 15,1 0-15,17 0 0,142 0 16,-159 0-16,176 0 16,-176 0-16,140-17 15,-175 17-15,70-18 16,-124 18-1,1 0-15,-71 18 16,-35-18 0</inkml:trace>
  <inkml:trace contextRef="#ctx0" brushRef="#br0" timeOffset="85632.558">9296 4357 0,'0'-18'15,"0"36"17,17-1-17,-17 1 1,0 0-16,0-1 16,0 1-16,0 0 0,0 17 15,-17-17-15,17 17 16,17-18-16,1 1 15,0 0 1,-1-1-16,36-17 16,-35 18-16,52 0 15,-34-18-15,-19 0 16,36 17-16,-18-17 0,54 0 16,-54 0-16,71 0 15,-53 0 1,-18 0-16,71-17 15,-71 17-15,71-18 16,-53 18-16,0 0 16,0 0-16,53-18 15,-71 18-15,18 0 0,35 0 16,0-17 0,-35 17-16,35-18 15,-35 0-15,53 18 16,-53-17-16,35 17 15,-53 0-15,36 0 16,-36 17-16,36-17 16,-36 0-16,53 0 15,-35 0-15,-18 0 16,54 0 0,-36-17-16,-18 17 0,53 0 15,-35 0-15,-18 0 16,71 0-16,-71 0 15,18 0-15,35-18 16,18 18 0,-53 0-16,0 0 0,0 0 15,70 0-15,-70 0 16,18 0-16,-18 0 0,0 0 16,70 0-16,-70 0 15,18 0-15,-1 0 0,71 0 16,-70 0-1,17 0-15,-17 0 0,105 0 16,-88 0-16,71 0 16,-71-17-16,-17 17 15,88 0-15,-71 0 16,70 0 0,19 0-16,-89-18 0,106 18 15,-106 0 1,0 0-16,89 0 15,-107 0-15,124-18 16,0 18 0,-88 0-16,106-17 15,-124 17-15,18-18 0,88 0 16,18 1 0,-124 17-16,18 0 0,0 0 15,88-18-15,-106 18 16,0 0-16,0 0 0,53 0 15,-70 0 1,-18-18-16,53 18 16,-54 0-16,-16 0 0,34-17 15,-34 17-15,-1 0 16,-35-18-16,18 18 16,-18-17-16,0-1 15,-18 18 1,18-35-16,-18 17 15,1-35-15,-19-17 16,19 34-16,-19 19 16,1-19-16</inkml:trace>
  <inkml:trace contextRef="#ctx0" brushRef="#br0" timeOffset="99452.3033">4075 9013 0,'-36'-52'16,"36"34"-16,-17 18 0,17-35 16,0 17-1,17 18 1,54 18-1,-18-1-15,53 54 16,-53-18-16,70 88 16,-70-71-16,17 89 15,-52-88-15,0 70 16,-36-88-16,-35 53 16,0-53-16,-35-1 15,35-34-15,-35 0 16,53-18-16,-18-36 15,35 1 1,18-35-16,0 34 16,18 1-16,17 0 0,-17 17 15,17 18-15,0-18 16,1 18-16,34 18 0,-35 0 16,36 17-1,-36-17-15,18-18 16</inkml:trace>
  <inkml:trace contextRef="#ctx0" brushRef="#br0" timeOffset="99964.1525">3792 10195 0,'18'0'16,"0"0"-16,35 0 0,88-17 16,-53 17-16,18 0 15,0 0-15,17 0 16,-17 17-16,123-17 16,-105 0-16,70 0 15,-106 0-15,18 0 16,-71 0-16,0 0 15</inkml:trace>
  <inkml:trace contextRef="#ctx0" brushRef="#br0" timeOffset="101215.7702">4110 10566 0,'-18'-53'16,"18"35"-16,0 1 0,0-1 0,0 0 15,18 18-15,52-17 16,-34 34-16,70 54 16,-54-1-16,54 54 15,-70-36-15,16 53 16,-34-88-16,-18 53 16,0-71-16,-53 18 15,36-35 1,-54-1-16,36-17 15,-36-35-15,36 17 16,-18-34-16,53 16 16,0-34-16,0 52 15,53-17 1,-18 35-16,36 0 16,-36 17-16,0 1 15,-17 17-15,17-17 0,0 35 16,-17-18-16,0-17 15</inkml:trace>
  <inkml:trace contextRef="#ctx0" brushRef="#br0" timeOffset="101654.6072">4763 10813 0,'0'35'0,"-18"-17"16,18 17-16,-18-18 15,18 19-15,0-1 0,0 0 16,18-17-16,0 0 16,-1-1-1,1-17-15,-1 0 0,1-17 16,0-1-1,-18 0 1,17 18-16,1 0 16,0 0-16,-1 18 0,36 17 15,-35 1-15,17-19 16,0-17-16,18 18 16,-17-18-16,-1-18 15,-35 1-15,0-19 16,0 19-16,0-19 0,-18 1 15,1 0-15,-19-1 16,19 1-16,-19-18 0,19 36 16,-1-1-1,36 18 1</inkml:trace>
  <inkml:trace contextRef="#ctx0" brushRef="#br0" timeOffset="101830.4792">5450 11042 0,'18'53'16,"0"-18"-16,-18 0 15,0 18-15,0-35 16</inkml:trace>
  <inkml:trace contextRef="#ctx0" brushRef="#br0" timeOffset="102588.4001">6138 9543 0,'36'17'31,"-1"-17"-31,18 0 0,70 0 16,-52-17-1,-18-1-15,53 0 0,-71 18 16,0 0 0,-52 18-1,-19 35 1,19-18-16,-19 53 16,36-35-16,0 0 15,0 0-15,0-18 0,36 71 16,-19-53-16,19 35 15,-36-52-15,35 17 16,-35-36 0,-35 1-16,-18-18 15,0 0-15,-36 0 16,37 0-16,-19-18 16,36 1-1,17 17-15,53-18 16,-17 18-1</inkml:trace>
  <inkml:trace contextRef="#ctx0" brushRef="#br0" timeOffset="102850.3979">7250 9419 0,'-36'18'0,"1"52"16,17-17-16,-17 71 15,35-71-15,0 88 16,18-71 0,17 36-16,-17-53 15,52 35-15,-34-70 16,16 35-16,-34-53 15</inkml:trace>
  <inkml:trace contextRef="#ctx0" brushRef="#br0" timeOffset="104273.4981">7567 9737 0,'0'35'0,"0"18"16,0 0-16,-18 53 15,18-53-15,18-1 16,0-16-16,35 17 16,-18-36-16,-17 1 0,52-36 15,-52 1 1,-1-19-16,19-34 15,-36 35-15,17-36 16,-17 53-16,-17 1 16,17 34-16,17 19 15,1-1-15,0-17 16,-1 17-16,54 0 16,-36-17-16,0-18 15,1 0-15,-19 0 0,19-18 16,-19-17-16,-17 17 15,-17-17-15,-19-18 16,1 18-16,17 17 0,-17 0 16,17 1-16,18 34 15</inkml:trace>
  <inkml:trace contextRef="#ctx0" brushRef="#br0" timeOffset="104435.0913">8396 10178 0,'-35'53'0,"0"-18"15,-18 0 1,53 0-16,-18 1 16,18-19-1</inkml:trace>
  <inkml:trace contextRef="#ctx0" brushRef="#br0" timeOffset="104817.928">8573 9525 0,'0'53'0,"-18"53"16,18-53-16,0 17 0,0 1 15,18 35 1,-18-53-16,17 17 16,1-35-16,-1-17 15,1-18-15,-18-18 16,35-35 0,18 1-16,18 16 15,-18 36-15,17 0 16,-17 18-1,-35 17 1,-18 0-16,-35-17 0,-18 0 16,-18-1-1,-17-17 1,70 0-16,-17-17 16,35-1-16,0 0 15,0 1-15</inkml:trace>
  <inkml:trace contextRef="#ctx0" brushRef="#br0" timeOffset="105068.2274">9066 9119 0,'71'53'16,"-18"-17"-16,-18 16 15,18 19-15,-18 0 0,54 70 16,-54-53-16,18 88 16,-36-88-16,1 71 15,-36-88 1,-17 35-16,17-54 16,-52 1-16,52-35 15,-17-18-15</inkml:trace>
  <inkml:trace contextRef="#ctx0" brushRef="#br0" timeOffset="105436.0795">10072 9666 0,'53'0'16,"17"18"-1,1-18 1,-36 0-16,36 0 16,-54 0-16,1 17 0</inkml:trace>
  <inkml:trace contextRef="#ctx0" brushRef="#br0" timeOffset="105553.1731">10125 9948 0,'53'18'15,"17"0"-15,36-18 16,-53 0 0,-18 0-16,1 0 0</inkml:trace>
  <inkml:trace contextRef="#ctx0" brushRef="#br0" timeOffset="106071.3891">11553 8925 0,'0'-17'0,"0"-1"15,0 36 1,0 17-16,18 18 16,17 70-16,-17-52 15,0-1-15,-1 72 16,1-90-16,0 19 0,-1-18 16,-17 0-16,0-18 0,0 0 15</inkml:trace>
  <inkml:trace contextRef="#ctx0" brushRef="#br0" timeOffset="106252.6253">11395 9737 0,'70'0'0,"-17"0"16,71-18-16,70-17 15,-88 17-15,17-17 16,106 0-1,-140 17-15,-19 0 0,1 18 16,-89 0 0</inkml:trace>
  <inkml:trace contextRef="#ctx0" brushRef="#br0" timeOffset="106819.9844">11677 10283 0,'-18'71'15,"18"-36"-15,0 18 16,0-35-16,0 0 16,18-1-16,0-34 15,-1-36 1,1 17-16,0-17 16,17-35-16,-35 53 15,35-36-15,-35 54 16,35-1-16,-17 18 15,0 53-15,-1-18 16,-17 18-16,18 35 16,0-52-16,-18 17 15,17-36-15,1 1 16,-1-36 0,1-17-16,17 17 15,-17-17-15,0 0 0,35-18 16,-36 35-16,1 1 15,-1 17-15,1 0 0,17 35 16,-17-18-16,0 54 16,-18-53-1,17 52-15,-17-52 16,18 17-16,-18-17 16,0-1-1</inkml:trace>
  <inkml:trace contextRef="#ctx0" brushRef="#br0" timeOffset="107793.5883">14288 9313 0,'17'0'15,"18"0"1,-17-17-16,0 17 15,-1-18-15,19 0 16,-19 18-16,-17-17 0,0-1 16,0 1-1,-17-1-15,-19 0 16,1 18-16,-71 0 16,36 0-16,-1 18 0,1 0 15,-19-1-15,-87 18 16,105-17-16,-17 0 15,18-1-15,-1 1 0,-35 0 16,71-18-16,17 17 16,36 1-1,70 17 1,-17 0-16,-18-17 16,88 53-16,-88-54 15,35 36-15,-53-18 16,-35 36-16,0-53 15,-35 17-15,0 0 0,-54 53 16,37-52-16,-1 17 16,0-18-16,0 53 15,53-53-15,35 36 16,18-36-16,88 0 16,-53-17-16,89 17 15,-89-35-15,88 0 16,-105 0-16,35-35 15,-71 35 1,0-53-16,-52 36 16,-19-36-1,19 17-15,-19 1 0,-17 0 16,18 17-16,18 18 16</inkml:trace>
  <inkml:trace contextRef="#ctx0" brushRef="#br0" timeOffset="109328.1626">13688 10742 0,'0'0'0,"0"18"16,17 17-1,-17-17-15,0 35 16,0-18-16,18 0 16,-18-17-16,18 17 15,-1-35-15</inkml:trace>
  <inkml:trace contextRef="#ctx0" brushRef="#br0" timeOffset="109484.3685">13741 10513 0,'17'-18'16,"1"1"-16,0 17 15,-1 0-15,19-18 16</inkml:trace>
  <inkml:trace contextRef="#ctx0" brushRef="#br0" timeOffset="109655.863">13952 10654 0,'36'18'16,"-1"-18"-16,18-18 16,-18 18-16,18-18 15,-35 18-15,-1 0 16</inkml:trace>
  <inkml:trace contextRef="#ctx0" brushRef="#br0" timeOffset="109794.4616">13970 10795 0,'35'18'16,"18"-18"-16,0 0 15,53 0-15,-53 0 16,-18 0-16,0-18 0,1 18 16</inkml:trace>
  <inkml:trace contextRef="#ctx0" brushRef="#br0" timeOffset="109946.3069">14605 10707 0,'18'35'16,"-18"18"0,17-35-16,1-1 15</inkml:trace>
  <inkml:trace contextRef="#ctx0" brushRef="#br0" timeOffset="110651.1941">13670 8661 0,'0'70'0,"0"-34"16,0 16-16,0-16 0,18-19 15,-1 19-15,1-19 16,0-17-16,-1-35 16,-17 17-1,0-70-15,0 53 16,0 0-16,18-1 0,-18 1 15,18 0-15,-1 35 16,1 0 0,-18 17-16,18-17 0,-18 36 15,17-19-15,1 1 16,-1 0-16,1-18 16,0 0-16,17-18 15,-17 0-15,17-17 16,-17 35-1,17 0-15,-35 18 16,35 35-16,0 0 16,-35-36-16,18 18 15,-18-17-15,0 0 16</inkml:trace>
  <inkml:trace contextRef="#ctx0" brushRef="#br0" timeOffset="112371.8914">15487 8925 0,'18'-88'0,"-1"0"16,19 17 0,-19 36-16,1 35 0,52 0 15,1 71 1,-36-1-16,36 71 16,-54-70-16,1 17 15,0-17-15,-18-1 16,0-17-16,-36 71 15,19-89-15,-19 0 0,-16-17 16,16-18-16,19 0 16,-36-36-16,35 1 15,0-18-15,18-17 16,18 34-16,35-16 16,-18 52-16,36-18 15,-18 36-15,17-1 16,-52 1-16,35 35 15,-53-18-15,17 0 16,-17 1-16</inkml:trace>
  <inkml:trace contextRef="#ctx0" brushRef="#br0" timeOffset="112680.4058">15064 9790 0,'53'0'16,"-1"-18"-16,107 0 15,-71 1-15,177-1 16,-124 0-16,159-17 16,-159 17-16,106 1 15,-159 17-15,18 0 16,-71 17 0,-17 1-16</inkml:trace>
  <inkml:trace contextRef="#ctx0" brushRef="#br0" timeOffset="113844.4477">15505 9966 0,'0'-18'15,"17"1"-15,36 17 16,-18 0-16,18 0 16,0 35-16,0 0 15,-18 1-15,36 87 16,-53-70-16,-1 0 16,-17 17-16,-17 36 15,-1-53-15,-17-18 0,-36 1 16,18-19-16,0-17 15,18 0-15,-35-17 16,52-1-16,0-35 16,18 36-16,36-36 15,-1 35-15,35 0 16,-34 18-16,34 0 16,-52 18-16,35 35 15,-53-35-15,17 34 16,1-34-16,-18 0 15</inkml:trace>
  <inkml:trace contextRef="#ctx0" brushRef="#br0" timeOffset="114606.3644">16157 10213 0,'18'-18'16,"-18"-17"0,0 53-1,0-1 1,18 1-16,-18 17 15,0-17-15,0 17 0,0 0 16,-18 1-16,18-19 16,0 1-16,18 0 15,-1-18 1,1 0 0,-1 0-1,1 0-15,0 0 16,-1 17-16,1 1 15,35 17 1,0-17-16,-18-36 16,0 1-1,-35-19-15,0-17 16,-17 0 0,-19 0-16,1 1 15,18 52-15,-1-18 16,18 36-1,0-1-15,0 1 0</inkml:trace>
  <inkml:trace contextRef="#ctx0" brushRef="#br0" timeOffset="114828.3964">16792 10495 0,'0'35'16,"0"1"-16,18-19 16,-18 1-16,18-18 15</inkml:trace>
  <inkml:trace contextRef="#ctx0" brushRef="#br0" timeOffset="114978.6799">16828 10248 0,'0'-17'16,"0"-1"-1</inkml:trace>
  <inkml:trace contextRef="#ctx0" brushRef="#br0" timeOffset="116473.9489">17445 9419 0,'18'18'16,"17"-18"-16,35-18 15,-17-17-15,71-18 16,-71 0 0,17 18-16,1-71 15,-36 53-15,-17-35 16,-18 53-16,-36-36 15,1 36-15,-18 35 16,36 17-16,-36 72 16,35-19-16,-17 107 15,17-72-15,0 89 16,18-105-16,-17 52 16,17-88-16,-18 17 15,1-35-15,-19-17 16,19-18-16,-19-35 15,36 17 1,-17-17-16,17 17 0,-18-17 16,36-18-16,-1 35 15,36 1-15,-17-1 16,52 36-16,-53-1 16,36 36-1,-36-17-15,18 17 16,-36-18-16,19 18 15,-19-36-15</inkml:trace>
  <inkml:trace contextRef="#ctx0" brushRef="#br0" timeOffset="116747.6158">18362 9013 0,'-35'142'16,"17"52"0,18-53-1,18-18 1,-1-52-16,36 17 0,-17-53 15,-1 18-15,-17-35 16,-1-18-16,-17 17 16</inkml:trace>
  <inkml:trace contextRef="#ctx0" brushRef="#br0" timeOffset="117369.1661">19121 9507 0,'0'-35'16,"0"17"-16,-18-17 15,0 18-15,-17 17 16,0 0 0,-36 52-16,36-16 15,0-1 1,17 18-16,-17 0 0,17 17 16,18-34-16,18 17 15,-1-36-15,36 1 16,-17-18-16,34-35 15,-35 17-15,1-35 16,-19 18-16,1-18 16,-18 18-16,0 17 15,-18 0-15,18 36 16,0 17 0,0 0-16,18 18 15,0-17 1,34-1-16,-34-17 15,35 17 1,-35-17-16</inkml:trace>
  <inkml:trace contextRef="#ctx0" brushRef="#br0" timeOffset="117619.7792">19279 8731 0,'0'71'16,"-17"-36"-16,17 53 16,0-35-16,17 18 15,1-18 1,17 17-16,-17-52 15,35 17-15,-36-17 16,19-18-16</inkml:trace>
  <inkml:trace contextRef="#ctx0" brushRef="#br0" timeOffset="117776.1279">19491 9013 0,'0'53'15,"0"-17"-15,18-1 16,-1-17-16,19-1 16,-1-17-1,-18 0-15</inkml:trace>
  <inkml:trace contextRef="#ctx0" brushRef="#br0" timeOffset="117881.2713">19562 8925 0,'0'-17'16,"17"17"0</inkml:trace>
  <inkml:trace contextRef="#ctx0" brushRef="#br0" timeOffset="118076.3883">19738 8767 0,'18'0'16,"-1"17"-16,18 36 15,-17-35-15,0 52 16,-18-17-16,0 18 16,0-18-16,-18 35 15,18-35 1</inkml:trace>
  <inkml:trace contextRef="#ctx0" brushRef="#br0" timeOffset="118265.8086">19950 9807 0,'-36'36'16,"-17"-1"0,36-18-16,-1 1 0,18 0 15</inkml:trace>
  <inkml:trace contextRef="#ctx0" brushRef="#br0" timeOffset="132741.7582">20320 9366 0,'-18'-17'16,"18"34"15,0 19-31,0 16 16,0 37 0,18-54-16,0 53 15,-1-53-15,36 18 16,-35-35-16,35-18 15,-18 0-15,0-35 16,-17 17-16,0-35 16,-18 18-16,0-36 15,0 36-15,0 0 16,0 17-16,0 53 31,17 18-15,-17 0-16,18 0 15,-18 88-15,0-70 16,18 70-16,-18-71 16,0 54-16,0-71 15,-18 35 1,0-70-16,-17 17 16,0-35-16,17 0 0,-53-18 15,1-17 1,17 0-16,18 17 15,17-17-15,-17 0 0,17-18 16,18 0-16</inkml:trace>
  <inkml:trace contextRef="#ctx0" brushRef="#br0" timeOffset="133141.7355">20690 8802 0,'-17'35'16,"-1"0"0,1 36-1,17-18-15,17-18 0,-17 18 0,18-18 16,-1 1-16,19 34 15,-19-52-15,19-1 16,-1 1-16,-17-18 16,-1 0-16,18 0 0,-35-35 15</inkml:trace>
  <inkml:trace contextRef="#ctx0" brushRef="#br0" timeOffset="133274.5425">20902 9084 0,'0'35'16,"0"-17"-16,0 0 0,18 17 16,-1-17-1,1-18-15</inkml:trace>
  <inkml:trace contextRef="#ctx0" brushRef="#br0" timeOffset="133426.318">20973 8855 0,'0'-18'15</inkml:trace>
  <inkml:trace contextRef="#ctx0" brushRef="#br0" timeOffset="133658.1465">20973 8855 0,'0'0'0,"88"-36"0,-71 54 0,-17 17 0,36 36 16,-19-36-1,19 36-15,-36-36 16,17 36-16,-17-36 16,-17 0-16,17 0 15,-36-17 1,19 0-16</inkml:trace>
  <inkml:trace contextRef="#ctx0" brushRef="#br0" timeOffset="134232.6755">21202 8555 0,'-18'18'16,"36"17"-16,53 53 16,-36-35-16,0 0 15,0 0-15,54 88 16,-54-71-16,0 1 0,0 88 16,-35 17-1,0-105-15,0-1 0,-35 71 16,0-70-16,-36 35 15,36-71 1</inkml:trace>
  <inkml:trace contextRef="#ctx0" brushRef="#br0" timeOffset="140938.4043">15434 10954 0,'0'-18'31,"0"36"1,0 17-17,0-17-15,0-1 16,0 1-16,0 17 0,0-17 15,0 35-15,18-36 16,-1 1-16,1 0 16,0-1-16,52 1 15,-35 0-15,18-18 0,0 0 16,18 0-16,70 17 16,-71-17-16,19 0 0,17 0 15,-18 0-15,141-17 16,-106-1-16,1 0 15,-1 1-15,19-1 0,140-17 16,-159 17-16,107 1 16,-125-1-1,-34 18-15,88 18 16,-106-18-16,52 35 0,-52-18 16,36 36-1,-54-35-15,18 53 16,-18-54-16,0 54 15,-35-54-15,18 19 0,0-1 16,-18-17 0,17-36 15,1-17-15,-1-1-16,1-17 15,17 36-15,-17-1 16,17-17-16,1 17 0,34 1 15,-17 17-15,53 0 16,-36 17-16,1-17 16,88 18-16,-53 0 15,123-1-15,-88-17 16,141 35 0,-141-35-16,159 18 15,-176-18-15,123 18 16,-159-18-16,106-36 15,-124 19-15,54-18 16,-71-1-16,35-34 16,-53 34-16,36-52 15,-54 53-15,-17 0 16,18-1-16,-36 19 0,-34-1 16,16 0-16,-17 18 15</inkml:trace>
  <inkml:trace contextRef="#ctx0" brushRef="#br0" timeOffset="145175.1019">18027 12400 0,'0'0'0,"-18"0"0,1-17 16,17-1-16,-36 0 15,1 18-15,-18 0 16,18 18-16,0 17 16,-1 0-16,-17 36 15,36-18-15,17-18 16,-18 0-16,36 18 16,-1-35-16,1 0 15,17-1-15,36-34 16,-36 17-16,0-36 0,36-34 15,0-18 1,-54 35-16,1 0 0,-18-53 16,0 71-16,0-36 15,-18 18-15,18 0 0,-17 0 16,-1 0-16,-35-17 16,53 52-16,-35-17 15,35 53 1,0 52-16,0-17 15,0 18-15,17-18 0,1 17 16,17-17-16,-17 0 0,53 35 16,-36-53-16,35 18 15,-52-35 1,17 17-16,-17-35 16,-18 18-16</inkml:trace>
  <inkml:trace contextRef="#ctx0" brushRef="#br0" timeOffset="146261.3092">16810 10336 0,'0'-17'16,"0"-1"-1,-18 18 1,18-18 15,0 36 47,0 0-62,0 17-16,0 0 16,0 1-16,0 17 15,0-18 1,0 0-16,18 18 15,-18-35-15,0-1 0,18 19 16,-1-36 0</inkml:trace>
  <inkml:trace contextRef="#ctx0" brushRef="#br0" timeOffset="147663.29">18503 12277 0,'18'-18'0,"-36"36"31,18 17-16,0 36 1,0-36-16,-17 0 0,17 0 16,0 36-16,17-36 15,-17-17-15,35 17 16,-17-17-16,0-18 16,17-36-1,-17-16 1,-1 16-1,1 36 1,0 18 0,-18 0-16,35 34 15,-17-34-15,17 0 16,-18-18-16,19 0 16,-19 0-16,1-36 15,-18 1-15,0-18 16,0 18-16,-18-18 15,18 18-15,-17-18 16,-1 35 0,18 36-1,0 35 1</inkml:trace>
  <inkml:trace contextRef="#ctx0" brushRef="#br0" timeOffset="148412.4539">19156 12594 0,'0'18'94,"0"-1"-63,0 1 94,0 0-78,17 17-32,-17-17-15,18-1 0,0 19 16,-18-19-16,17 1 16,1 17-16,-18-17 15,0 17-15,-18-35 16,1 18-16</inkml:trace>
  <inkml:trace contextRef="#ctx0" brushRef="#br0" timeOffset="149920.1133">19015 11677 0,'0'-18'15,"0"1"-15,0-1 16,-18 18 0,0 0-1,1 18 1,17 17-16,-18 0 0,1 1 15,17-1-15,0 0 0,0 0 16,17 36-16,1-36 16,35 18-1,-18-35-15,18 17 16,-35-35-16,17 0 16</inkml:trace>
  <inkml:trace contextRef="#ctx0" brushRef="#br0" timeOffset="150082.3573">19279 11977 0,'0'17'16,"0"19"-1,18-19-15,0-17 16</inkml:trace>
  <inkml:trace contextRef="#ctx0" brushRef="#br0" timeOffset="150225.0057">19279 11765 0,'0'-17'0,"18"17"31</inkml:trace>
  <inkml:trace contextRef="#ctx0" brushRef="#br0" timeOffset="150426.2383">19420 11571 0,'36'53'15,"17"18"1,17-1 0,-52-35-16,17 36 15,-35-53-15,0 52 16,-35-52-16,17 17 0,-35 0 16</inkml:trace>
  <inkml:trace contextRef="#ctx0" brushRef="#br0" timeOffset="151638.1489">20867 12524 0,'17'0'16,"72"0"-1,-36 0-15,17 0 0,89-18 16,-89 18-16,-17 0 0,53-18 16,-71 18-1</inkml:trace>
  <inkml:trace contextRef="#ctx0" brushRef="#br0" timeOffset="152132.7513">22472 11642 0,'-35'17'16,"-1"54"0,19-18-16,-19 106 15,36-54-15,-17-16 16,17 16-16,17 72 15,19-124-15,-1 0 0,36 35 16,17-53 0,-53-35-16,0 0 0</inkml:trace>
  <inkml:trace contextRef="#ctx0" brushRef="#br0" timeOffset="152315.7279">22772 12241 0,'35'53'0,"0"-35"16,1 17-16,-1 1 0,0-1 15,18 0-15,-18-17 0,54 35 16,-72-36 0,36 19-16,-35-36 15</inkml:trace>
  <inkml:trace contextRef="#ctx0" brushRef="#br0" timeOffset="152488.9502">23089 12259 0,'-53'71'15,"36"-18"-15,-36 17 16,18-17-16,17 0 15,18-18-15,0-17 0,0-1 16</inkml:trace>
  <inkml:trace contextRef="#ctx0" brushRef="#br0" timeOffset="152733.1779">23266 11659 0,'-18'124'0,"18"-18"16,0-18-1,35-18 1,-17-34-16,0-1 0,17 0 15,-17-17-15</inkml:trace>
  <inkml:trace contextRef="#ctx0" brushRef="#br0" timeOffset="152883.097">23477 11906 0,'-17'71'15,"34"-36"1,1 0 0,0-17-1</inkml:trace>
  <inkml:trace contextRef="#ctx0" brushRef="#br0" timeOffset="153015.9681">23513 11748 0,'17'0'32,"-17"17"-32,18-17 15</inkml:trace>
  <inkml:trace contextRef="#ctx0" brushRef="#br0" timeOffset="153278.6612">23689 11589 0,'18'17'16,"-1"19"-1,1-1-15,17-17 0,-17 17 16,0 0-16,34 36 15,-34-36-15,-18 0 0,18 1 16,-18-1-16,0-18 0,-18 36 16,18-35-16,-18 0 15,1-1 1</inkml:trace>
  <inkml:trace contextRef="#ctx0" brushRef="#br0" timeOffset="153700.8564">24095 12559 0,'-18'35'15,"18"-17"1,-18 17-16,1 0 0,-18 36 16,17-36-16,0 18 15,1-35 1</inkml:trace>
  <inkml:trace contextRef="#ctx0" brushRef="#br0" timeOffset="154197.2628">24500 12312 0,'-17'53'15,"17"-18"1,17 36-16,1-18 16,0-18-16,-1 0 15,19-17-15,17 17 16,-36-17-16,18-18 0,-17-18 15,0 0-15,-1 1 16,1-18-16,-18-1 0,18-34 16,-18 34-16,17 1 15,-17 0-15,18 35 16,0 53 0,-18-18-16,35 71 15,-35-36-15,17 36 16,-17-53-16,18 18 15,-36-36 1,18-17-16,-52 17 16,34-35-16,0 0 0,-52-18 15,-1-35 1,54 36-16,-19-19 0,-17-34 16,36 35-1,-1-18-15,0 17 16</inkml:trace>
  <inkml:trace contextRef="#ctx0" brushRef="#br0" timeOffset="154429.8959">24959 11712 0,'-18'88'16,"1"18"-16,17-18 16,35 18-1,-17-70-15,35 16 16,-18-16 0,-17-36-16,17 0 15</inkml:trace>
  <inkml:trace contextRef="#ctx0" brushRef="#br0" timeOffset="154587.0359">25188 11994 0,'0'71'0,"0"-53"16,18 35-1,0-36-15,-1-17 0,19 0 16</inkml:trace>
  <inkml:trace contextRef="#ctx0" brushRef="#br0" timeOffset="154720.4987">25277 11836 0,'0'17'0,"0"1"31,0 0-31</inkml:trace>
  <inkml:trace contextRef="#ctx0" brushRef="#br0" timeOffset="154918.6667">25435 11818 0,'36'35'15,"-1"18"1,18 18 0,-36-36-16,-17 0 0,18 18 15,-36 0 1,1-35-16,17-1 0,-18 1 16</inkml:trace>
  <inkml:trace contextRef="#ctx0" brushRef="#br0" timeOffset="155286.4513">25647 11536 0,'18'17'32,"17"36"-32,0 0 15,18 0-15,-18 0 0,18 18 16,-17 17-16,34 71 15,-52-71-15,-18 18 0,17-18 16,-17 18-16,0 70 16,-17-88-16,-19 53 15,1-70-15,0-18 16,0-18-16</inkml:trace>
  <inkml:trace contextRef="#ctx0" brushRef="#br0" timeOffset="159945.245">17639 13247 0,'0'-18'16,"18"18"62,17 0-78,0 0 16,0 0-16,18 0 15,18 0-15,123-17 16,-88 17-16,17 0 0,1 0 16,17 0-16,0-18 15,123 18-15,-122-18 0,-37 18 16,1 0-16,35-17 16,-105 17-16,-1-18 15,0 18-15</inkml:trace>
  <inkml:trace contextRef="#ctx0" brushRef="#br0" timeOffset="168354.0385">3616 11924 0,'-18'0'15,"18"18"-15,-17-18 0,34 0 32,19 0-32,-1 0 15,0 0-15,0 0 0,71-18 16,-35 0-1,-1 1-15,1 17 0,0-18 0,105 0 16,-70 18 0,-18-17-16,18 17 0,141-18 15,0 0 1,-106 1-16,0 17 0,159-18 16,17 1-1,-140 17-15,-19-18 0,195 18 16,-176 0-1,17 0-15,-18 0 0,177-18 16,-159 18-16,159 0 16,-177 0-16,159-17 15,-176 17-15,158-18 16,-176 18-16,124-18 16,-142 18-1,89 0-15,-106 0 16,35 0-16,-88 0 15,0 18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7:51.9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 2522 0,'0'-17'16,"17"17"0,54 0-1,-36-18 1,18 18-16,53 0 16,-53-18-16,0 18 0,35-17 15,-53 17-15,0-18 16,18 18-16,-53-17 15</inkml:trace>
  <inkml:trace contextRef="#ctx0" brushRef="#br0" timeOffset="276.7622">1870 2452 0,'17'35'15,"1"36"1,0-54-16,17 54 15,-17-36-15,-1 0 16,1 1-16,-1 17 0,-17-18 16,18 35-16,-18-34 15,-35 34 1,17-34-16,-35 34 16,18-52-16,-36 35 15,19-36-15,16 1 16,1-18-16,0 0 0,-36 0 15,36 0-15,17 0 16,36-18 0,0 18-16</inkml:trace>
  <inkml:trace contextRef="#ctx0" brushRef="#br0" timeOffset="589.4899">2399 2663 0,'35'18'16,"0"-18"-16,1 18 0,34-18 15,-34 17-15,52-17 16,-53 0-16,0 0 16,-35 18-1</inkml:trace>
  <inkml:trace contextRef="#ctx0" brushRef="#br0" timeOffset="716.922">2505 2875 0,'35'18'0,"0"-18"16,1 0-16,16-18 15,-34 18-15</inkml:trace>
  <inkml:trace contextRef="#ctx0" brushRef="#br0" timeOffset="1323.0545">3157 2575 0,'-35'-17'15,"-18"34"-15,36 1 16,-19 35-16,19 17 16,17-17-1,0-17-15,35 52 16,0-53-16,36 18 16,-18-35-16,52-18 15,-52 0-15,53-53 16,-70 35-16,-1-52 15,-18 34-15,-52-34 16,0 52-16,-53-35 16,35 35-16,-35 1 15,35 17-15,0 17 16,35 1-16,0-18 16</inkml:trace>
  <inkml:trace contextRef="#ctx0" brushRef="#br0" timeOffset="4208.8199">4145 2910 0,'18'0'47,"-18"18"0,0 0-47,0-1 16,-35 36-1,17-35-15,0 0 0,-17 17 16,0-18 0,35 1-16</inkml:trace>
  <inkml:trace contextRef="#ctx0" brushRef="#br0" timeOffset="4931.3742">5115 2681 0,'-53'-35'15,"0"17"1,-17 18 0,52 0-16,-17 18 0,-18 52 15,18 1 1,17 52 0,53-52-16,18-36 15,-17-17-15,-1-18 16,0 0-16,0-18 15,-17 1-15,17-19 0,-17 1 16,0-35-16,-18 34 16,0-17-16,-18 0 0,0 0 15,-17-70-15,0 52 16,-18-34-16,18 69 16,-1 1-16,19 17 15,-1 54-15,0-1 16,36 71-1,-18-36-15,53 71 16,-35-88-16,52 53 16,-17-70-16,35 16 15,-35-16-15,35-19 16</inkml:trace>
  <inkml:trace contextRef="#ctx0" brushRef="#br0" timeOffset="5365.6198">5309 2681 0,'-17'35'15,"17"18"-15,17 18 16,1-53-16,17 34 15,1-16 1,-1-19-16,-18-17 16,1-17-16,0-1 15,-18 0-15,17-17 16,-17 18-16,0-1 16,0 0-16,0 36 15,0 0-15,18 17 16,0-35-16,17 35 15,-17-17-15,17-18 16,0 0-16,-17-18 16,-1 0-1,-17-17-15,0 0 16,-17-18-16,-1 35 16,0-17-16,18 17 0,-17 1 15,-1 17-15,18 17 31</inkml:trace>
  <inkml:trace contextRef="#ctx0" brushRef="#br0" timeOffset="5532.3719">5856 2999 0,'0'53'15,"0"-18"1,18-18 0,17-17-16</inkml:trace>
  <inkml:trace contextRef="#ctx0" brushRef="#br0" timeOffset="5714.9877">6138 2699 0,'53'-18'16,"0"18"-16,-18 0 16,-17 0-1</inkml:trace>
  <inkml:trace contextRef="#ctx0" brushRef="#br0" timeOffset="5826.5924">6156 2875 0,'53'18'0,"-35"-18"16,52 0-16,-35 0 16,1-18-16</inkml:trace>
  <inkml:trace contextRef="#ctx0" brushRef="#br0" timeOffset="6155.7876">6685 2575 0,'-35'53'15,"35"-35"-15,-18 52 16,36-34-16,35 34 15,-18-52-15,53 35 16,-35-53 0,35 17-16,-52-34 15,69-18-15,-69 17 16,17-53-16,-36 36 16,-17 0-16,0-1 15,-17-16-15,-72-37 16,19 54-16,-54 0 15,54 35-15,17 0 0,-35 35 16,70 0-16,18 36 16</inkml:trace>
  <inkml:trace contextRef="#ctx0" brushRef="#br0" timeOffset="6560.8515">7708 2946 0,'-17'35'16,"-19"36"-1,19-54-15,-1 36 0,0-35 16,1-1-16</inkml:trace>
  <inkml:trace contextRef="#ctx0" brushRef="#br0" timeOffset="7256.3363">8608 2646 0,'-71'0'16,"-35"35"-1,18 18-15,53-18 16,0 36 0,35-36-16,17 0 0,19 18 15,-1-35-15,18 0 0,35-18 16,-35 0 0,0-36-16,35-34 15,-53 35-15,-17-54 16,-18 36-16,-18-52 15,-17 52-15,-18-53 16,0 53-16,-17-18 16,34 54-16,1 17 15,35 17-15,-18 19 16,18-1-16,0 35 0,18 1 16,35 52-16,-18-52 15,18-18-15,53 53 16,-71-53-16,18-18 15,35 18-15,-70-35 16</inkml:trace>
  <inkml:trace contextRef="#ctx0" brushRef="#br0" timeOffset="7813.0816">9137 2699 0,'0'17'47,"0"19"-47,0 17 16,0 17-1,0-35-15,35 18 16,-35-17-16,18-36 0,35 17 16,-36-17-16,-17-17 15,36-36 1,-36 17-16,17-16 0,-17 16 15,0 1-15,0 53 32,36 35-17,-19-18-15,36 0 16,-18-17-16,36-1 16,-36-17-16,18-17 15,-35-1 1,-18 0-16,17 1 0,-17-18 15,-17-36-15,-1 36 16,1-1-16,-19-52 16,36 53-16,-17 0 0,-1-1 15,0 19-15,1 17 16</inkml:trace>
  <inkml:trace contextRef="#ctx0" brushRef="#br0" timeOffset="9291.1784">9843 2893 0,'-18'0'16,"18"-18"-1,18 18 1,17 18 0,-18-18-16,1 35 15,0-17-15,-18 17 16,0-17-16,-18 17 16,0-17-16,18-1 15,-17-17 1,17 18-16,17-18 15,1 0-15,17 0 16,18 0-16,-17 0 16,16-18-1,-34 18-15</inkml:trace>
  <inkml:trace contextRef="#ctx0" brushRef="#br0" timeOffset="9502.8123">10266 2716 0,'35'-17'15,"-17"17"-15,35 0 16,-18 0-16,0-18 15,-17 18 1</inkml:trace>
  <inkml:trace contextRef="#ctx0" brushRef="#br0" timeOffset="9636.1192">10319 2875 0,'17'18'16,"54"-18"-16,-36 0 15,53-18-15,-17 1 16</inkml:trace>
  <inkml:trace contextRef="#ctx0" brushRef="#br0" timeOffset="9959.73">10989 2540 0,'-35'35'16,"17"-17"-16,18 17 0,-18 36 16,18-36-1,18 0-15,0 1 0,17-1 16,0-17-16,54 17 16,-54-35-16,88-18 15,-70 1-15,53-36 16,-53 17-16,0-52 15,-36 53-15,-17-53 16,-35 35-16,-71-18 16,36 36-16,-71 0 15,53 35-15,-18 17 16,53 1-16,17 52 16,19-34-1</inkml:trace>
  <inkml:trace contextRef="#ctx0" brushRef="#br0" timeOffset="10341.9972">11977 2840 0,'-18'18'15,"1"-1"-15,17 1 16,-18-1-16,0 1 0,18 0 16,-17-1-16,-1 1 15,0 0-15,1-1 0</inkml:trace>
  <inkml:trace contextRef="#ctx0" brushRef="#br0" timeOffset="11704.4692">12735 2734 0,'-35'-18'16,"17"1"-16,-52 17 15,35 0-15,-1 0 16,1 0-16,0 17 0,-18 36 16,18-35-16,17 53 15,18-36 1,18 0-16,17 18 0,0-53 15,53 18-15,-35-36 16,35-17 0,-52-1-16,17-52 15,-36 53-15,1-18 16,-18 18-16,0-18 0,-18 0 0,-17-53 16,0 0-1,-1 71-15,19 17 16,-19 1-16,19 34 15,17 72 1,0-37-16,17 19 16,1-18-16,17 17 0,36 36 15,-36-70-15,18-1 16,-18 0-16,1 0 16,-1-35-16,0 18 0,1-18 15</inkml:trace>
  <inkml:trace contextRef="#ctx0" brushRef="#br0" timeOffset="12077.1437">13018 2134 0,'0'106'16,"17"35"-16,1 0 15,-1-52-15,19 16 16,-1-34 0,-17-36-16,-1-17 15,1-18 1,0-53-16,-1 35 16,36-35-16,-35 36 15,35 17-15,-36 0 16,19 53-1,-36-36-15,17 19 16,-34-19-16,-1 1 0,0 0 16,-17-18-16,0 0 15,-1 0-15,-34 0 16,52 0-16,-17 0 16,17-18-16</inkml:trace>
  <inkml:trace contextRef="#ctx0" brushRef="#br0" timeOffset="12483.9877">13723 2522 0,'0'-17'15,"35"17"1,18 0 0,-17-18-16,-1 18 0,0 0 15,-17 18 1</inkml:trace>
  <inkml:trace contextRef="#ctx0" brushRef="#br0" timeOffset="12604.238">13758 2663 0,'36'18'16,"17"-18"-1,-36 0-15,54 0 16,-54 0-16</inkml:trace>
  <inkml:trace contextRef="#ctx0" brushRef="#br0" timeOffset="12917.7232">14358 2487 0,'-35'35'15,"-18"36"1,53 17 0,0-53-16,53 36 15,-36-36-15,36-17 0,18 0 16,-18-18-16,53-18 16,-71 0-16,18-17 15,-18-36-15,-17 1 16,-36 17-16,-17 18 15,-18-1-15,-88-34 16,70 52-16,-87 1 16,87 17-16,0 0 15</inkml:trace>
  <inkml:trace contextRef="#ctx0" brushRef="#br0" timeOffset="13369.6492">11959 2522 0,'0'-17'15,"-17"17"16</inkml:trace>
  <inkml:trace contextRef="#ctx0" brushRef="#br0" timeOffset="13845.8754">7655 2611 0,'18'-18'16,"-18"0"-1,0 1-15</inkml:trace>
  <inkml:trace contextRef="#ctx0" brushRef="#br0" timeOffset="14391.2636">4128 2558 0,'0'-18'15,"17"18"1</inkml:trace>
  <inkml:trace contextRef="#ctx0" brushRef="#br0" timeOffset="19084.8079">1446 3863 0,'0'18'16,"18"34"-1,-18-16-15,0 87 16,18-70-16,-1 18 16,1-1-16,0 1 15,-1-36-15,-17 18 0,0-18 0,18 18 16,0-18 0,-1-35-16</inkml:trace>
  <inkml:trace contextRef="#ctx0" brushRef="#br0" timeOffset="19291.2382">1429 3916 0,'53'-18'15,"0"18"1,35-17-16,-35-1 15,-18 18-15,53-18 16,-53 18-16,-17 0 16,0 0-16,-18 18 0,-18 17 15</inkml:trace>
  <inkml:trace contextRef="#ctx0" brushRef="#br0" timeOffset="19423.7794">1535 4198 0,'35'0'16,"18"0"-16,-18-18 16,36 1-1,-54 17-15,1 0 0,0 0 16</inkml:trace>
  <inkml:trace contextRef="#ctx0" brushRef="#br0" timeOffset="19706.4268">1870 4304 0,'-18'53'15,"18"-36"1,0 36-16,18-35 16,17 0-16,0-1 15,18-17-15,-35 0 16,35-17-16,-36-1 15,1 0-15,-18 1 16,0-19-16,-18 1 16,1 18-16,-36-19 15,35 36-15,-35-17 16,18 17-16,17 17 16,18 1-16</inkml:trace>
  <inkml:trace contextRef="#ctx0" brushRef="#br0" timeOffset="19902.3568">2258 4445 0,'0'-18'16,"-18"1"-16,1-19 16,17-16-16,0 16 15,35-17-15,-18 36 16,19-19-16,-19 36 15,19 18 1,-19-18-16,36 18 16,-18-1-16</inkml:trace>
  <inkml:trace contextRef="#ctx0" brushRef="#br0" timeOffset="20376.3213">3493 4128 0,'-36'52'15,"19"1"1,17 18 0,35-18-16,0-18 15,53-17 1,-17-18-16,-1-18 15,-34 0-15</inkml:trace>
  <inkml:trace contextRef="#ctx0" brushRef="#br0" timeOffset="20526.8727">3493 3916 0,'35'-35'15,"0"17"1,18 18 0,-18 0-16</inkml:trace>
  <inkml:trace contextRef="#ctx0" brushRef="#br0" timeOffset="20747.1567">3986 3969 0,'0'17'16,"18"-17"-16,0 0 16,-1 0-16,36 0 15,-35 0-15,17-17 16,-17 17-16,-1 0 15,-17 17-15</inkml:trace>
  <inkml:trace contextRef="#ctx0" brushRef="#br0" timeOffset="20881.3425">3986 4233 0,'36'18'15,"52"-36"1,-53 18-1,-17 0-15,17-17 16</inkml:trace>
  <inkml:trace contextRef="#ctx0" brushRef="#br0" timeOffset="21354.7296">4851 3704 0,'0'35'16,"0"1"-16,0-1 15,0 88-15,17 1 16,-17-71-16,36 106 31,-19-124-31,19 18 0,-1-53 16</inkml:trace>
  <inkml:trace contextRef="#ctx0" brushRef="#br0" timeOffset="21681.5307">5662 4057 0,'35'0'15,"1"0"-15,52-18 16,-53 18-16,18 0 16,0-17-16,-18 17 0,18 0 15,-18 0-15,1-18 16</inkml:trace>
  <inkml:trace contextRef="#ctx0" brushRef="#br0" timeOffset="21876.5904">5891 3810 0,'-17'53'16,"-1"70"-16,0-52 16,18 52-16,18-70 15,17 18 1,-17-36-16,35 18 15,-18-53-15</inkml:trace>
  <inkml:trace contextRef="#ctx0" brushRef="#br0" timeOffset="22121.6875">6174 4198 0,'0'35'0,"0"1"16,0-1-16,17 35 15,1-52-15,52 17 16,-34-17-16,17-18 16,-18 0-16,0-18 0,-17 1 15,35-36-15,-53 35 16,-18-52-16,0 52 16,-52-35-16,35 35 15,-18 18-15,17 0 16,1 0-16,0 36 15,17-19-15</inkml:trace>
  <inkml:trace contextRef="#ctx0" brushRef="#br0" timeOffset="22755.1203">7285 3986 0,'0'53'0,"0"-17"0,0 17 16,0-1-16,0-16 0,0-1 16,0 0-16,18 1 15,-1-19-15,1-17 16,-18-17-16,0-54 15,0 36 1,0-53-16,0 35 16,17-18-16,1 53 15,17-17-15,-17 17 16,17 36-16,-17 0 16,0 35-1,-1-18-15,1 18 16,-1-35-16,1-1 15,-18 1-15,18-36 16,-1 1-16,1-19 16,0 19-16,17-19 15,0 19-15,0 17 16,-17 0-16,35 17 16,-53 19-16,35 34 15,-35-35-15,18 36 16,0-36-16,-1 18 15,-17-35 1</inkml:trace>
  <inkml:trace contextRef="#ctx0" brushRef="#br0" timeOffset="33654.7311">4392 5415 0,'18'0'16,"-1"0"-1,1-17-15,53 17 16,-19 0-16,-16 17 0,34 18 15,-34-17 1,-19 0-16,19 52 16,-54-34-16,0-1 0,1 18 15,-54 35-15,0 18 16,54-71-16,-18 0 16,35 1-1,17-19-15,18-17 16,54 0-16,-54-17 15,18 17-15,0-36 16,-36 36-16,1-17 0</inkml:trace>
  <inkml:trace contextRef="#ctx0" brushRef="#br0" timeOffset="33840.6558">4322 5786 0,'70'-18'0,"18"0"15,18-17 1,35 17 0,-105 1-16,-1 17 15</inkml:trace>
  <inkml:trace contextRef="#ctx0" brushRef="#br0" timeOffset="34189.5608">5027 4939 0,'0'-18'16,"-18"18"-1,18 18-15,-17 17 16,17-17-16,0 70 15,0 18 1,17-71-16,1 36 0,0-36 16,35 0-1,-36-17-15,36-18 16,-35 0-16,-1-18 16</inkml:trace>
  <inkml:trace contextRef="#ctx0" brushRef="#br0" timeOffset="34341.2252">5239 5186 0,'0'35'15,"17"0"1,-17-17-16,36 17 16,-19-35-16,1 0 15</inkml:trace>
  <inkml:trace contextRef="#ctx0" brushRef="#br0" timeOffset="34474.1962">5309 5027 0,'-17'0'0,"17"-18"15</inkml:trace>
  <inkml:trace contextRef="#ctx0" brushRef="#br0" timeOffset="34668.0945">5468 4904 0,'53'35'16,"-35"-17"-16,17 52 15,-17-35-15,-1-17 16,-17 17-16,0 1 0,0-1 16,-17 0-16,17 0 0,-53 18 15</inkml:trace>
  <inkml:trace contextRef="#ctx0" brushRef="#br0" timeOffset="35291.066">5909 5345 0,'18'0'16,"35"0"-1,-36 0-15,54 0 16,-18-18-16,-36 18 0,19 0 16,-1 0-1</inkml:trace>
  <inkml:trace contextRef="#ctx0" brushRef="#br0" timeOffset="35424.7766">5962 5503 0,'53'0'16,"17"-17"0,1-1-1,-36 18 1</inkml:trace>
  <inkml:trace contextRef="#ctx0" brushRef="#br0" timeOffset="36035.7282">6738 5327 0,'-18'35'16,"1"18"-16,-1-18 16,18 18-16,-17 36 15,34-54-15,-17 0 0,53 0 16,-35-17-16,35 0 16,-36-18-1,36-36-15,-35 19 16,-1-19-16,-17 19 15,0-1-15,0 36 16,18 17 0,0-17-1,17-1-15,36 1 16,-36 0-16,18-18 16,-18-18-16,-17 0 15,-36-35 1,0 18-16,1 18 0,-36-54 15,18 53-15,-18-35 16,35 36-16,0 17 16,18-18-16,0 1 0</inkml:trace>
  <inkml:trace contextRef="#ctx0" brushRef="#br0" timeOffset="36363.0642">7285 4939 0,'18'-18'16,"-1"18"-16,18 0 16,54-35-16,-36 17 15,35 1 1,-53 17-16,0 0 0</inkml:trace>
  <inkml:trace contextRef="#ctx0" brushRef="#br0" timeOffset="36502.4873">7461 5027 0,'0'53'15,"36"18"1,-1-36-1,-18-18-15,-17 1 0</inkml:trace>
  <inkml:trace contextRef="#ctx0" brushRef="#br0" timeOffset="36880.3162">7849 5274 0,'0'18'15,"18"-1"-15,17 1 0,1 17 16,16 1-16,1-19 16,-17 18-16,17 1 0,35 17 15,-35-18-15,17 0 16,-52-17-1,-1-18-15,-17 17 16</inkml:trace>
  <inkml:trace contextRef="#ctx0" brushRef="#br0" timeOffset="37076.8113">8096 5274 0,'-53'71'16,"0"17"0,18 18-16,35-71 15,-17 35-15,17-52 16,35 17-16,-18-35 16,1 0-16</inkml:trace>
  <inkml:trace contextRef="#ctx0" brushRef="#br0" timeOffset="37330.4121">8431 4745 0,'-35'53'0,"35"-18"16,-18 0-16,18 1 16,0-1-16,0 0 0,18 36 15,0-54 1,17 19-16,18-1 0,-35-35 16,-1 0-16,1 0 0</inkml:trace>
  <inkml:trace contextRef="#ctx0" brushRef="#br0" timeOffset="37470.3738">8608 5009 0,'0'36'16,"17"-1"0,1-17-16,0-1 15,-1-17 1</inkml:trace>
  <inkml:trace contextRef="#ctx0" brushRef="#br0" timeOffset="37603.7931">8625 4798 0,'0'-18'16</inkml:trace>
  <inkml:trace contextRef="#ctx0" brushRef="#br0" timeOffset="37798.1608">8784 4763 0,'35'52'16,"18"19"-1,-17-18 1,-19 17-16,1-34 0,-36 17 16,-17 17-1,0-52-15</inkml:trace>
  <inkml:trace contextRef="#ctx0" brushRef="#br0" timeOffset="38126.1248">9084 5309 0,'18'0'16,"-1"0"-16,54-17 16,-36-1-16,53 0 15,-52 1 1,-1 17-16,18-18 15,-36 18-15</inkml:trace>
  <inkml:trace contextRef="#ctx0" brushRef="#br0" timeOffset="38282.1683">9260 5098 0,'0'17'15,"0"36"-15,0-18 16,18 1-16,0 34 15,-1-17-15,19 35 16,-19-52-16,1-1 16,-18 0-16,18-17 0</inkml:trace>
  <inkml:trace contextRef="#ctx0" brushRef="#br0" timeOffset="38660.2722">9525 4868 0,'18'124'0,"-1"17"16,1-18-1,-18-87-15,35 52 16,-17-88-16,-1 0 15,1 0-15,17-35 16,1 35 0,34-18-16,-34 18 15,34 35-15,-52 1 16,17-19-16,-17 18 0,-1 1 16,-17-1-16,-17-17 15,-19 17 1,1-35-16,-53 0 15,53 0-15,-54-18 16,54 1-16,-18-1 16,36 18-16,-1 0 0</inkml:trace>
  <inkml:trace contextRef="#ctx0" brushRef="#br0" timeOffset="39816.1442">4815 6738 0,'0'-18'16,"-17"1"-16,-18-18 15,17 17-15,-17 0 16,-1 18-16,-34 36 0,34-1 16,-16 35-1,16-17-15,19 53 16,17-71-16,17 18 15,1-17-15,17-19 0,0 1 0,54-1 16,-54-17-16,53-35 16,-70 18-1,-1-1-15,1-17 0,-18-18 16,0 17-16,-35-16 16,17 16-16,-35 1 15,36 35-15,-1 0 16,18 18-1,18 17 1,-1 0-16,36 18 16,-18-35-16,1-1 0,-1 1 15,0 0-15,1-1 16,-1-17-16,0 18 16</inkml:trace>
  <inkml:trace contextRef="#ctx0" brushRef="#br0" timeOffset="40060.7515">5062 6138 0,'-17'36'0,"-19"34"15,36-17-15,18 35 16,0-35-16,-1-18 0,54 36 16,-36-36-1,18-17-15,-18 0 0,1-1 16,-1-17-16,-17 0 0</inkml:trace>
  <inkml:trace contextRef="#ctx0" brushRef="#br0" timeOffset="40205.2448">5345 6403 0,'0'18'15,"0"17"1,17 0 0,1-17-16,17-18 0</inkml:trace>
  <inkml:trace contextRef="#ctx0" brushRef="#br0" timeOffset="40333.7409">5327 6297 0,'0'-18'16,"0"1"0,18-1-1</inkml:trace>
  <inkml:trace contextRef="#ctx0" brushRef="#br0" timeOffset="40541.0686">5521 6103 0,'18'0'15,"35"35"-15,17 18 16,-35-17-16,1 69 15,-19-52-15,-17-17 16,0 16-16,0-16 0,0 17 16,-35 0-16,0-18 15</inkml:trace>
  <inkml:trace contextRef="#ctx0" brushRef="#br0" timeOffset="41584.9662">6385 6632 0,'18'0'0,"0"0"16,17 0-1,0 0-15,0 0 0,18 0 16,-17 0-16,-1 0 0,0 0 16,-17 18-1</inkml:trace>
  <inkml:trace contextRef="#ctx0" brushRef="#br0" timeOffset="41714.7238">6491 6826 0,'71'18'16,"17"-18"0,-18 0-1,-34 0-15</inkml:trace>
  <inkml:trace contextRef="#ctx0" brushRef="#br0" timeOffset="42230.6409">7708 6562 0,'18'-18'16,"-36"18"0,1 0-1,-19 0-15,-34 18 16,34 17-16,-52 18 16,53-18-16,0 0 15,-1 1-15,19-1 0,17 0 0,0 18 16,53-18-1,-36-35-15,36 0 16,-17 0-16,52 0 16,-71-17-16,19 17 15,-19-18-15,-17 1 0,0-1 0,0 0 16,-17 1-16,-1-1 0,-17 0 16,-18 1-1,18-1-15,17 18 0,0 0 16,1 0-16</inkml:trace>
  <inkml:trace contextRef="#ctx0" brushRef="#br0" timeOffset="42492.1543">8132 6209 0,'-36'0'16,"-17"0"-16,18 53 16,35 35-1,-18-35-15,18 88 16,18-70-16,0-18 0,-1-1 16,19-16-16,-1 17 15,35 0-15,-34-36 16,17-17-16,-18 0 15</inkml:trace>
  <inkml:trace contextRef="#ctx0" brushRef="#br0" timeOffset="42803.0729">8502 6456 0,'35'0'15,"1"0"-15,-1 17 16,0 1-16,0 0 0,1-1 16,-36 1-16,0 17 15,0-17-15,-18 35 16,0-18-16,1 0 16,17-17-16,0 0 15,17-1 1,36 19-16,-35-36 15,52 0-15,-34 17 16,34-17-16,-52 0 16,0 0-1,-18-17-15,-18 17 16</inkml:trace>
  <inkml:trace contextRef="#ctx0" brushRef="#br0" timeOffset="42954.1348">8467 6668 0,'53'17'0,"0"-17"15,17 0 1,-17-17-16,-18 17 0,36-18 16</inkml:trace>
  <inkml:trace contextRef="#ctx0" brushRef="#br0" timeOffset="43221.2256">8943 6068 0,'-18'35'16,"18"-17"-16,0-1 0,0 19 16,18 17-16,0-18 15,17 35-15,0 1 16,-17-53-16,17 17 16,-17-18-1,-1-17-15</inkml:trace>
  <inkml:trace contextRef="#ctx0" brushRef="#br0" timeOffset="43370.387">9172 6350 0,'18'35'16,"17"-17"-1,-17-18-15</inkml:trace>
  <inkml:trace contextRef="#ctx0" brushRef="#br0" timeOffset="43527.1522">9190 6138 0,'0'-17'15,"18"17"1,-1 0 0</inkml:trace>
  <inkml:trace contextRef="#ctx0" brushRef="#br0" timeOffset="43730.7065">9366 6138 0,'18'18'0,"0"35"15,-1-35-15,1 17 16,-18-18 0,0 19-16,0-19 15,-18 36-15,18-35 16,-17-18-16</inkml:trace>
  <inkml:trace contextRef="#ctx0" brushRef="#br0" timeOffset="44148.807">9543 5997 0,'-18'-17'16,"36"17"-1,-18 17-15,35 19 16,-17-1-16,17 0 16,-18 0-16,36 54 15,-17-37-15,-1 54 16,-17-53-16,-1 53 16,1-35-16,-18-18 15,0-1-15,0 1 0,0-17 16,-35 52-16,-18-35 15,35-18-15,-17-17 16,-36 17 0,36-17-16</inkml:trace>
  <inkml:trace contextRef="#ctx0" brushRef="#br0" timeOffset="52241.8222">4604 8026 0,'17'0'32,"36"0"-32,0 17 15,0-17-15,53-17 16,-35 17-16,34-18 16,-69 0-16,34 18 15,-52 0-15,-36 0 31</inkml:trace>
  <inkml:trace contextRef="#ctx0" brushRef="#br0" timeOffset="52456.7986">4974 8026 0,'-17'17'0,"17"19"15,0-1 1,52 35-16,-34-17 16,53 36-16,-54-54 15,36 35 1,-35-34-16,-18 34 15,0-34-15,-18-19 0,-35 36 16,0-35-16,18-1 16,-53 19-1,35-36-15,-18 0 0,36 0 16,0-18-16,35 0 16,18 1-1</inkml:trace>
  <inkml:trace contextRef="#ctx0" brushRef="#br0" timeOffset="52878.6792">5715 8237 0,'18'0'16,"-1"0"-16,54 0 15,-36-17 1,0 17-16,1-18 0,34 18 15,-52 0-15</inkml:trace>
  <inkml:trace contextRef="#ctx0" brushRef="#br0" timeOffset="53026.447">5821 8449 0,'17'18'16,"54"-18"-16,-18 0 15,18 0-15,-19-18 16,-16 0 0</inkml:trace>
  <inkml:trace contextRef="#ctx0" brushRef="#br0" timeOffset="55332.2787">5239 8378 0,'0'-17'0,"17"17"16,1-18-1,17 18-15,-17 0 16,35-17-16,0-1 16,-18 18-16,18 0 15,-18 0-15,-17 0 16,-36 0 15</inkml:trace>
  <inkml:trace contextRef="#ctx0" brushRef="#br0" timeOffset="55521.0299">5380 8079 0,'0'70'15,"0"-17"-15,18 0 0,-1 35 16,1-35-16,17 35 15,-17-52-15,-1-19 16,1 19-16,0-19 0,-18 1 16</inkml:trace>
  <inkml:trace contextRef="#ctx0" brushRef="#br0" timeOffset="57379.0946">6932 8079 0,'0'-18'16,"0"36"0,0-1-16,-18 1 15,18 17-15,18 18 0,-18-18 16,35 54-16,-17-54 15,0-18-15,17 19 0,18-19 16,-18-17 0,18-35-16,-35 17 15,-1 1-15,1-54 16,-18 36-16,0-36 16,0 54-16,0-1 0,0 36 15,18 35 1,-1-18-1,1 71-15,0-53 16,17 35-16,-18-35 16,-17 17-16,0-34 15,-17 34-15,-1-52 16,-17 0 0,0-18-16,-18 0 15,17-18-15,19 0 0,-19 1 16,19-19-16,-18 19 15,17-1-15,18-17 0,-18 17 16</inkml:trace>
  <inkml:trace contextRef="#ctx0" brushRef="#br0" timeOffset="57724.7579">7408 7602 0,'-17'0'31,"-1"18"-15,18 53-16,-18-19 16,18-16-16,0 17 0,18-18 15,0 0-15,-18 1 0,35 16 16,-17-34-16,17 0 16,-17-1-16,-1-17 15,18 0-15,-17 0 16</inkml:trace>
  <inkml:trace contextRef="#ctx0" brushRef="#br0" timeOffset="57846.9424">7567 7885 0,'0'17'0,"18"36"16,17-18-1,-17-35-15,17 0 16</inkml:trace>
  <inkml:trace contextRef="#ctx0" brushRef="#br0" timeOffset="57974.0642">7638 7726 0,'-18'-18'16,"36"18"15</inkml:trace>
  <inkml:trace contextRef="#ctx0" brushRef="#br0" timeOffset="58180.6174">7814 7620 0,'35'18'15,"-17"-18"-15,0 35 16,35 18-16,-53-18 15,17 18-15,-17-18 16,0 1-16,0-1 16,0 0-16,-17-17 0,-36 35 15,35-36-15,0 19 0,1-19 16</inkml:trace>
  <inkml:trace contextRef="#ctx0" brushRef="#br0" timeOffset="58563.3615">8273 7743 0,'-18'71'0,"18"53"16,0-72 0,0 19-16,18 52 15,17 1-15,-17-89 16,34 36 0</inkml:trace>
  <inkml:trace contextRef="#ctx0" brushRef="#br0" timeOffset="58815.9763">8537 8220 0,'0'35'16,"0"18"0,0-35-16,53-1 15,-18-17-15,1 0 0,17 0 16,-36 0-1,1-17-15,0-1 16,-18 0-16,-18 1 0,0-19 0,1 19 16,-1 17-16,0-18 15,1 0-15,-1 18 0,0 0 16</inkml:trace>
  <inkml:trace contextRef="#ctx0" brushRef="#br0" timeOffset="59192.4124">8961 8184 0,'-36'36'15,"19"-19"-15,-1 19 16,18-1-16,0-17 16,18-1-16,17-17 15,-17 0 1,17-17-16,-18-1 15,-17-17-15,18 17 16,-36-17 0,18 52-1,18 36 1,0 0-16,17 53 16,-17-53-16,17 35 15,-17-35-15,-18 18 16,0-36-16,-36 0 15,1-17-15,-36-18 16,36 0-16,-53-18 16,53 1-16,-36-36 15,54 35-15,-1-17 16,18 17-16</inkml:trace>
  <inkml:trace contextRef="#ctx0" brushRef="#br0" timeOffset="60549.7809">9666 8132 0,'0'-18'15,"0"0"-15,0 1 16,-18-1 0,-17 0-1,18 18-15,-36 36 16,35-19-16,-35 54 16,35-36-16,1 36 15,17-36-15,17 18 16,1-18-16,35-17 15,-35-1-15,17-17 16,0-17-16,-17-1 0,17 0 16,-17 1-16,-1-54 15,1 36-15,-18-18 16,-18 18-16,18 17 16,-17-17-16,-1 35 15,18 18 1,0-1-16,18 18 0,-1 18 15,1-35 1,17 17-16,1 1 16,-1-19-16,-17 1 0,17-1 15,-18-17-15</inkml:trace>
  <inkml:trace contextRef="#ctx0" brushRef="#br0" timeOffset="60783.4612">9807 7567 0,'0'18'16,"-17"17"-16,17 36 16,0-36-16,17 35 15,1-52 1,0 17-16,17 18 0,-18-35 15,36 0 1,-35-1-16,0-17 0,-1-17 16</inkml:trace>
  <inkml:trace contextRef="#ctx0" brushRef="#br0" timeOffset="60910.0036">9984 7796 0,'17'36'15,"-17"-1"1,36 0 0,-19-17-16</inkml:trace>
  <inkml:trace contextRef="#ctx0" brushRef="#br0" timeOffset="61067.3153">10054 7708 0,'0'-17'31,"18"17"-15,-1 0-16</inkml:trace>
  <inkml:trace contextRef="#ctx0" brushRef="#br0" timeOffset="61284.7825">10160 7514 0,'18'0'32,"-1"18"-32,1 17 15,0 0-15,34 36 0,-34-36 16,0 0-16,-1 36 15,-17-53-15,0 17 0,-17 18 16,-1-35 0,-17 17-16</inkml:trace>
  <inkml:trace contextRef="#ctx0" brushRef="#br0" timeOffset="62923.3785">11007 8202 0,'-18'-18'0,"36"18"15,35-17 1,-18 17-16,35-18 15,-17 18-15,18 0 16,-36 0-16,0-17 16</inkml:trace>
  <inkml:trace contextRef="#ctx0" brushRef="#br0" timeOffset="63091.1412">11201 8026 0,'0'35'0,"0"36"15,17-36-15,1 53 16,-18-70-16,35 52 16,-17-52-16,35 17 15</inkml:trace>
  <inkml:trace contextRef="#ctx0" brushRef="#br0" timeOffset="64113.0034">12030 7567 0,'-36'0'16,"19"18"-16,17-1 16,-18 19-16,1-1 0,-1 88 15,18-52-15,0 70 16,18-88-16,34 53 16,-34-53-16,70 0 15,-52-36-15,-1 1 16,0 0-16,-17-18 0</inkml:trace>
  <inkml:trace contextRef="#ctx0" brushRef="#br0" timeOffset="64319.6864">12277 7726 0,'17'70'0,"-17"36"16,18 0 0,0-53-16,17 35 15,0-17 1,-17-36 0,-1-35-16</inkml:trace>
  <inkml:trace contextRef="#ctx0" brushRef="#br0" timeOffset="64836.2655">12629 8043 0,'18'0'16,"17"0"-16,1 0 16,-1 0-16,-17 0 15</inkml:trace>
  <inkml:trace contextRef="#ctx0" brushRef="#br0" timeOffset="65236.6046">12912 8026 0,'-18'53'15,"18"-18"-15,18 0 16,17 18-1,0-35-15,-17-18 0,35 0 16,-18-36 0,-17 19-16,-18-1 15,0-17-15,17-18 16,-17 35-16,0 1 0,0 34 31,18 54-15,0-36-16,-1 18 0,1 35 15,0-35-15,-1 0 16,-17-18-16,-17 54 16,-1-54-16,0-17 0,-35 17 15,36-35 1,-19 17-16,-34-34 16,52 17-16,-52-53 15,52 35-15,-17-52 16,35 17-16,-18 17 15</inkml:trace>
  <inkml:trace contextRef="#ctx0" brushRef="#br0" timeOffset="65437.099">13176 7620 0,'0'35'16,"-17"18"-1,17 0 1,17 0-16,19 18 16,-1-54-1,0 1 1,-17 0-16,-1-18 16</inkml:trace>
  <inkml:trace contextRef="#ctx0" brushRef="#br0" timeOffset="65570.358">13335 7743 0,'0'18'15,"18"17"1,-1-17-16,1 0 0,-18-1 16</inkml:trace>
  <inkml:trace contextRef="#ctx0" brushRef="#br0" timeOffset="65698.0846">13406 7638 0,'0'-18'16</inkml:trace>
  <inkml:trace contextRef="#ctx0" brushRef="#br0" timeOffset="65882.658">13564 7620 0,'18'35'16,"17"1"-1,-35-1-15,36 18 16,-19 0-16,-17-36 15,0 36-15,-17-35 16</inkml:trace>
  <inkml:trace contextRef="#ctx0" brushRef="#br0" timeOffset="66202.879">13705 7479 0,'-17'-18'0,"34"18"31,36 71-15,-17-36-16,34 89 15,-17-1-15,-35-52 16,17 52-16,-35-70 16,-35 53-1,17-71-15,-35 36 16,18-54-16,-53 19 16,52-19-16</inkml:trace>
  <inkml:trace contextRef="#ctx0" brushRef="#br0" timeOffset="66770.6385">14358 7567 0,'0'-35'15,"-18"35"-15,18 35 16,0 71 0,18-36-16,-18 72 15,18-19 1,-1-17-16,1-53 15,17 17-15,-17-52 0,0 0 16,-1-18-16,1 0 16</inkml:trace>
  <inkml:trace contextRef="#ctx0" brushRef="#br0" timeOffset="67015.908">14570 8061 0,'0'0'0,"0"18"0,-18 17 15,18-17-15,18-1 16,-1 1 0,1-1-16,0-17 0,17 0 0,-17 0 15,-1 0 1,1 0-16,-18-17 0,17-18 16,-17 17-16,-17-35 15,-1 35-15,-17-35 16,17 36-16,-17-1 15,35 1-15,0 34 16</inkml:trace>
  <inkml:trace contextRef="#ctx0" brushRef="#br0" timeOffset="67394.0074">14940 8043 0,'-17'18'15,"-1"-18"-15,0 18 16,18-1 0,0 1-16,18 0 0,-18-1 15,35-17 1,-17 0-16,-1-17 16,-17-1-1,-17 0-15,17 36 31,17 35-15,1-18-16,17 71 16,-17-53-16,0-18 15,-18 18-15,17-18 0,-17 36 16,0-36-16,-17 0 16,-19-35-1,-17 0-15,18 0 16,-18-17-16,18-1 15,-18-17-15,35 17 16,1-35 0</inkml:trace>
  <inkml:trace contextRef="#ctx0" brushRef="#br0" timeOffset="67677.5887">15311 7444 0,'-36'0'16,"19"35"-16,17 0 15,-18 0-15,0 36 16,18 0-16,-17 70 0,17-53 15,17-18-15,19 1 0,17 35 16,-18-71 0,0 0-16,-17 1 0,17-36 15,0 17-15</inkml:trace>
  <inkml:trace contextRef="#ctx0" brushRef="#br0" timeOffset="67883.7831">15628 7655 0,'0'53'16,"18"71"-1,-18-71-15,17 52 16,19-34-16,-36-36 15,17 1-15,1-36 16</inkml:trace>
  <inkml:trace contextRef="#ctx0" brushRef="#br0" timeOffset="68005.4181">15910 7920 0,'88'-18'16,"-35"1"-1,-17 17 1</inkml:trace>
  <inkml:trace contextRef="#ctx0" brushRef="#br0" timeOffset="68367.7671">16281 7885 0,'-36'17'16,"1"36"0,0 0-1,35 18 1,18-36-16,-18-17 0,35 17 16,-18-18-16,1-17 15,0-17-15,-1-18 16,-17 17-16,18-35 15,-18 18-15,18-18 16,-18 35-16,0-17 16,0 17-1,0 36 1,0 0-16,0 17 0,35 18 16,-17-18-16,-1-17 15,18 35-15,-17-36 16,0 1-16</inkml:trace>
  <inkml:trace contextRef="#ctx0" brushRef="#br0" timeOffset="68574.3624">16439 7479 0,'-17'53'16,"17"53"0,35-18-16,18 18 15,-18-71-15,1 0 16,-1-17 0</inkml:trace>
  <inkml:trace contextRef="#ctx0" brushRef="#br0" timeOffset="68718.2637">16651 7655 0,'0'36'16,"18"16"0,-1-34-16,1 17 15,-18-17-15</inkml:trace>
  <inkml:trace contextRef="#ctx0" brushRef="#br0" timeOffset="68862.9804">16686 7514 0,'-17'0'31,"34"0"-31</inkml:trace>
  <inkml:trace contextRef="#ctx0" brushRef="#br0" timeOffset="69039.5886">16810 7549 0,'0'0'0,"18"0"16,-1 53-16,1-17 15,-1-19-15,1 54 16,0-54-16,-18 36 16,0-35-16,0 0 0,-18-1 15</inkml:trace>
  <inkml:trace contextRef="#ctx0" brushRef="#br0" timeOffset="69479.8494">16916 7461 0,'17'0'47,"1"18"-32,17 0 1,-17-1-16,52 36 16,-34 0-16,17 53 15,-36-53-15,19 70 16,-36-70-16,0 71 16,-18-71-16,-17 17 15,-1-35-15,-17 18 16</inkml:trace>
  <inkml:trace contextRef="#ctx0" brushRef="#br0" timeOffset="70358.8003">17216 7267 0,'0'-17'31,"35"17"-15,-18 0-1,1 0-15,0 0 0,17-18 16,-17 18-16,-1 0 16,1 18-1,-18 52 1,18-35-16,-18 71 16,17-35-16,1 88 15,-18-71-15,35 88 16,-35-88-16,18 71 15,-18-106-15,17 18 16,-17-36-16,18 18 0,-18 0 16,0-36-16,0 1 15,-18-18 1,1 0 0,-36-35-16,35 35 15,-70-36-15,17 19 16,1 17-16</inkml:trace>
  <inkml:trace contextRef="#ctx0" brushRef="#br0" timeOffset="71028.5872">6668 7479 0,'17'0'0,"1"0"16,-1 0-16,1 0 0,17 0 15,-17 0 1,0 0-16,-18-18 0,17 18 16</inkml:trace>
  <inkml:trace contextRef="#ctx0" brushRef="#br0" timeOffset="71343.0009">6650 7461 0,'0'53'16,"0"18"-1,18-18-15,-18 0 16,17-1-16,-17 19 0,0 105 16,0-87-16,0 105 15,0-124-15,0 89 16,0-88-16,0 52 15,0-88-15,0 53 16,0-52 0,18 34-16,-1-52 15,1 0-15,0-18 0,17 17 16,18-17-16,-18-17 16,0-1-1,-17 0-15</inkml:trace>
  <inkml:trace contextRef="#ctx0" brushRef="#br0" timeOffset="71756.2807">6279 8202 0,'18'0'0,"0"0"15,-1 0-15,36-18 16,-17 18-16,-1 0 0,18 18 15,-36-18-15</inkml:trace>
  <inkml:trace contextRef="#ctx0" brushRef="#br0" timeOffset="75646.7364">4621 9878 0,'-35'-18'15,"-18"18"1,0 18-1,36-1-15,-36 54 16,35-36-16,18 1 0,-18 34 16,36-35-16,17 36 15,-17-53-15,53-1 16,-19-17-16,19-53 16,-36 36-1,1-36-15,-19 17 0,1-16 16,0-54-1,-18 53-15,-18 0 0,18 0 0,-53-53 16,35 53-16,-35-35 16,36 53-1,-19 17-15,1-17 16,35 52-16,0 54 16,0-18-16,35 70 15,-17-52-15,35 52 16,-35-70-1,35 0-15,17 18 16,-17-54-16,35 1 16</inkml:trace>
  <inkml:trace contextRef="#ctx0" brushRef="#br0" timeOffset="76014.8835">5080 9754 0,'18'0'16,"35"0"-1,17 0 1,-52 0-16,17 18 15,-17-18-15,17 35 16,-35-17-16,0 17 0,-18-17 16,1 35-1,-1-18-15,0 0 0,-17 18 16,35-35-16,0 17 0,18 0 16,17-17-1,18 0-15,-35-18 16,17 0-16,-17 0 0,-1 0 15,1 0-15,-1-18 0,-34 18 16</inkml:trace>
  <inkml:trace contextRef="#ctx0" brushRef="#br0" timeOffset="76160.235">5133 9984 0,'35'0'15,"36"0"-15,-1 0 16,-34 0-16,17-18 16,-36 18-1</inkml:trace>
  <inkml:trace contextRef="#ctx0" brushRef="#br0" timeOffset="76527.8605">5539 9331 0,'-36'0'16,"19"0"-16,-1 53 16,18-35-16,0 17 15,0 53-15,0-53 16,18 36-16,17-36 15,0 36-15,1-54 16,16 1 0,-34-18-16</inkml:trace>
  <inkml:trace contextRef="#ctx0" brushRef="#br0" timeOffset="76681.5981">5680 9578 0,'0'35'16,"0"-17"-16,17 17 15,1-35-15,17 0 16,-17 0-16</inkml:trace>
  <inkml:trace contextRef="#ctx0" brushRef="#br0" timeOffset="76815.0491">5680 9384 0,'-18'0'16</inkml:trace>
  <inkml:trace contextRef="#ctx0" brushRef="#br0" timeOffset="77014.3549">5768 9313 0,'35'18'16,"18"35"0,18 17-16,-54-34 15,19 52 1,-36-53-16,0 53 0,0-70 15,-36 53 1,19-54-16,-1 1 0</inkml:trace>
  <inkml:trace contextRef="#ctx0" brushRef="#br0" timeOffset="82848.9157">6526 9772 0,'-17'0'15,"34"0"1,1-18 0,0 18-16,17 0 15,0 0-15,1 0 16,-1 0-16,18 0 16,-36 0-16,1 0 15,0 0-15,-1 0 0</inkml:trace>
  <inkml:trace contextRef="#ctx0" brushRef="#br0" timeOffset="82999.5177">6597 9913 0,'18'35'16,"-1"-35"-16,1 18 15,0-18-15,34 0 16,-16 0-16,-19 0 15,1 0-15</inkml:trace>
  <inkml:trace contextRef="#ctx0" brushRef="#br0" timeOffset="86475.7519">7973 9737 0,'-35'-36'16,"-1"1"0,-17 35-1,36 0-15,-19 0 0,-34 53 16,-1 35-1,18 18 1,36-53-16,17-18 0,0 1 0,35 16 16,-17-34-16,17 0 15,71-36 1,-18-17-16,-53 0 16,36-36-16,-54 36 15,1-36-15,-18 36 16,-18 0-1,18 17-15,-17 18 16,-1 0-16,1 53 16,-1-18-16,18 53 15,18-52-15,52 17 16,-35-36-16,36 18 16,-53-35-16,34 18 15,-16-18-15</inkml:trace>
  <inkml:trace contextRef="#ctx0" brushRef="#br0" timeOffset="86743.0647">8255 9155 0,'-18'17'16,"1"54"-16,-1-36 15,18 0-15,0 54 16,0-37-16,35 19 16,-17-36-16,17 18 15,-17-35-15,35-1 16,-36-17-16,1-17 15</inkml:trace>
  <inkml:trace contextRef="#ctx0" brushRef="#br0" timeOffset="86876.0404">8414 9402 0,'0'35'15,"0"-18"-15,0 36 16,0-17-1,17-19-15,1 1 16</inkml:trace>
  <inkml:trace contextRef="#ctx0" brushRef="#br0" timeOffset="87003.7084">8467 9278 0,'-18'-35'16,"0"17"-1</inkml:trace>
  <inkml:trace contextRef="#ctx0" brushRef="#br0" timeOffset="87213.6118">8625 9137 0,'0'18'0,"36"17"16,-36 0-16,35 18 16,-17-18-16,-1 1 15,-17-19-15,0 54 16,0-36-16,-17 18 16,-1-18-16,0 1 15</inkml:trace>
  <inkml:trace contextRef="#ctx0" brushRef="#br0" timeOffset="87560.6336">8943 9807 0,'35'0'16,"-17"0"-16,-1 0 0,19-17 16,17 17-1,-36 0-15,1 0 0,0 0 16</inkml:trace>
  <inkml:trace contextRef="#ctx0" brushRef="#br0" timeOffset="88182.0444">9437 9719 0,'-18'35'0,"1"36"16,52-1-1,18 1 1,-18-36-16,0-17 0,36 0 16,-1-18-1,-34-18 1,-19 0-16,1-52 15,-18 34-15,-18 19 0,1-18 16,17-1-16,-18 19 0,0-1 16,18 36-1,18 52-15,0-17 16,-18 0-16,17-18 0,1 36 16,17 17-16,-35-35 15,0 35 1,-17-70-16,-36 35 15,35-36-15,-53 1 16,36-18-16,-18-18 16,18 1-16,0-36 15,17 17-15,0-16 16</inkml:trace>
  <inkml:trace contextRef="#ctx0" brushRef="#br0" timeOffset="88522.138">9931 9190 0,'-36'0'15,"36"18"1,-17-1-16,-1 54 16,1-18-16,17-18 15,0 0-15,17 0 0,1 1 0,17 34 16,-17-52-16,52 35 15,-34-53-15,16 17 16,-34-34 0</inkml:trace>
  <inkml:trace contextRef="#ctx0" brushRef="#br0" timeOffset="88676.8934">10125 9419 0,'0'53'16,"17"-18"0,1-17-16,0 0 15,-1-1-15,1-17 0,0 0 16</inkml:trace>
  <inkml:trace contextRef="#ctx0" brushRef="#br0" timeOffset="88816.4426">10178 9313 0,'-18'0'15,"36"0"1</inkml:trace>
  <inkml:trace contextRef="#ctx0" brushRef="#br0" timeOffset="89033.5674">10283 9102 0,'36'17'16,"-19"19"-16,19-1 15,17 35 1,-18-17-16,-17 0 0,-1 0 15,18 35-15,-35-35 16,-17 35-16,-1-52 16,1 17-16,-19-36 15</inkml:trace>
  <inkml:trace contextRef="#ctx0" brushRef="#br0" timeOffset="90012.4344">4763 11342 0,'-53'0'15,"17"17"-15,-17 1 0,18 0 0,0 35 16,0-18-16,17 18 15,0 35-15,18-53 16,18 1-16,0-19 0,17 1 16,35 0-16,1-54 15,17-17 1,-53 0-16,1-52 16,-19 52-16,1 0 15,-18 0-15,-18-53 16,1 53-16,-1 0 0,-17-53 15,-18 36 1,18 34-16,17 36 0,0-17 16,1 34-1,17 36-15,0 0 16,17 18-16,36 123 16,18-71-1,-1-34 1,-34-54-16,34 18 15,-35-18-15,-17-17 0,0-18 16</inkml:trace>
  <inkml:trace contextRef="#ctx0" brushRef="#br0" timeOffset="90468.7154">5186 11342 0,'0'17'16,"-18"36"-16,18-17 15,0 52 1,18-53-16,-18 0 0,53 18 16,-18-35-16,-17-18 15,35 18-15,-18-18 0,-17-18 16,-1-17-1,-17 17-15,18-17 0,-18-1 16,0-16 0,0 34-16,17 36 31,36 17-15,-17-18-16,34 1 15,-35 0-15,36-18 16,-36 0-16,1 0 15,-36-18-15,0 0 16,0 1-16,0-18 0,-18-1 16,-17-34-16,17 34 15,0-16-15,-35-19 16,18 36-16,18 17 0,-1 0 16,36 18-1</inkml:trace>
  <inkml:trace contextRef="#ctx0" brushRef="#br0" timeOffset="91646.7159">6015 11483 0,'-18'18'16,"1"-1"-16,17 1 15,-18 35 1,18-36-16,-18 36 0,18-17 15,0-19-15,18 1 16,-18 0-16,18-18 16,-1 17-16</inkml:trace>
  <inkml:trace contextRef="#ctx0" brushRef="#br0" timeOffset="93966.2151">6720 11201 0,'18'17'15,"35"-17"1,35 0 0,-53 0-16,54 0 15,-54 0-15,35 0 16,-52 0-16,0 0 16,17 0-16,-35-17 15,0-1-15</inkml:trace>
  <inkml:trace contextRef="#ctx0" brushRef="#br0" timeOffset="94148.9659">7020 11007 0,'-17'70'16,"17"36"-1,0-18 1,17-35-16,-17-18 0,18 54 15,0-54-15,-1 0 16,-17-17-16,18-18 16</inkml:trace>
  <inkml:trace contextRef="#ctx0" brushRef="#br0" timeOffset="94655.6023">7479 11130 0,'18'0'32,"34"18"-17,-34-18-15,17 0 0,1 0 16,-19-18-16,36 18 15,-18 0-15,-17 0 0,0 0 16,-18 18 0</inkml:trace>
  <inkml:trace contextRef="#ctx0" brushRef="#br0" timeOffset="94818.0836">7567 11324 0,'35'35'16,"-17"-35"-16,17 0 16,1 0-16,-19 0 15,18-17-15,-17 17 0,0 0 16</inkml:trace>
  <inkml:trace contextRef="#ctx0" brushRef="#br0" timeOffset="96068.7386">8537 11042 0,'0'0'0,"-17"0"0,17-18 0,17 36 31,36 35-16,-18 0-15,54 35 16,-36-53-16,-1 1 16,1-1-16,-17 0 0,17-17 0,17 35 15,-35-53 1,-17 17-16</inkml:trace>
  <inkml:trace contextRef="#ctx0" brushRef="#br0" timeOffset="96250.9457">8802 11095 0,'-53'88'16,"18"-53"-16,17 18 15,-35 18-15,35-36 16,18 0-16,0 18 15,36-17 1</inkml:trace>
  <inkml:trace contextRef="#ctx0" brushRef="#br0" timeOffset="96525.176">9349 11430 0,'0'35'15,"0"-17"-15,0 17 16,0-17-16,17 35 15,1-36-15,0 19 16,-18-19-16,17-17 16</inkml:trace>
  <inkml:trace contextRef="#ctx0" brushRef="#br0" timeOffset="96951.7081">9190 10672 0,'-18'35'15,"18"18"-15,0-18 16,18 36-16,-18-36 16,18-18-16,17 54 15,-18-53-15,1 17 0,17-17 16,-17-1 0,0-17-16</inkml:trace>
  <inkml:trace contextRef="#ctx0" brushRef="#br0" timeOffset="97107.979">9384 10883 0,'0'18'16,"0"17"-16,0 0 16,18-17-16,17 0 15,-18-1-15,1-17 16</inkml:trace>
  <inkml:trace contextRef="#ctx0" brushRef="#br0" timeOffset="97224.8173">9402 10689 0</inkml:trace>
  <inkml:trace contextRef="#ctx0" brushRef="#br0" timeOffset="97436.2917">9543 10654 0,'35'18'16,"18"17"-1,0 71 1,-36-89 0,-17 19-16,18 34 0,-18-35 15,-18-17-15,-17 53 16,17-54-16</inkml:trace>
  <inkml:trace contextRef="#ctx0" brushRef="#br0" timeOffset="98799.6212">10548 11095 0,'-18'-18'0,"-52"18"15,35 0 1,-1 0-16,1 36 0,0-19 16,17 18-16,-17 1 0,17-1 15,1 0-15,17 36 16,17-54-16,1 19 0,-1-36 16,19 17-16,-19 1 15,19-18-15,-1 0 0,0-18 16,-17 1-16,35-36 15,-18 0 1,-35 0-16,0-35 0,0 53 16,-18-71-16,18 35 15,-52-35 1,34 53-16,-17-17 16,17 52-16,18 36 15,0 52 1,0 1-16,35 52 15,-17-52-15,52 52 16,-34-70-16,52 18 16,-53-36-16,36 0 15,-54-35 1</inkml:trace>
  <inkml:trace contextRef="#ctx0" brushRef="#br0" timeOffset="99104.3187">10936 10936 0,'71'-18'16,"-36"18"-16,0 0 16,1 18-16,16 0 15,-34-1-15,-18 19 16,0-19-16,-53 54 15,36-36-15,-36 53 16,17-52-16,36-1 16,0-17-16,0-1 0,0 1 15,53 17-15,-17-35 16,-1 18-16,71-18 16,-71 0-1,-53 0 1</inkml:trace>
  <inkml:trace contextRef="#ctx0" brushRef="#br0" timeOffset="99249.3581">10936 11218 0,'0'0'0,"35"0"0,18 18 0,53-18 15,-53 0-15,0 0 16,35-18-16,-53 18 15,-17 0-15</inkml:trace>
  <inkml:trace contextRef="#ctx0" brushRef="#br0" timeOffset="99529.3403">11395 10389 0,'-18'0'0,"0"53"16,18 35-1,0-52-15,18 122 16,35-69-1,0-19 1,0-35 0,-18-17-16</inkml:trace>
  <inkml:trace contextRef="#ctx0" brushRef="#br0" timeOffset="99676.9853">11606 10742 0,'0'35'16,"0"1"-1,18-19-15,0 1 16</inkml:trace>
  <inkml:trace contextRef="#ctx0" brushRef="#br0" timeOffset="99829.1177">11624 10619 0,'-18'-18'15,"18"0"1,0 1-16,18-1 16,0 18-16</inkml:trace>
  <inkml:trace contextRef="#ctx0" brushRef="#br0" timeOffset="100057.5171">11783 10301 0,'53'35'15,"-36"1"-15,19-1 0,17 53 16,-18-53-16,-18 18 15,1-17-15,0 52 16,-18-35-16,0-18 16,-36 36-16,19-36 15,-54 35 1</inkml:trace>
  <inkml:trace contextRef="#ctx0" brushRef="#br0" timeOffset="100858.1919">4921 12823 0,'-70'-17'15,"-1"34"1,1 36 0,34-35-16,-17 53 15,36-1-15,17-35 16,0-17-16,17 17 0,1-17 15,35 0-15,-18-18 16,36-18-16,-36 0 16,18-35-1,-18 18-15,1-53 16,-36 53-16,0-89 16,0 71-16,-36-70 15,19 52-15,-36-35 16,17 54-16,-16-19 15,34 71-15,18-18 16,-18 54-16,18-1 16,0 0-16,18 106 15,17-88-15,-17 18 16,17-1-16,0-17 0,54 35 16,-54-35-16,18-35 15,-18 17-15,18 1 16</inkml:trace>
  <inkml:trace contextRef="#ctx0" brushRef="#br0" timeOffset="101311.894">5292 12753 0,'0'35'16,"0"-17"-16,0 17 16,0 0-16,0 1 0,17 34 15,1-52-15,17 35 16,-17-36 0,17 1-16,-17-36 15,-1 1 1,-17-36-16,0 35 15,0-35 1,0 36-16,0-19 16,0 54-16,18 0 15,17 35 1,1-36-16,-19 19 0,54-1 16,-36-35-16,0 17 15,1-17-15,-19 0 0,1-17 16,0-1-16,-1 1 15,-17-1-15,-17-53 16,-1 36-16,0 0 0,-35-53 16,36 52-16,-36-34 15,35 34-15,1 1 16</inkml:trace>
  <inkml:trace contextRef="#ctx0" brushRef="#br0" timeOffset="102496.6731">6050 12876 0,'-17'0'0,"34"0"16,1 0-1,17 0 1,-17 18-16,-1 0 0,1 17 16,-18 0-1,0 1-15,0-19 16,-18 1-16,36-18 31,17 0-15,1 0-16,16-18 15</inkml:trace>
  <inkml:trace contextRef="#ctx0" brushRef="#br0" timeOffset="102946.7659">7056 12665 0,'17'0'16,"1"0"0,-1 0-16,36 0 15,-35 0-15,35 0 16,-35 0-16,35 0 16</inkml:trace>
  <inkml:trace contextRef="#ctx0" brushRef="#br0" timeOffset="103108.8032">7197 12524 0,'0'88'0,"-18"18"16,36-18-1,17-18 1,-17-52-16,17 0 0</inkml:trace>
  <inkml:trace contextRef="#ctx0" brushRef="#br0" timeOffset="103304.2441">7638 12559 0,'88'-18'16,"0"-17"-16,-53 35 0,-17 0 15,17 0 1</inkml:trace>
  <inkml:trace contextRef="#ctx0" brushRef="#br0" timeOffset="103438.0692">7743 12753 0,'71'-18'15,"17"-17"-15,-52 35 16,34-18-16</inkml:trace>
  <inkml:trace contextRef="#ctx0" brushRef="#br0" timeOffset="103898.2013">8767 12541 0,'-18'0'0,"36"0"16,-1 36 0,54 34-16,-18-17 15,35 35 1,-53-53-16,53 36 15,-52-36-15,-1-17 16,0 17-16,-17-17 0,-1-18 0,1 0 16</inkml:trace>
  <inkml:trace contextRef="#ctx0" brushRef="#br0" timeOffset="104087.6676">9031 12577 0,'-53'88'16,"-17"18"-1,34-1 1,1-16-16,35-54 16,0-17-16,53-1 15,-35-17-15</inkml:trace>
  <inkml:trace contextRef="#ctx0" brushRef="#br0" timeOffset="104393.3149">9384 12100 0,'-35'53'16,"17"35"0,0-35-16,36 18 15,-18-18-15,18-36 16,35 36-16,-18-35 15,-18 0-15,54-1 16,-53-17-16,-1 0 16</inkml:trace>
  <inkml:trace contextRef="#ctx0" brushRef="#br0" timeOffset="104548.3563">9543 12294 0,'0'36'15,"0"-1"1,17 0-16,19-17 16,-19-18-16,1 0 15,-1 0-15</inkml:trace>
  <inkml:trace contextRef="#ctx0" brushRef="#br0" timeOffset="104682.5221">9578 12188 0,'-18'0'16,"36"0"15</inkml:trace>
  <inkml:trace contextRef="#ctx0" brushRef="#br0" timeOffset="104856.4287">9701 12100 0,'18'18'0,"17"35"16,-17-18 0,0 0-16,17 36 15,-17 0-15,-18-19 16,0-16-16</inkml:trace>
  <inkml:trace contextRef="#ctx0" brushRef="#br0" timeOffset="105160.4841">9613 12876 0,'18'0'16,"35"0"-16,-18 0 15,36 18-15,-54 0 16,19 35-16,-36-18 16,-18 18-1,0-18-15,1-17 0,-1 35 16,0-36-16,18 1 15,18-18 1,17 0-16,1 0 16,-19 0-16,1 0 15</inkml:trace>
  <inkml:trace contextRef="#ctx0" brushRef="#br0" timeOffset="105666.7355">10848 12629 0,'-53'-35'16,"18"35"0,17 35-1,0 1-15,1 52 16,-1-53-16,18 36 16,0-36-16,18 0 15,-1-35-15,36-17 16,-35-1-1,35-53-15,-18 36 0,-17-18 16,-1 0-16,1 0 16,0-70-16,-18 52 15,-18-70-15,0 88 16,-34-35-16,34 53 16,0 35-1,1 18-15,-1 70 16,18-35-16,35 88 15,-17-71-15,35 54 16,0-54-16,35 19 16,-53-54-16,53 0 15</inkml:trace>
  <inkml:trace contextRef="#ctx0" brushRef="#br0" timeOffset="105965.2432">11218 12435 0,'36'0'15,"34"0"1,1 36-16,-36-36 16,0 17-16,1 19 15,-36 17-15,-18-36 16,-17 54-1,17-36-15,-17 0 0,17 1 16,0-19-16,18 18 0,0-17 0,18 17 16,17-17-1,1-18 1,-19 0-16,1 0 0,0 0 16</inkml:trace>
  <inkml:trace contextRef="#ctx0" brushRef="#br0" timeOffset="106113.3154">11271 12771 0,'53'-18'16,"18"18"-16,-36-18 0,71 1 16,-71-1-1,18 0-15,-35 18 0,17-17 16</inkml:trace>
  <inkml:trace contextRef="#ctx0" brushRef="#br0" timeOffset="106328.2773">11642 12012 0,'0'71'16,"0"17"0,0-53-16,35 36 15,-17-36-15,17 0 16,0-17-16,18 17 16,-35-17-16,17-18 0</inkml:trace>
  <inkml:trace contextRef="#ctx0" brushRef="#br0" timeOffset="106478.2099">11889 12188 0,'0'36'16,"17"-1"0,-17-17-16,36-1 15,-19 1-15,1 0 0</inkml:trace>
  <inkml:trace contextRef="#ctx0" brushRef="#br0" timeOffset="106840.2724">11977 11871 0,'35'0'16,"-17"0"-16,-1 0 15,19 18-15,-19-1 0,36 19 16,-18-1 0,-17-18-16,0 54 0,-18 0 15,-18-36-15,18 0 16,-35 36 0,35-36-16,-18 18 15,18-18-15</inkml:trace>
  <inkml:trace contextRef="#ctx0" brushRef="#br0" timeOffset="107314.4898">11889 12047 0,'0'-17'16,"0"-1"-1,17 36 1</inkml:trace>
  <inkml:trace contextRef="#ctx0" brushRef="#br0" timeOffset="109060.6261">14076 10495 0,'-18'71'15,"18"-18"-15,0 105 16,0-52 0,0 18-16,0-1 0,0 18 0,-17 18 15,-1 0-15,0 105 16,1-140-16,17-18 0,0 52 15,0-87 1,0-18-16,17 0 0,-17 0 16,0-18-16,18 0 0,-18 1 15,0-19-15,0 1 16</inkml:trace>
  <inkml:trace contextRef="#ctx0" brushRef="#br0" timeOffset="109644.6656">13758 10513 0,'0'0'0,"0"-18"16,18-17-16,-18 17 15,35-35-15,1 18 16,34-18 0,-52 35-16,17-17 15,-17 35-15,-1 0 16,1 0-16,-18 18 16,18 17-1,-18-17-15,0 52 16,0-17-1,17-17-15,18 34 16,1 18 0</inkml:trace>
  <inkml:trace contextRef="#ctx0" brushRef="#br0" timeOffset="110110.3014">13635 12524 0,'0'-18'0,"18"18"15,-1 18 1,1 17-16,17 0 15,0 18-15,36 71 16,-53-89-16,52 53 16,-35-70-16,1-1 15,-19-17-15,36-17 16,-35-19-16,17-52 16,-17 53-16,17-53 15,-17 52-15,-1-34 16,-17 35-16</inkml:trace>
  <inkml:trace contextRef="#ctx0" brushRef="#br0" timeOffset="111600.7437">14570 11218 0,'0'36'16,"-18"52"-16,18-35 15,0 17-15,18-34 16,-18-1-16,35 0 16,-35-88 15,0 0-31,0-35 16,0 0-16,18 35 15,-1-35-15,1 53 16,35-18-1,-18 35-15,36 36 16,-54-1-16,19 54 16,-19-36-16,1 71 15,0-71-15,-18 36 16,17-36-16,-17 18 16,0-18-16,0-17 15,0-1-15,18-17 16</inkml:trace>
  <inkml:trace contextRef="#ctx0" brushRef="#br0" timeOffset="111812.1759">15222 11218 0,'53'-17'16,"18"-1"-1,-36 18 1,-17 0-16</inkml:trace>
  <inkml:trace contextRef="#ctx0" brushRef="#br0" timeOffset="111944.4499">15293 11359 0,'18'18'16,"17"-18"-1,-18 0-15,19 0 0,-1 0 16,0-18-16,-17 18 16</inkml:trace>
  <inkml:trace contextRef="#ctx0" brushRef="#br0" timeOffset="112286.2624">15804 11007 0,'71'0'16,"0"17"-16,-19 19 16,-52-19-16,18 1 15,-36 35-15,1 17 16,-18 1 0,35-1-1,0-34-15,17 17 16,18-18-16,1-35 15,-1 0-15,36 0 16,-18 0-16,-18 0 16</inkml:trace>
  <inkml:trace contextRef="#ctx0" brushRef="#br0" timeOffset="117111.0167">4957 14252 0,'-71'36'16,"18"-19"-16,-35 54 16,53-36-1,-1 71-15,36-53 16,0 35-16,36-53 15,17 18-15,-1-53 16,37-18-16,-36 1 16,35-71-1,-53 17-15,0-52 16,-17 52-16,-18-52 16,0 52-16,-53-52 15,18 70-15,-36-53 16,36 71-16,-18-18 15,35 53-15,1 0 16,17 35-16,17 53 16,1-35-16,35 88 15,-35-53-15,70 36 16,-35-71-16,52 17 16,-52-52-1,53 17-15,-70-35 16,34-17-1</inkml:trace>
  <inkml:trace contextRef="#ctx0" brushRef="#br0" timeOffset="117473.4313">5398 13741 0,'35'106'15,"0"35"1,0 0 0,1-53-16,17 35 15,-18-34-15,-18-72 0,1 1 16,0-36 0,-18-35-1,17 18-15,19-35 16,-1 17-1,0 53-15,0 0 16,-17 17-16,0 19 0,-18-1 16,-18 0-1,0-17-15,-17-1 0,0 1 16,-36-18-16,36 18 16,-35-18-16,52 0 15,18-18-15</inkml:trace>
  <inkml:trace contextRef="#ctx0" brushRef="#br0" timeOffset="118446.1892">6791 14111 0,'18'0'16,"35"-18"-1,-36 18 1,36 0-16,-18 0 0,18 0 16,53-17-16,-71 17 15,18 0-15,-17-18 0,-1 18 16,0 0-16,-17 0 16</inkml:trace>
  <inkml:trace contextRef="#ctx0" brushRef="#br0" timeOffset="118636.3139">7091 13829 0,'0'106'0,"0"0"16,0-36-16,17 36 15,1-53-15,-18 0 16,35 35-1,-17-70-15,0 17 0,-1-17 16,1-18-16</inkml:trace>
  <inkml:trace contextRef="#ctx0" brushRef="#br0" timeOffset="118819.1671">7567 14023 0,'71'0'15,"17"-18"-15,-18 18 16,-52 0-16,-18-17 16</inkml:trace>
  <inkml:trace contextRef="#ctx0" brushRef="#br0" timeOffset="118953.0352">7620 14182 0,'35'17'15,"36"-17"-15,-1 0 16,-34 0 0,34-17-16</inkml:trace>
  <inkml:trace contextRef="#ctx0" brushRef="#br0" timeOffset="119575.4155">8555 14111 0,'-35'-18'15,"-1"18"-15,-17 18 16,36 17-16,-36 54 16,35-54-1,18 18-15,0 0 0,0-18 0,18 0 16,17 18-1,0-35-15,54-18 16,-54 0-16,53-53 16,-53 18-16,36-54 15,-53 37-15,-18-72 16,0 71-16,-18-70 16,0 52-16,-35-35 15,36 71-15,-36-18 16,35 53-16,-17 18 15,35 17-15,18 71 16,-18-36-16,52 71 16,-34-70-16,70 70 15,-52-106 1,69 54-16,-52-54 16,0-35-16</inkml:trace>
  <inkml:trace contextRef="#ctx0" brushRef="#br0" timeOffset="120398.9339">9172 14023 0,'0'-18'16,"18"18"-1,17 18 1,0-18-16,18 35 16,-17-17-16,-1-1 0,18 19 15,-53-1-15,17-17 16,-17 17-16,0-17 0,-35 35 15,18-18 1,-1-18-16,0 1 0,1 0 0,-1-1 16,18 1-16,-18 0 15,18-1-15,18 19 16,0-19-16,-1 1 0,54-1 16,-36-17-1,0 0-15,18 0 16,-17 0-16,-1 0 15,-18 0-15,-17-17 16,-17 17 0</inkml:trace>
  <inkml:trace contextRef="#ctx0" brushRef="#br0" timeOffset="120576.5795">9172 14305 0,'36'0'16,"-19"0"0,54 18-16,-18-18 15,52-18-15,-34 18 16,35-17-16,-71 17 16,-17 0-16</inkml:trace>
  <inkml:trace contextRef="#ctx0" brushRef="#br0" timeOffset="121043.6603">9737 13600 0,'-18'0'0,"-17"88"16,17 0-1,18 18 1,18 0-1,-18-71-15,53 35 16,-36-34-16,19-19 0,34 1 16,-52-18-16,17 0 15,-17-18-15</inkml:trace>
  <inkml:trace contextRef="#ctx0" brushRef="#br0" timeOffset="121210.2246">10001 13899 0,'18'53'0,"-18"-17"16,18-1-16,-1-35 16,-17 18-16,18-18 0</inkml:trace>
  <inkml:trace contextRef="#ctx0" brushRef="#br0" timeOffset="121354.9974">10001 13688 0,'-17'0'16,"17"-18"-16,17 18 31</inkml:trace>
  <inkml:trace contextRef="#ctx0" brushRef="#br0" timeOffset="121561.9315">10178 13494 0,'53'53'16,"17"17"-1,1 18 1,-18 18-16,-36-53 16,-17 35-1,-17-35-15,-36 53 16,17-71-16</inkml:trace>
  <inkml:trace contextRef="#ctx0" brushRef="#br0" timeOffset="132422.9143">2187 15399 0,'-17'-18'0,"34"18"63,36-18-48,-18 18-15,1 0 0,52-17 16,-35-1-16,0 1 15,53-1-15,-71 18 16,0-18 0,-17 18-16,-1 18 0,-17 0 15,-17-18 1</inkml:trace>
  <inkml:trace contextRef="#ctx0" brushRef="#br0" timeOffset="132900.2015">2452 15399 0,'-18'0'15,"18"17"32,18 36-31,17 18-1,-17-18-15,-1 53 16,1-36-16,0-17 0,-1 0 16,-17 0-16,0 17 15,0-34-15,0-1 0,0-17 16,-17-18-16,-1 17 0,-35-17 16,18 0-1,-18-17-15,18 17 16,-36-36-16,36 19 15,0-1 1,52 18 0</inkml:trace>
  <inkml:trace contextRef="#ctx0" brushRef="#br0" timeOffset="133385.07">3387 15363 0,'-36'36'15,"1"34"1,-35 36 0,-1 18-16,18-71 15,0 52-15,18-34 16,35-36-16,0-17 15,0-1 1,18 1-16</inkml:trace>
  <inkml:trace contextRef="#ctx0" brushRef="#br0" timeOffset="133606.0573">3528 15699 0,'53'17'15,"-36"-17"-15,54 0 16,-36 0-16,36 0 16,-54-17-1,19 17-15,-36 17 16</inkml:trace>
  <inkml:trace contextRef="#ctx0" brushRef="#br0" timeOffset="133758.4463">3581 15875 0,'35'18'16,"0"-18"-1,1 0-15,52 0 16,-35-18-1</inkml:trace>
  <inkml:trace contextRef="#ctx0" brushRef="#br0" timeOffset="134473.3079">4216 15681 0,'0'35'15,"0"-17"-15,0 35 16,-18-18-16,18-17 0,0 17 16,0-17-1,0-36 17,18-17-17,-18 17-15,17-17 0,-17 0 16,18 17-16,0 0 15,-1 18 1,1 18-16,0 0 16,-1-1-16,1 36 15,-1-35-15,1-1 0,-18 1 16,18-18-16,-1 18 16,1-36-1,0-17 1,-1 17-16,1-35 15,17 36-15,-17-1 16,17 0-16,-17 18 16,-1 18-16,19 35 15,-19-18-15,1 36 16,-18-54-16,18 36 16,-18-18-16,0 1 15,0-19-15</inkml:trace>
  <inkml:trace contextRef="#ctx0" brushRef="#br0" timeOffset="136344.5353">2469 17110 0,'-17'-36'16,"-1"19"-16,-35-18 15,36 17-15,-54 18 16,36-18-16,-18 54 16,18-19-1,-18 54-15,53-36 16,-18 0-16,18 1 0,0 16 16,35 19-16,1-36 15,34 1 1,-17-19-16,18-34 15,-36-1-15,35-35 16,-34 18-16,-19-36 16,-17 36-16,0 0 15,0-1-15,-17-17 0,-36-35 16,35 18-16,-35-54 16,18 54-16,17 17 15,1 17-15,-19 1 0,19 18 16,17 34-1,17 54 1,1-1-16,0 1 0,35 70 16,-18-88-16,18 53 15,-18-71-15,0 0 16,36 18-16,-1 0 16,-34-35-1</inkml:trace>
  <inkml:trace contextRef="#ctx0" brushRef="#br0" timeOffset="137044.9613">2910 16986 0,'0'18'31,"0"17"-15,0 0 0,18 18-16,-18-17 0,18 17 15,-1-36-15,-17 1 16,18-1-16,0 1 0,-1-18 16,19-18-1,-19 1-15,1-18 16,-1 17-16,-17-17 0,0 17 15,18 0-15,0 36 32,17 35-32,-17-35 15,17-1-15,0 1 16,-17-18-16,52 17 16,-34-17-16,-19-17 15,1-1-15,-18 1 0,0-19 16,-18 19-16,1-36 15,-1 35-15,-17-35 16,17 18 0,0 17-16,18 1 15</inkml:trace>
  <inkml:trace contextRef="#ctx0" brushRef="#br0" timeOffset="137883.7472">3704 17163 0,'-17'17'31,"17"1"-15,17 17-1,-17 0-15,18 1 16,-18-19-16,17 1 0,1-18 15</inkml:trace>
  <inkml:trace contextRef="#ctx0" brushRef="#br0" timeOffset="139363.3726">4392 16528 0,'-18'0'16,"1"17"-16,17 1 16,-18 52-16,1-17 15,-36 89 1,17-72-16,-34 71 16,35-88-16,-1 35 15,19-70-15,17 35 16</inkml:trace>
  <inkml:trace contextRef="#ctx0" brushRef="#br0" timeOffset="139568.3969">4604 16863 0,'35'0'16,"36"0"-16,-1-18 15,1 1 1,-54 17-16,19-18 16</inkml:trace>
  <inkml:trace contextRef="#ctx0" brushRef="#br0" timeOffset="139707.4763">4604 17022 0,'53'17'15,"-18"1"-15,0-18 0,53-18 16,-52 1-16,52 17 16,-70-18-16</inkml:trace>
  <inkml:trace contextRef="#ctx0" brushRef="#br0" timeOffset="140201.6112">5256 16845 0,'0'53'15,"0"18"1,0-18-16,0-1 16,18-34-16,-18 0 15,18-18 1,-18-18 0,0-17-16,17-18 15,-17 18-15,0-1 0,18-17 16,17-17-16,-17 52 15,17 1-15,-17 17 16,-1 35-16,1-17 16,0 52-16,-18-52 15,17 17 1,1-17-16,0-1 16,-1-34-1,1-1-15,0-17 16,-1-1-16,1 19 15,-1 17-15,1-18 16,0 18-16,-18 18 16,17 17-16,1-17 0,0 17 15,-18 0-15,0 18 16,17-18-16,-17 1 16,0-19-16</inkml:trace>
  <inkml:trace contextRef="#ctx0" brushRef="#br0" timeOffset="140598.8517">6632 16598 0,'18'18'31,"-18"-1"-31</inkml:trace>
  <inkml:trace contextRef="#ctx0" brushRef="#br0" timeOffset="140753.4742">6756 17004 0,'0'53'16,"-18"0"-1,0-36-15,1 19 16,-1-19-16,1 1 15,-1 0-15</inkml:trace>
  <inkml:trace contextRef="#ctx0" brushRef="#br0" timeOffset="141353.3847">8220 16686 0,'-36'-53'16,"19"36"-16,-18 17 16,-18 17-1,35 19-15,-17-1 16,17 36-16,-17 34 15,35-34-15,0-36 0,0 18 16,53 0-16,17-35 16,-17-18-16,-18-18 15,18 0-15,36-52 16,-54 17-16,0-53 16,-35 53-16,0-17 15,0 17-15,-18-18 0,1 18 16,-36-70-16,35 70 15,-35-18-15,36 54 16,-1 17-16,18 17 0,-18 19 16,18 69-1,18-34-15,17 88 16,-17-71-16,35 35 16,-18-70-16,53 0 15,-35-35-15,18 0 16</inkml:trace>
  <inkml:trace contextRef="#ctx0" brushRef="#br0" timeOffset="141726.1312">8590 16704 0,'0'18'0,"-17"70"16,17-35-16,0-18 0,17 36 15,18-36 1,-17-17-16,35-1 16,-18-17-16,-17 0 0,17-35 15,-35 17 1,18-35 0,-36 36-16,18-1 15,18 36 1,-18-1-16,53 19 15,-36-19-15,19 1 16,-1-18-16,35 0 16,-52 0-16,17-18 15,-17 1-15,-18-19 0,0 1 16,-18 0-16,-17-18 16,35 35-1,-35-17-15,17 35 16</inkml:trace>
  <inkml:trace contextRef="#ctx0" brushRef="#br0" timeOffset="141987.3387">9172 16863 0,'18'17'16,"52"19"-1,-52-19-15,0 1 16,-1 0-16,-17-1 0,-17 19 16,-1 16-16,0-34 15,1 17-15,-1-17 16,18 0 0,18-18-16,-1 0 0,19 0 15,17-36-15,-18 36 16,18-17-16</inkml:trace>
  <inkml:trace contextRef="#ctx0" brushRef="#br0" timeOffset="142253.6682">9860 16316 0,'-35'88'16,"0"36"-16,-36 17 16,36-71-16,-18 89 15,18-106-15,35-18 16,0 1-16,0-19 15,0 1-15,17-18 0</inkml:trace>
  <inkml:trace contextRef="#ctx0" brushRef="#br0" timeOffset="142419.9044">10054 16616 0,'35'17'16,"1"-17"-16,17 0 0,17 0 16,-35 0-16,1 0 15</inkml:trace>
  <inkml:trace contextRef="#ctx0" brushRef="#br0" timeOffset="142549.0962">10054 16792 0,'35'18'16,"1"-18"-16,34 0 16,18-35-1,-70 35-15</inkml:trace>
  <inkml:trace contextRef="#ctx0" brushRef="#br0" timeOffset="143394.1348">10777 16598 0,'0'18'16,"0"-1"-16,0 19 16,-17 70-1,17-53-15,0-18 0,0 0 16,17 18-16,1-35 15,0-36 1,-1-35-16,1 18 16,0-53-1,-18 52-15,17-17 0,-17 18 16,35 0-16,-35 17 16,18 18-16,0 0 15,-18 18-15,17-1 0,-17 1 16,18 35-16,-18-35 15,18-1 1,-1-17-16,1 0 16,17-35 15,-17 35-31,35-18 0,-36 18 16,19 18-16,-1 0 15,0 35-15,1 17 16,-36-35-16,0-17 15,17 17-15,-34 1 16,17-19-16</inkml:trace>
  <inkml:trace contextRef="#ctx0" brushRef="#br0" timeOffset="143585.2199">11765 16916 0,'-17'35'15,"-1"0"1,-35 18 0,18-18-16</inkml:trace>
  <inkml:trace contextRef="#ctx0" brushRef="#br0" timeOffset="144255.3859">11800 16492 0,'0'-17'16,"18"34"-1,0-17 1</inkml:trace>
  <inkml:trace contextRef="#ctx0" brushRef="#br0" timeOffset="144746.1355">12700 16563 0,'-88'-18'15,"53"1"-15,-36 34 16,18 1-16,18 17 15,17 0-15,-17 1 0,35 17 16,-18 53-16,36-71 16,0 0-16,17 0 0,0-17 15,53 0-15,-35-36 16,0 0-16,0 1 16,0-36-16,0 0 15,17-71-15,-52 54 0,0-1 16,-18 18-16,-18-70 15,-17 70-15,17 0 0,0 0 16,-17 36-16,-18-19 16,36 36-16,17 18 15,-18 17-15,18 18 0,0 18 16,0 17-16,0 0 0,53 71 16,-18-89-1,18 1-15,53 17 0,-53-70 16,35-1-1,-53-17-15</inkml:trace>
  <inkml:trace contextRef="#ctx0" brushRef="#br0" timeOffset="145079.2656">13123 16210 0,'18'124'15,"0"34"1,-18-105-16,35 71 16,-35-89-16,18 0 0,-1-17 15,1 0-15,-1-18 16,19-18-16,-19 0 16,54-17-1,-36 17-15,18 36 16,-18 0-16,-17 35 15,-18-36-15,-18 54 16,1-54-16,-71 19 16,52-19-16,-70-17 15,71 0-15,-35-17 16,52-1-16,0 0 16</inkml:trace>
  <inkml:trace contextRef="#ctx0" brushRef="#br0" timeOffset="145350.7064">13847 16193 0,'0'17'16,"0"54"0,-18 52-16,-35 36 15,18-71-15,-53 89 16,35-36 0,35-88-16,0-1 15,18-34-15,18-18 0,0 0 16</inkml:trace>
  <inkml:trace contextRef="#ctx0" brushRef="#br0" timeOffset="145531.2861">13988 16633 0,'105'0'15,"-69"-17"-15,52 17 16,-35 0 0,-35 0-16</inkml:trace>
  <inkml:trace contextRef="#ctx0" brushRef="#br0" timeOffset="145657.6533">13952 16828 0,'53'17'15,"35"1"1,-35-18-16,36-18 16,-36 1-16,-18-1 0</inkml:trace>
  <inkml:trace contextRef="#ctx0" brushRef="#br0" timeOffset="146174.5513">14640 16651 0,'0'88'15,"0"-35"-15,-17-17 16,17 34-16,0-52 15,17-1 1,-17 1-16,18-53 16,-18 17-16,0-17 0,18-36 15,-1 18-15,18-17 16,-17 17 0,0 35-16,52-35 15,-52 53-15,17 18 16,-17 0-16,-18 52 15,0-35-15,0 54 16,0-54-16,0 18 16,0-36-16,18-17 31,34-52-31,-34 34 16,17-17-16,36-18 15,-36 35-15,0 0 0,1 1 16,17-1-1,-18 53-15,-35-17 16,18 17-16,-18 54 16,0-54-16,-18 0 0,18 0 15,-18 1 1</inkml:trace>
  <inkml:trace contextRef="#ctx0" brushRef="#br0" timeOffset="146309.1851">15593 17004 0,'-18'0'15,"-17"-18"1</inkml:trace>
  <inkml:trace contextRef="#ctx0" brushRef="#br0" timeOffset="150234.0633">19879 2487 0,'0'18'47,"0"17"-31,18-17-16,-18 35 15,17-36-15,-17 54 16,18-36-16,0 71 15,-18-53-15,17 17 16,-17 19-16,0-1 0,0 0 16,18 18-16,-18 105 15,0-87-15,0-18 0,0 35 16,18 123 0,-18-122-16,17-1 0,1 17 15,17 142-15,-17-123 16,-18-19-16,17 19 0,1-1 15,0 195-15,-18-177 16,0 211-16,-18-193 16,0 211-1,18-193-15,-35 211 16,17-212-16,1 230 16,-1-248-16,1 36 0,-1 212 15,18-230 1,-18 0-16,-17 230 15,35-212-15,-18-18 0,1 1 16,-1 16-16,-17 213 16,17-230-16,0-17 0,18 17 15,-35 212-15,35-229 16,-17 211 0,17-211-16,-18 211 15,0-211-15,18-18 0,-17 212 16,17-212-16,0 0 15,0 176-15,0-193 16,17 158 0,-17-177-16,18 160 15,-18-159-15,0 123 16,18-159-16,-18-17 16,0 0-16,0 0 0,0 88 15,0-124-15,0 54 16,-18-89-16</inkml:trace>
  <inkml:trace contextRef="#ctx0" brushRef="#br0" timeOffset="156591.8902">3510 17939 0,'0'-18'32,"0"36"14,0-1-30,18 89-16,-18-53 16,17 88-16,-17-88 15,18 71 1,-18-89-16,18 35 16,-1-70-16,-17 18 15,0-36-15</inkml:trace>
  <inkml:trace contextRef="#ctx0" brushRef="#br0" timeOffset="156891.0103">3316 18080 0,'-18'-18'16,"36"-17"-1,0 0 1,17-1-16,-35 1 0,35 0 16,-35 17-1,18 1-15,-18-1 0,18 18 32,-1 35-32,-17 0 15,36 18-15,-19-35 16,1 0-16,17-1 15,-17 1-15,35 17 16,-18-35-16,0 0 0</inkml:trace>
  <inkml:trace contextRef="#ctx0" brushRef="#br0" timeOffset="157519.3817">8802 17604 0,'17'-18'16,"-17"71"15,18-18-31,-18 18 0,0 35 16,0-35-1,18 35-15,-18-52 16,17 34-16,1-34 15,-18-1-15,0-18 16,-18 1 0</inkml:trace>
  <inkml:trace contextRef="#ctx0" brushRef="#br0" timeOffset="157748.5853">8625 17780 0,'0'-35'15,"18"-1"1,-18 19-16,35-36 16,1 0-1,-19 35-15,19 1 16,-19 17-16,1 0 0,-1 35 16,19 0-1,-19 1-15,-17-1 0,36 18 16,-19-36-16,1 1 15,0-18-15</inkml:trace>
  <inkml:trace contextRef="#ctx0" brushRef="#br0" timeOffset="158275.743">12859 17604 0,'0'35'16,"0"0"-16,17 0 16,-17 54-1,18-36-15,0-18 0,-1 53 16,1-53-16,17 18 15,-35-17-15,18-19 16,0-17 0</inkml:trace>
  <inkml:trace contextRef="#ctx0" brushRef="#br0" timeOffset="158564.5858">12629 17762 0,'18'-17'31,"17"-19"-15,54-52-16,-54 35 15,0 0-15,18 18 0,0-35 16,-18 52-16,-17-17 15,0 35-15,-18 17 16,17 1 0,-17 17-16,18 1 0,-1 69 15,19-16 1,-19-54-16,1-18 0</inkml:trace>
  <inkml:trace contextRef="#ctx0" brushRef="#br1" timeOffset="170193.2624">4851 3263 0,'-18'0'16,"0"0"0,36 0 62,0 0-47,-1 0-15,1 0-1,0 0 1,-1 0 0,1 0-1,0 0 16,-1 0-15,1 0 0,-18-17-1,17 17-15,1 0 0,0 0 16,-1 0-16,1 0 16,0 0-1,-1 0-15,1 0 16,0-18-1,-1 18-15,1 0 16,-1 0 0,1 18-1,0-18 1,-1 0-16,1 0 16,0 0-1,-1 0 1,1 0-16,0 0 15,-1 0 1,1 0-16,0 0 16,-1 0-16,1 17 15,-1-17 1,1 0-16,0 0 16,-1 0-16,1 0 15,0-17-15,-1 17 16,1 0-1,0 0 1,-1 0-16,1 0 16,17 0-16,-17 0 15,17 0 1,-17 0 0,-1 17-1,1-17-15,0 0 16,-1 0-1,1 0-15,-1 0 0,1-17 16,0 17 0,-1 0-16,1 0 15</inkml:trace>
  <inkml:trace contextRef="#ctx0" brushRef="#br1" timeOffset="171322.4533">8290 3316 0,'0'0'0,"-17"0"16,-1 0-16,0 0 15,1 0-15,34 18 47,19-18-31,-1 17-16,18-17 0,0 0 16,17 0-16,89-17 15,-53 17-15,88 17 16,-106 1-16,0-18 15,89 18-15,-107-1 16,89-17-16,-106 0 16,53 0-16,-53-17 15,0-1-15,-89 0 32</inkml:trace>
  <inkml:trace contextRef="#ctx0" brushRef="#br1" timeOffset="172091.3755">12365 3316 0,'70'0'0,"1"-18"16,88 18-16,-71 0 15,124-17-15,-107-1 16,89 18 0,-105-17-16,16 17 15,-69 0-15</inkml:trace>
  <inkml:trace contextRef="#ctx0" brushRef="#br0" timeOffset="183108.575">21890 3669 0,'-35'-35'0,"17"17"16,-17 0-16,-1 18 0,-34-17 15,35 34-15,-54 1 16,54 17-16,-35 53 16,52-35-16,0-17 15,18 17-15,0-18 16,36 35-16,-19-34 16,18-19-16,1-17 0,52 0 15,-53-17-15,18-19 16,18-34-1,-54 35-15,19-71 16,-36 53-16,0-18 0,0-52 16,-36-1-1,1 54-15,17-18 0,-35-54 16,36 90-16,-18-37 16,-1 54-1,36 70 1,0 71-1,0-18-15,36 89 16,-19-89-16,18 53 16,1-70-16,17-18 0,-18-1 15,36 37-15,-36-54 16,35 18 0,-52-36-16,17 19 15,-17-36 1,0 0-16</inkml:trace>
  <inkml:trace contextRef="#ctx0" brushRef="#br0" timeOffset="183537.0412">22225 3581 0,'-18'35'15,"18"-17"1,-17 52-16,17-35 15,0 1-15,0-1 0,17 0 16,1-17-16,17 35 16,-17-36-16,35-17 15,-36 0-15,1-17 16,0-1-16,-1 1 0,-17-19 16,0 19-1,0-19-15,0 19 0,0 34 16,18 1-1,0 17-15,17 1 16,-17-19 0,-1-17-16,36 35 15,-35-35-15,17-17 16,-17-1-16,17-35 16,-35 18-16,0 0 15,-18-1-15,1 1 0,-1-18 16,0 18-16,-17 17 15,35 1-15,-17 17 16,17 17-16,17 19 16,-17-19-1</inkml:trace>
  <inkml:trace contextRef="#ctx0" brushRef="#br0" timeOffset="183912.9522">22966 3845 0,'0'36'16,"17"-19"-16,-17 36 15,0-35-15,18 17 16,-18 18-16,0-35 16,0-1-16,0 1 15</inkml:trace>
  <inkml:trace contextRef="#ctx0" brushRef="#br0" timeOffset="184414.4717">23813 3404 0,'35'0'0,"18"0"16,-18 0-1,18 0-15,17-17 16,-17 17 0,-17 0-16,-54 17 15</inkml:trace>
  <inkml:trace contextRef="#ctx0" brushRef="#br0" timeOffset="184545.5275">23936 3598 0,'53'0'16,"35"0"0,-53-17-16,18-1 15,-35 18-15</inkml:trace>
  <inkml:trace contextRef="#ctx0" brushRef="#br0" timeOffset="187099.3749">25418 2540 0,'-18'-35'15,"18"17"-15,18 0 16,17 1-16,0 17 15,0 0-15,54 35 16,-36 0-16,17 71 16,-35-53-16,18 88 15,-35-70-15,-18 52 16,-18-70-16,-35 35 16,18-70-16,-53 17 15,53-35-15,-36 0 16,53-17-16,-34-36 15,52 35 1,0-17-16,17 0 16,36 17-16,-18 0 15,54 18-15,-54 18 16,0-18-16,18 35 16,-35 0-1,-1-17-15,-17 0 16</inkml:trace>
  <inkml:trace contextRef="#ctx0" brushRef="#br0" timeOffset="187716.9933">26141 2558 0,'35'0'31,"-17"0"-31,52 0 16,-17 0-16,71-18 15,-71 18-15,52-35 16,-69 35-16,17-18 16,-53 0-16</inkml:trace>
  <inkml:trace contextRef="#ctx0" brushRef="#br0" timeOffset="188101.1477">26511 2522 0,'18'0'15,"-53"0"1,17 0-1,0 18-15,1 0 16,-1-1 0,18 1-16,0 0 0,18 17 15,-18-18-15,17 1 16,1 35-16,0-18 16,-1-17-16,19 70 15,-19-53-15,1 1 0,-1 34 16,1-52-16,-18 17 15,-18-17-15,18-1 16,-35 1-16,18 0 16,-36-1-1,17-17-15,19 0 0,-19 0 16,1 0-16,18-17 0,-36 17 16,35 0-1,0 0-15</inkml:trace>
  <inkml:trace contextRef="#ctx0" brushRef="#br0" timeOffset="188852.7372">25241 3563 0,'-17'-18'15,"52"18"16,71-17-31,-36 17 16,1 0-16,141-18 16,-89 1-16,0-1 15,19 18-15,-1-18 0,-18 1 0,106-1 16,-140 18 0,-36 0-16,-18 0 0,0 0 15,-53 0-15,1 0 16</inkml:trace>
  <inkml:trace contextRef="#ctx0" brushRef="#br0" timeOffset="189374.7002">25488 3775 0,'0'0'0,"18"-18"0,17 0 16,18 18-16,-35 18 15,17 0-15,0-1 0,53 54 16,-52-18-16,-19-18 16,36 53-16,-53-52 15,-17 52 1,-36-35-16,35-36 15,-52 19-15,17-36 16,0-36 0,35 19-16,18-36 15,0 35-15,0 1 16,0-1-16,53 0 16,-18 18-16,18 18 15,-18-18-15,18 35 16,-17-17-16,-1 17 15,-17-17-15</inkml:trace>
  <inkml:trace contextRef="#ctx0" brushRef="#br0" timeOffset="189829.9406">26141 3986 0,'0'0'0,"0"18"0,0 35 15,0 0 1,17-18-16,-17 0 16,36 18-16,-19-35 15,1 0-15,0-18 0,17 17 16,-17-34-1,-1-1-15,-17 0 0,18-35 16,0 36 0,-18-1-16,0 1 0,0-1 15,17 18-15,1 0 16,-18 18-16,35 17 16,-17-35-16,-1 17 15,1 19-15,0-36 16,17 0-16,-17 0 15,-1-18-15,1 0 16,-18-34-16,-18 16 16,1-17-1,-1 36-15,0-19 0,1 19 16,17 34 0</inkml:trace>
  <inkml:trace contextRef="#ctx0" brushRef="#br0" timeOffset="190069.3878">26935 4128 0,'17'35'16,"-17"-18"-16,18 36 15,0 0 1,-18-35-16,0 17 0,0-17 16</inkml:trace>
  <inkml:trace contextRef="#ctx0" brushRef="#br1" timeOffset="209360.8823">4357 10495 0,'0'-17'16,"-18"17"-16,1 0 31,-1-18-31,36 18 63,34 18-48,-16-18-15,17 17 16,0-17-16,105 0 16,-69 0-16,87-17 15,-70-1-15,-18 18 0,124-35 16,-36 17 0,-88 18-16,-17-18 15,-1 18-15,1 0 16,-54 0-16</inkml:trace>
  <inkml:trace contextRef="#ctx0" brushRef="#br0" timeOffset="235646.0003">22031 8467 0,'0'-18'16,"0"0"0,-18 89 15,1-36-31,17 36 0,-18-18 15,-17 70-15,35-52 16,0-18-16,0-18 0,0 0 16,35 0-16,-17-17 15,35-18 1,-18 0-16,0-35 0,18-18 16,-35 35-16,17-35 15,-17 53-15,-1 0 16,1 18-16,-18 0 15,35 17-15,0 53 16,1-53-16,-1 1 16,36-1-16,-36-35 15,18 0-15,-18 0 0,0-18 16,-17-17-16,0-53 16,-18 35-16,-36-53 15,19 53-15,-1 0 16,-70-53-1,53 71-15,35 53 16,0-1 0</inkml:trace>
  <inkml:trace contextRef="#ctx0" brushRef="#br0" timeOffset="235865.1693">22931 9013 0,'17'89'16,"-17"-54"-16,18 36 15,-1-19 1,1-34-16,-18 0 0</inkml:trace>
  <inkml:trace contextRef="#ctx0" brushRef="#br0" timeOffset="237378.1858">23460 8608 0,'-18'-18'16,"36"18"15,-1 0-15,-17 18-1,18-18-15,-18 17 16</inkml:trace>
  <inkml:trace contextRef="#ctx0" brushRef="#br0" timeOffset="237489.3781">23477 8819 0,'18'18'16,"0"-18"-1,-1 0 1</inkml:trace>
  <inkml:trace contextRef="#ctx0" brushRef="#br0" timeOffset="237946.6449">23954 8661 0,'35'0'31,"-17"-18"-31,34 18 16,-16 0-16,-1 0 15,-17 0-15,-1-18 16</inkml:trace>
  <inkml:trace contextRef="#ctx0" brushRef="#br0" timeOffset="238084.3807">24024 8767 0,'53'0'0,"-35"0"0,17 0 16,18 0 0,-18 0-16,-17 0 15</inkml:trace>
  <inkml:trace contextRef="#ctx0" brushRef="#br0" timeOffset="240126.2618">25259 8608 0,'18'0'16,"-18"-18"-16,17 18 16,-17 18 15,0 17-31,0-17 16,0 17-16,0 0 0,0 18 15,0 0-15,18-18 16,-1-17-16,1 0 15,17 17-15,1-35 16,-1-18-16,-35 1 16,35-19-16,-17 1 15,-1 17-15,-17 1 16,18 17 0,-18-18-16,18 36 0,-1-1 15,1 19 1,17 34-16,1-52 15,-1 35-15,0-53 16,18 17-16,-35-17 16,17-17-1,-35-1-15,18-17 16,-18 0-16,-18-1 0,0-17 16,1 18-16,-1-18 0,0 18 15,-34-18 1,52 35-16,-18 18 0,18 18 15,18 0-15</inkml:trace>
  <inkml:trace contextRef="#ctx0" brushRef="#br0" timeOffset="240313.9167">26141 8996 0,'0'17'0,"35"19"16,-35-1-16,18-17 15,-18-1-15,0 19 16,0-19-16</inkml:trace>
  <inkml:trace contextRef="#ctx0" brushRef="#br0" timeOffset="240688.0913">26793 8802 0,'18'0'0,"0"0"16,17-18-16,36 1 15,-36 17-15,18 0 16,-18-18-16</inkml:trace>
  <inkml:trace contextRef="#ctx0" brushRef="#br0" timeOffset="241332.5213">28363 8308 0,'0'70'15,"-70"107"1,-1-54-16,-17 1 16,-35-1-1,34-87 1,54-36-16,17 0 16,-34-18-16,34-35 15,18 18-15,53-36 16,0 36-1,-18 17-15,36 1 0,34 17 16,-52 17-16,53 19 16,-18 16-1,-70-16-15,17 17 16,-35-36-16,0 19 16,0-19-16</inkml:trace>
  <inkml:trace contextRef="#ctx0" brushRef="#br0" timeOffset="242567.7802">29263 8608 0,'-18'-18'16,"1"1"-16,-19 17 15,19 0-15,-19 0 0,19 0 16,-18 17-16,-36 18 16,36 1-16,-1-1 0,-16 36 15,52-36-15,-18 0 16,36 18 0,-1-35-16,1-1 0,17-17 15,18 0-15,35-35 16,-35 0-16,0-1 0,-18 1 15,18-71-15,-35 53 16,-1-17-16,-17-54 16,0 54-16,-35-89 15,0 89-15,0-1 16,17 0-16,-53-34 16,54 87-16,-1 0 15,1 18-15,-1 18 0,18 53 16,-18 70-1,36-53-15,17 88 16,0-88-16,36 54 16,-18-90-16,35 54 15,-53-53-15,18 18 16,-35-36-16,0-17 16</inkml:trace>
  <inkml:trace contextRef="#ctx0" brushRef="#br0" timeOffset="243017.5948">29669 8555 0,'0'35'15,"0"-17"1,-18 17-16,18 36 15,18-1-15,-1-35 16,1-17-16,35 0 16,-36-18-16,1 0 15,0-18-15,-1 18 16,1-35-16,-18 17 16,18 1-16,-18-19 0,0 19 0,0-1 15,0 0-15,17 36 16,1 35-1,-18-18-15,53 36 16,-36-36-16,54 0 16,-18-17-1,18-18-15,-54-18 16,36-17-16,-35 0 16,-18-36-1,0 36-15,-36-36 16,19 36-16,-18-35 15,17 70-15,0-18 16,1 36-16</inkml:trace>
  <inkml:trace contextRef="#ctx0" brushRef="#br0" timeOffset="243203.1161">30533 8908 0,'18'70'15,"-18"-35"-15,0 1 16,0 17 0,0-36-16,0 1 0</inkml:trace>
  <inkml:trace contextRef="#ctx0" brushRef="#br0" timeOffset="244286.4276">22260 10195 0,'0'18'0,"-35"70"16,35 18 0,0-53-16,0 53 15,18-53-15,17 0 16,0-36-16,36 1 16,-36-18-16,18-53 15,-35 35-15,-1-52 16,-17 17-16,0-18 15,0 54-15,0-1 16,18 36 0,-18 17-1,18-17-15,17 17 0,18 18 16,-18-36 0,18 1-16,0 0 0,-18-18 15,0 0 1,-35-18-16,-17-17 15,-1-1-15,0 1 16,1 0-16,-18-18 16,17 18-16,18 17 15</inkml:trace>
  <inkml:trace contextRef="#ctx0" brushRef="#br0" timeOffset="244535.6442">22983 10425 0,'36'17'16,"-1"1"-16,0 0 15,-17-1 1,0 1-16,-1 35 0,-17-18 16,0-17-16,-17 17 15,-1-17-15,0-1 16,18 1-1,18-18-15,17 0 16,1 0-16,34 0 16,-35 0-16,1-18 15</inkml:trace>
  <inkml:trace contextRef="#ctx0" brushRef="#br0" timeOffset="244687.5158">23654 10266 0,'0'17'16,"0"1"-16</inkml:trace>
  <inkml:trace contextRef="#ctx0" brushRef="#br0" timeOffset="244821.9844">23742 10566 0,'0'-18'31,"18"18"-31,-1-18 16</inkml:trace>
  <inkml:trace contextRef="#ctx0" brushRef="#br0" timeOffset="245003.015">24007 10319 0,'52'0'15,"-34"-18"1,35 18-16,-35 18 15,-1-18-15,-17 17 16</inkml:trace>
  <inkml:trace contextRef="#ctx0" brushRef="#br0" timeOffset="245114.8261">24042 10530 0,'17'0'15,"19"18"-15,-19-18 0,1-18 16,35 18-1</inkml:trace>
  <inkml:trace contextRef="#ctx0" brushRef="#br0" timeOffset="245708.4495">25453 10231 0,'-35'123'16,"17"18"0,18-17-1,0-89-15,35 18 16,-17-36-16,35-17 15,-18-17-15,-17-1 0,35-35 16,-53 18-16,17-36 16,-17 36-1,0 18-15,0-1 16,0 53 0,0 18-16,18 0 15,0-18-15,-1-17 16,36 0-1,-35-1-15,-1-17 0,1 0 16,17-35-16,-35 17 16,18-52-1,-18 34-15,-18-16 0,1-19 16,-1 18-16,18 0 16,0 35-1</inkml:trace>
  <inkml:trace contextRef="#ctx0" brushRef="#br0" timeOffset="245990.0921">26070 10530 0,'36'-17'16,"16"17"-1,-16 0-15,-19 0 0,1 17 16,-18 1-1,0 17 1,0-17-16,-18 17 0,1 1 16,-1-19-16,18 1 0,-18 17 15,36-17 1,35-1 0,-35-17-16,52 0 15,-34 0-15,34-17 16,-52 17-16</inkml:trace>
  <inkml:trace contextRef="#ctx0" brushRef="#br0" timeOffset="246237.3883">27199 10425 0,'53'0'15,"0"17"-15,0-17 0,35-17 16,-53-1-16</inkml:trace>
  <inkml:trace contextRef="#ctx0" brushRef="#br0" timeOffset="246637.4383">28434 10231 0,'-35'105'15,"17"-69"-15,-53 52 16,54-53-16,-18-17 15,17-1-15,-53-17 16,54 0-16,-36-35 16,35 18-16,-17-54 15,35 53-15,0-35 16,35 36-16,-17 17 16,70 0-1,0 53-15,-53-36 16,1 19-16,-1-1 0,36 18 15,-54-18-15,1-17 16,-1-1-16</inkml:trace>
  <inkml:trace contextRef="#ctx0" brushRef="#br0" timeOffset="247269.0068">29069 10301 0,'-53'18'15,"-18"17"-15,36-17 16,-18 52-16,36-17 16,17-18-16,0 1 0,17-19 15,19 36-15,34-17 16,-35-36-16,36-18 16,-36-17-16,0-1 15,1 1-15,-19-18 16,1-17-16,0-54 15,-18 54-15,-18-1 16,0-17-16,-35-53 16,36 70-16,-18 36 0,-1-18 15,1 71 1,17 17-16,18 18 0,0 0 16,18 123-16,17-105 15,36 87-15,-36-87 16,18 0-16,53 34 15,-71-69-15,0-1 16,18 0-16</inkml:trace>
  <inkml:trace contextRef="#ctx0" brushRef="#br0" timeOffset="247671.9744">29545 10336 0,'0'53'16,"0"36"0,0-54-16,18 35 15,17 1 1,-17-36-16,17-17 16,-17-18-16,-1 0 15,1 0-15,0-35 0,-1-1 16,-17 1-16,18-36 15,-18 54-15,0-18 16,17 35 0,-17 35-16,18-18 15,0 19-15,17-1 16,-17-17-16,17-1 0,-17 1 16,34-18-1,-16 0-15,-36-18 16,17-35-16,-17 18 15,0 0-15,-17-53 16,-1 52-16,0 1 0,1-18 16,-1 35-1</inkml:trace>
  <inkml:trace contextRef="#ctx0" brushRef="#br0" timeOffset="247950.5873">30233 10530 0,'53'0'16,"-18"0"-16,1 18 16,-36 0-16,-18 17 15,0 0 1,1 1-16,-1-19 15,18 18 1,18-17-16,-1 0 0,19-1 16,-19-17-16,36 0 15,-18 18 1,-17-18-16</inkml:trace>
  <inkml:trace contextRef="#ctx0" brushRef="#br0" timeOffset="248835.4464">22507 11430 0,'0'71'15,"0"-1"-15,0 107 16,18-89-16,0 88 15,-18-105 1,17-18-16,-17 17 16,18-52-16,-18-1 15,0-34-15,0-36 16,17 0-16,19-35 16,-1 52-16,36-16 15,-36 52-15,53 0 16,-53 35-16,1 18 15,-36-18-15,0 36 16,-18-54-16,-53 18 16,18-35-16,-35 0 15,35 0-15,-17-35 16,52 18 0,18-19-16,35 19 15</inkml:trace>
  <inkml:trace contextRef="#ctx0" brushRef="#br0" timeOffset="249006.7367">23689 11659 0,'-18'0'16,"1"36"-1,17-19-15,0 19 16</inkml:trace>
  <inkml:trace contextRef="#ctx0" brushRef="#br0" timeOffset="249130.4919">23742 12012 0,'0'18'16,"18"-18"-1</inkml:trace>
  <inkml:trace contextRef="#ctx0" brushRef="#br0" timeOffset="249301.4486">24148 11765 0,'70'0'16,"1"0"0,-36 0-1,-17 0-15,-18 18 0</inkml:trace>
  <inkml:trace contextRef="#ctx0" brushRef="#br0" timeOffset="249418.4625">24165 12012 0,'36'18'16,"16"-18"-16,-16-18 16,-1 18-16,18-18 15,-18 1-15</inkml:trace>
  <inkml:trace contextRef="#ctx0" brushRef="#br0" timeOffset="250302.9997">25576 11359 0,'0'18'0,"0"53"16,0-1-16,0 54 15,0-54 1,18 1-16,0 35 15,-1-71-15,1 18 16,0-53-16,-1-18 16,19-35-1,-1 18-15,18-18 16,-18 35-16,36 18 16,-54 18-16,36 35 15,-53-18-15,-18 53 16,-17-70-16,-18 35 15,18-35-15,0-1 16,-36-17-16,36 0 16,17 0-1,36-17-15,17 17 16</inkml:trace>
  <inkml:trace contextRef="#ctx0" brushRef="#br0" timeOffset="250648.3602">27481 11836 0,'18'0'31,"0"0"-31,17-18 0,36 0 15,-19 18 1,-16 0-16,34 0 16</inkml:trace>
  <inkml:trace contextRef="#ctx0" brushRef="#br0" timeOffset="251159.3886">28769 11465 0,'-18'71'15,"-17"52"1,17-52-16,-34 88 15,-19-36 1,18-35-16,18-52 16,-18-19-16,0-34 15,0-36 1,35-18 0,18 36-16,53-36 15,18 36-15,-18 35 0,70 18 16,-70-1-1,0 1-15,0 17 0,18 36 16,-18-18 0,-36-36-16,-17 1 0</inkml:trace>
  <inkml:trace contextRef="#ctx0" brushRef="#br0" timeOffset="252646.0677">29616 11765 0,'-36'-17'15,"19"17"1,-36 17-16,18 1 15,-18 52-15,35-17 16,0-17-16,1-1 16,17 0-16,0 0 0,17 18 15,1-35-15,35-18 16,-18 0-16,18-35 16,-18-1-16,18-52 15,-17 35-15,-19-53 16,-17 36-16,0-54 15,0 54 1,-35-36-16,17 53 16,1 0-16,-1 53 15,-17 18-15,35 17 16,-18 89 0,18-54-16,0 1 0,18-1 15,17-17-15,0 18 16,1-18-16,17 0 0,35 17 15,-53-35-15,36 1 16,-54-19-16,1-17 16</inkml:trace>
  <inkml:trace contextRef="#ctx0" brushRef="#br0" timeOffset="253076.9232">29986 11430 0,'0'0'0,"0"53"0,0 88 15,0-70-15,0-1 16,0 1-16,18 35 15,-18-54-15,17 1 16,1-53 0,-18-17-1,0-19-15,18 1 0,-1 0 16,19 17-16,-1-17 0,35 17 16,-34 36-16,34 35 15,-34-35-15,-1 70 16,-18-53-16,-34 18 15,17-35-15,-53 17 16,0-35 0,-18 0-1,54 0-15,-54-35 0,54 17 16,-1 18-16,18-18 0,0 1 16</inkml:trace>
  <inkml:trace contextRef="#ctx0" brushRef="#br0" timeOffset="253244.6111">30815 12241 0,'-17'0'16</inkml:trace>
  <inkml:trace contextRef="#ctx0" brushRef="#br0" timeOffset="254200.646">29087 9384 0,'17'0'16,"36"0"-1,18 0-15,105 0 16,-70-18-16,141 18 16,-106 0-16,141 0 15,-158 0-15,105 18 16,-159-18-16,19 0 16</inkml:trace>
  <inkml:trace contextRef="#ctx0" brushRef="#br0" timeOffset="254947.3252">28875 10989 0,'18'0'16,"52"0"-1,1 0 1,17-18-16,0 18 0,18 0 16,0 0-16,141-17 15,-124 17-15,106-18 16,-140 18-16,-19 0 0,-17 0 16</inkml:trace>
  <inkml:trace contextRef="#ctx0" brushRef="#br0" timeOffset="255396.5019">29192 12471 0,'53'0'16,"-17"17"0,87-17-16,-35 0 15,0 0-15,124 18 16,-106-18-16,141 0 15,-141 0-15,70 0 16,-123 0-16,-18-18 16</inkml:trace>
  <inkml:trace contextRef="#ctx0" brushRef="#br0" timeOffset="257376.0924">16475 16563 0,'17'-18'0,"36"18"15,71-17-15,-36-1 16,18 18-16,158 0 16,-140 0-16,-1-18 0,107 18 15,-142-17 1,-18 17-16,-17 0 0,-17 0 15,-19 0-15</inkml:trace>
  <inkml:trace contextRef="#ctx0" brushRef="#br0" timeOffset="257686.3732">17074 16034 0,'18'0'16,"-36"0"-1,-34 35-15,16-17 16,-87 35-16,35-18 16,17 0-16,-70 53 15,70-52-15,18-1 16,1 0-16,34 0 0,-17 18 15,35-17-15,88 34 16,-35-35-16,123 36 16,-70-53-16,106 35 15,-107-18-15,54 0 16</inkml:trace>
  <inkml:trace contextRef="#ctx0" brushRef="#br0" timeOffset="259552.0144">5627 15787 0,'17'0'0,"36"0"16,-35 0-16,17 0 15,71 0-15,-35-18 16,52-17-16,-52 35 16,-36-18-16,18 18 0,0 0 15</inkml:trace>
  <inkml:trace contextRef="#ctx0" brushRef="#br0" timeOffset="259812.7265">5821 15416 0,'-53'18'16,"-35"35"0,52-18-16,-52 53 15,35-17 1,53-36-16,0 36 15,36-36-15,-1-17 0,53 17 16,-35-17 0,18-1-16,-1 1 0,54 35 15,-71-36-15,35 19 16,-53-19-16</inkml:trace>
  <inkml:trace contextRef="#ctx0" brushRef="#br2" timeOffset="350015.3235">1535 4957 0,'0'0'0,"17"0"46,1 0-30,0 0-16,17 0 0,0 0 16,0 0-1,36 0-15,-36 0 16,36-18-16,-18 18 16,35 0-16,-35 0 15,53 0 1,-53 0-16,70 0 15,-70-18-15,70 18 16,-52-17-16,52-1 16,-52 18-16,17-18 0,71-17 15,0 17 1,-89 1-16,18 17 16,36-18-16,-54 18 15,1-17-15,0 17 0,52 0 16,-52-18-16,87 18 15,-87-18-15,17 18 16,88-17 0,-87 17-16,-1-18 0,71 18 15,-71 0-15,88 0 16,-105 0-16,17-18 16,18 18-16,-18 0 0,0 0 15,124 0 1,-106 0-16,105-17 15,-105 17-15,106 0 16,-89 0-16,-17-18 0,141 0 16,-141 18-16,17 0 15,89-17 1,-106 17-16,88 0 16,-88 0-16,70 0 15,-88 0-15,1-18 0,-1 18 16,-18 0-16,1-18 0,-18 18 15,35-17 1,-53-1-16,-35 1 0</inkml:trace>
  <inkml:trace contextRef="#ctx0" brushRef="#br2" timeOffset="353134.476">3475 10989 0,'-18'0'0,"18"18"16,0-36 15,18 0-15,-18 1-16,0-1 16,0 0-1,0 1 1,0 34 46,0 54-46,0-36-16,0 54 16,0-37-16,0 90 15,0 34 1,0-88-16,0 141 15,18-123-15,-18-18 16,17 106-16,-17-123 16,18 0-16,-18-1 15,0 1-15,17 35 16,-17-71-16,36 35 16,-36-34-16,17-19 15,1 1-15,-18 0 0,18-1 0,-1 1 16,1-18-1</inkml:trace>
  <inkml:trace contextRef="#ctx0" brushRef="#br2" timeOffset="353479.0042">3246 12612 0,'0'17'16,"17"-17"-16,1 53 15,35 0-15,-36-17 16,19 16-16,-19-16 0,36 52 15,-35-35 1,0-18-16,-1 0 0,1-17 16,-1 17-16,36-17 15,-35-18-15,17-18 0,-17 18 16,52-53 0,-34 18-16,-1 18 0,0-54 15,-17 53-15,-18 1 16</inkml:trace>
  <inkml:trace contextRef="#ctx0" brushRef="#br2" timeOffset="353980.0686">3069 11201 0,'-17'0'0,"34"-18"32,18-17-17,36-53-15,-36 35 16,1 0-16,-19 17 15,18-16-15,1-37 16,-1 54-16,-35 0 0,18 17 16,-1 1-16,-17 34 15,53 54 1,-35-36-16,52 36 16,-34-36-1,34 53-15,-34-53 16</inkml:trace>
  <inkml:trace contextRef="#ctx0" brushRef="#br2" timeOffset="371916.3515">2099 13494 0,'0'0'0,"-18"-18"16,1 18-1,-19 0-15,19 0 0,-36 35 16,35-17-1,-17 17-15,17 1 0,-17 34 16,35-35-16,0 1 16,0-1-16,0 0 0,0-17 15,18 0 1,-1-18-16,1 0 0,17 0 16,1-18-16,-19 0 15,18-17-15,1-36 16,-19 19-16,1-1 0,0-53 15,-18 35-15,0-52 16,0 70 0,-36 0-16,1-53 15,0 71-15,17 17 0,-17 1 16,17 17 0,18 35-16,0 35 15,18 36 1,0-53-16,-1 0 15,18-18-15,18 71 16,-17-71-16,-19 1 0,19-1 16,-19-17-16,1 35 15</inkml:trace>
  <inkml:trace contextRef="#ctx0" brushRef="#br2" timeOffset="372320.7418">2328 13406 0,'0'35'0,"0"35"16,0-34-16,18-1 16,0 18-16,-1-18 15,1-17-15,-18-1 16,18-17-16,-1 0 15,1 0-15,-1-17 0,-17-1 0,18 1 16,-18-36-16,0 17 16,0 19-16,0-1 0,0-17 15,18 52 17,-1 1-17,1 0-15,-18-1 0,18-17 16,-1 18-16,1-18 15,0 18-15,-1-18 16,1-18-16,-1 0 16,-17-17-16,-17 17 15,17-17-15,-18 17 16,1-34-16,17 34 16</inkml:trace>
  <inkml:trace contextRef="#ctx0" brushRef="#br2" timeOffset="372687.9593">2822 13423 0,'36'0'15,"-1"0"1,-18 0-1,1 18-15,-18-1 16,-18 1-16,1 17 16,-1-17-16,18 0 15,-17 17-15,17-17 16,0-1-16,17 1 16,18-18-1,-35 18 16,-17-18-15,-1 17 0,18 1-16,-17-18 0,-1 17 15,0 1 1,-17 0-16</inkml:trace>
  <inkml:trace contextRef="#ctx0" brushRef="#br2" timeOffset="373377.5108">2275 13952 0,'0'18'16,"0"0"-1,0-1-15</inkml:trace>
  <inkml:trace contextRef="#ctx0" brushRef="#br2" timeOffset="373523.1214">2311 14129 0,'17'17'16,"1"-17"0</inkml:trace>
  <inkml:trace contextRef="#ctx0" brushRef="#br2" timeOffset="373646.7984">2364 14217 0,'0'18'16</inkml:trace>
  <inkml:trace contextRef="#ctx0" brushRef="#br2" timeOffset="374256.2026">1799 14817 0,'-17'-18'16,"-1"18"-16,0-18 15,1 18-15,17-17 16,-18 17-16,0 0 16,18 17-1,-17 1-15,17 0 0,0-1 16,-18 1-16,18 17 0,0 36 15,0-18 1,0-36-16,18 19 16,-1-36-16,19 0 15,-19-18-15,1-17 16,0 17-16,-1-17 0,18-18 16,-35 18-1,0-18-15,18 17 0,-18 1 16,-18-71-16,18 53 15,-17 0-15,-1 1 16,1-1-16,-19 17 0,1-17 16,17 36-1,1 34-15,17 19 16,0-1-16,17 0 0,1 18 16,0 71-16,17-71 15,18 35 1,-36-53-16,54 18 15,-53-35-15,35 17 16</inkml:trace>
  <inkml:trace contextRef="#ctx0" brushRef="#br2" timeOffset="374656.9288">2081 14605 0,'0'53'16,"0"17"0,18 1-1,17-18 1,-17-35-16,0-1 0,-1 1 16,1-18-16,-18-18 15,0 1 1,0-1-16,0 0 15,0-17-15,18 35 32,17 0-32,-18 0 15,19 18 1,-19-36-16,19 0 16,-19 18-16,1-35 15,-18 17-15,0-17 16,-18 18-16,1-36 15,-1 35-15,0-35 16,18 35 0</inkml:trace>
  <inkml:trace contextRef="#ctx0" brushRef="#br2" timeOffset="374952.2521">2575 14781 0,'0'53'15,"18"-17"1,0-36 0,-18-18-1,0 0-15,0-35 16,0 36-16,17-1 0,-17 0 15,18 1-15,-1-1 16,19 18-16,-1 18 16,-17-1-16,17 36 15,-35-35-15,18 0 16,-1 35-16,1-36 16,-18 1-1</inkml:trace>
  <inkml:trace contextRef="#ctx0" brushRef="#br2" timeOffset="379817.7285">14570 12012 0,'-18'0'15,"36"0"16,35-18-15,0 18-16,-1 0 0,54 18 16,-35-18-16,35 0 15,-53 0-15,17 0 16,-70 18-16</inkml:trace>
  <inkml:trace contextRef="#ctx0" brushRef="#br2" timeOffset="428633.594">21766 13811 0,'0'0'0,"18"18"0,0 70 15,-1-17-15,19 87 16,-19-69-16,-17 16 16,18-16-16,-18 16 0,18-16 15,-18-1-15,0-18 16,17 1-16,1 0 15,-1-36-15,19-35 16,-19-18-16,19-70 16,-19 17-16,1-87 15,0 69-15,-18-87 16,0 88 0,-18-89-16,0 125 15,1-1-15,17 17 0,-18 19 16,18-1-16,0 36 15,18 35 1,-1-18-16</inkml:trace>
  <inkml:trace contextRef="#ctx0" brushRef="#br2" timeOffset="429129.7176">22313 14570 0,'0'17'16,"35"-17"-1,18 0-15,-17-17 0,34-19 16,-17 1 0,-53 18-16,18-19 15,-36 36 1,-17 0-16,17 0 15,-52 18 1,52 0-16,-17 17 0,-1 18 16,19-36-16,17 19 15,0-1-15,53 0 16,-18-17-16,36-1 16,-18-17-16,17 0 15,-35-17-15,18-18 16,-35 35-16,0-36 15,-18 19-15,-18-1 16,0 18-16,1 0 16,-1 18-16,0-1 15,18 1-15,0 17 16,0 0-16,53 1 16,-17-19-1,34 1-15,-35-18 16,54-18-1,-54 1-15,0-1 0,-17 0 16</inkml:trace>
  <inkml:trace contextRef="#ctx0" brushRef="#br2" timeOffset="429296.1385">22966 14482 0,'35'0'16,"18"0"-1,35-36 1,0 19 0,-52-1-16,17 0 15,-36 1-15</inkml:trace>
  <inkml:trace contextRef="#ctx0" brushRef="#br2" timeOffset="429473.511">23160 14235 0,'0'88'15,"0"-53"-15,-18 71 16,18-18 0,18-35-16,-18-18 0,18 36 15,-1-36 1</inkml:trace>
  <inkml:trace contextRef="#ctx0" brushRef="#br2" timeOffset="429723.4897">23372 14552 0,'0'71'15,"0"-18"1,17-18-16,36 18 15,0-36 1,-18-17-16,-17 0 0,17 0 0,-17-17 16,-18-1-16,0 0 0,0 1 15,-35-36-15,17 35 16,0-17-16,-17 17 0,0 1 16,17 17-1,0 0-15,18 17 16</inkml:trace>
  <inkml:trace contextRef="#ctx0" brushRef="#br2" timeOffset="429886.0905">23724 14711 0,'-17'-18'16,"-1"-17"-1,18-18 1,0 0-16,18 35 0,-18 1 15,35-18-15,-17 35 16</inkml:trace>
  <inkml:trace contextRef="#ctx0" brushRef="#br2" timeOffset="430012.3452">23883 14587 0,'18'71'15,"-1"-1"1,-17-34-16,36-1 15,-36-17-15,17-18 16,1 0-16</inkml:trace>
  <inkml:trace contextRef="#ctx0" brushRef="#br2" timeOffset="430158.2184">23936 14217 0,'18'-18'16,"-1"18"0,1 18-16</inkml:trace>
  <inkml:trace contextRef="#ctx0" brushRef="#br2" timeOffset="430475.688">24112 14446 0,'18'-17'0,"0"17"16,-1 0-16,19 0 15,-1 0-15,-18 17 16,1 1-16,0 17 15,-18 0-15,0 18 16,-18-17-16,18-1 0,-35 0 16,35 0-16,0-17 15,0 0 1,17-1-16,54-17 16,-36 0-16,36 0 15,-36 0-15,0-17 0,1 17 16</inkml:trace>
  <inkml:trace contextRef="#ctx0" brushRef="#br2" timeOffset="430994.0526">24730 14517 0,'-36'-18'16,"19"36"0,17-1-16,-18 36 15,1-17-15,17 17 0,0-18 16,0 18-16,0-18 16,17 0-16,1-17 15,-1-18-15,1-18 16,-18 1-16,18-1 15,-1-17-15,-17-36 16,0 36-16,0-36 16,0 54-16,-17-19 15,17 54 1,17 35 0,19 18-16,-19-54 15,19 18-15,16 1 16,-16-19-16,-1-17 15</inkml:trace>
  <inkml:trace contextRef="#ctx0" brushRef="#br2" timeOffset="431186.8146">24994 14411 0,'53'18'15,"18"-18"-15,-18-18 16,0 18-16,35-18 16,0 1-1,-106-1 1</inkml:trace>
  <inkml:trace contextRef="#ctx0" brushRef="#br2" timeOffset="431364.2862">25153 14076 0,'35'141'15,"-35"-53"-15,18-17 16,0 17-16,17 53 16,-17-70-16,-1-1 15,1-35-15,-1 54 16,1-72-16,0 1 15</inkml:trace>
  <inkml:trace contextRef="#ctx0" brushRef="#br2" timeOffset="431507.9458">25523 14499 0,'18'53'16,"0"18"-1,-1-54-15,1 19 16,-18-19-16</inkml:trace>
  <inkml:trace contextRef="#ctx0" brushRef="#br2" timeOffset="431653.5612">25594 14182 0,'0'-18'16,"35"36"-16,-17 17 16</inkml:trace>
  <inkml:trace contextRef="#ctx0" brushRef="#br2" timeOffset="431888.3616">25735 14570 0,'18'35'16,"17"0"-16,18-17 16,-18-18-1,18 0-15,-35-18 16,-1 1-16,-34-19 16,17 19-1,-18-19-15,-35 1 16,36 0-16,-1 17 0,-17 1 15,35-1 1,17 36-16</inkml:trace>
  <inkml:trace contextRef="#ctx0" brushRef="#br2" timeOffset="432137.3802">26123 14623 0,'0'17'15,"0"1"1,-17-36 15,17 1-31,0-19 0,0 1 16,17 17-16,1 1 15,-1-18-15,1 35 16,0 0-16,-1 0 0,1 0 16,0 17-16,-1 1 0,1-1 15,0 19-15,-1-19 16,1 19-1,-18-19-15,0 1 16,0 0-16</inkml:trace>
  <inkml:trace contextRef="#ctx0" brushRef="#br2" timeOffset="467498.0632">353 4374 0,'17'0'15,"36"18"-15,36-18 16,-37 0-16,37-18 16,-36 18-16,-18 0 15,35-17 1,-52 17-16,17-18 15,-17 18-15</inkml:trace>
  <inkml:trace contextRef="#ctx0" brushRef="#br2" timeOffset="467724.2">635 4163 0,'18'17'15,"17"-17"1,0 18-16,36 0 0,-18-18 15,0 17-15,-18-17 16,0 18-16,18 35 16,-35-35-16,-1 17 0,-17 0 15,0 0-15,-35 54 16,17-37-16,-52 54 16,35-53-16,-1 0 0,19 18 15,17-54-15</inkml:trace>
  <inkml:trace contextRef="#ctx0" brushRef="#br2" timeOffset="469698.0108">3916 10918 0,'-18'-17'16,"1"-18"-1,-1 35-15,18-18 16,0 36 15,18 17-15,-18-18-16,0 19 15,17 52-15,1-35 16,-18 106-16,17-71 16,-17 18-16,0-1 0,0 19 15,18 123-15,0-141 16,-18 17-16,17-17 15,-17 18-15,18-19 16,-18 1-16,0 18 0,0-19 0,0-16 16,0 17-16,0 70 15,0-88-15,18 0 0,-18 0 16,0 54 0,0-54-16,0-18 0,0 71 15,0-70-15,0 35 16,17-71-16,-17 0 15,18 1-15,-18-19 16,18-17 0,-18 18-16,0 0 15,0 17 1,0-17-16,0-1 16,17 1-16,-17-1 0,18 36 15,0-35-15,-1 17 16,1-17-16,17 17 15,-17-35-15,-1 18 16,1-18-16,17 17 16,-17 1-16,17 0 15,-17-18 1,-1 17 0,1-17-16</inkml:trace>
  <inkml:trace contextRef="#ctx0" brushRef="#br2" timeOffset="470242.3743">3933 10866 0,'0'-18'16,"36"18"-1,-1 0-15,18 0 16,0 0-16,70 18 15,-70-18-15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8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6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8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5">12400 10548 0,'18'18'16,"-18"-1"-1,0 1 1</inkml:trace>
  <inkml:trace contextRef="#ctx0" brushRef="#br0" timeOffset="43661.1217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4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8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3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5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1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3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3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19">17939 15875 0,'53'0'15,"-18"0"-15,36 0 16,-36 18-16,35-1 15,-52 1-15,0 0 16,-18-1-16,0 1 0,0-1 16,-53 36-16,17-35 15,-16 0-15,16-1 0,-17 1 16,0 17-16,18-17 16,-35 17-16,52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3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7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2">11307 16140 0,'88'-18'0,"-35"0"15,17-17 1,-52 35-16</inkml:trace>
  <inkml:trace contextRef="#ctx0" brushRef="#br0" timeOffset="39926.1564">11324 16369 0,'53'0'15,"0"-35"-15,0-1 16</inkml:trace>
  <inkml:trace contextRef="#ctx0" brushRef="#br0" timeOffset="40513.0231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5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09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5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5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2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59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2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2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8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6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5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8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3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6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1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59">617 4780 0,'36'18'16,"-19"-1"0,36 36-1,-18-17-15,1-19 0,17 36 16,-36-35-16,36 17 16,-35-17-16,-18 17 15,0-17-15,0 17 16,-18-17-16,1-1 15,-1-17 1,0 18-16,1-1 16,17 1-1</inkml:trace>
  <inkml:trace contextRef="#ctx0" brushRef="#br0" timeOffset="1018.0963">476 6597 0,'-17'0'16,"34"0"-16,36 0 31,-18 18-31,36-18 16,-18 0-16,-18 0 0,0 0 15,54 0 1,-72 17-16,19-17 0,-1 0 15,-17-17 1,-18-1 0</inkml:trace>
  <inkml:trace contextRef="#ctx0" brushRef="#br0" timeOffset="1296.2241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8">13141 7320 0,'53'18'0,"0"-18"15,17 17-15,-17-17 0,35 0 16,1 0-16,140 0 16,-106 0-16,124 0 15,-123 0-15,-18 0 16,0 0-16,35 18 15,-88-18-15,-1 0 16</inkml:trace>
  <inkml:trace contextRef="#ctx0" brushRef="#br0" timeOffset="31605.6085">24941 7338 0,'18'0'0,"17"0"16,-17-18-16,88 18 16,-18 0-1,141 0-15,-105 0 16,193 18 0,-158-1-16,176 19 15,-194-36-15,-17 17 0,52 1 16,-123 0-16</inkml:trace>
  <inkml:trace contextRef="#ctx0" brushRef="#br0" timeOffset="42616.7849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8">5045 8643 0,'-18'-18'16,"0"18"-16,1 0 15,-36 36-15,35-1 16,-52 71-16,34-36 16,-52 107-1,35-89-15,-35 71 16,35-89-16,18-17 16,0 0-16,17-18 0,-17 36 15,35-53-15,-18 17 16</inkml:trace>
  <inkml:trace contextRef="#ctx0" brushRef="#br0" timeOffset="43793.8444">5450 8978 0,'18'0'32,"17"0"-17,18 0 1,-17 0-16,34 0 15,-35-17-15,1 17 16,17 0-16,-36 0 16,1 0-16,-1 17 15,-34-17-15</inkml:trace>
  <inkml:trace contextRef="#ctx0" brushRef="#br0" timeOffset="43938.0988">5556 9190 0,'36'0'0,"-1"18"16,35-36-1,-17 0 1,-35 18-16,17 0 16</inkml:trace>
  <inkml:trace contextRef="#ctx0" brushRef="#br0" timeOffset="45272.6481">7197 8714 0,'-18'0'16,"36"0"0,52 53-1,-17-18 1,-18-18-16,1 1 0,52 35 16,-53-35-1,0-1-15,1 1 0,17 17 16,-36-17-16,19 17 15,-36-17 1</inkml:trace>
  <inkml:trace contextRef="#ctx0" brushRef="#br0" timeOffset="45522.4375">7532 8573 0,'-35'35'0,"17"0"16,-35 36-16,18-36 15,-1 0-15,1 71 16,18-71-16,-1 1 15,18-1-15,-18 0 16,18 0-16,0-17 0,18 0 16,-18-1-16</inkml:trace>
  <inkml:trace contextRef="#ctx0" brushRef="#br0" timeOffset="45946.1673">7832 8273 0,'-18'0'15,"0"0"1,1 53-1,17 17 1,0-35-16,0 36 16,35 0-16,-17-36 15,-1-18-15,19 19 16,-19-1 0,1-35-16,0 0 0</inkml:trace>
  <inkml:trace contextRef="#ctx0" brushRef="#br0" timeOffset="46130.2982">7955 8449 0,'0'35'16,"0"-17"-16,0 0 15,18-1-15,-18 1 16,0 0-16,17 17 0,-17-18 15,18-17-15,-18 18 16</inkml:trace>
  <inkml:trace contextRef="#ctx0" brushRef="#br0" timeOffset="46357.6248">8202 8414 0,'18'35'15,"17"0"1,-35-17-16,18 53 16,-18-36-1,-18 0-15,18-17 16,-35-1-1</inkml:trace>
  <inkml:trace contextRef="#ctx0" brushRef="#br0" timeOffset="46858.8115">7638 7549 0,'0'18'31,"17"17"-15,-17-17-16,0 53 16,0-19-1,0-16-15,18 70 0,-18-53 16,0 52-16</inkml:trace>
  <inkml:trace contextRef="#ctx0" brushRef="#br0" timeOffset="47408.5729">7708 9560 0,'0'18'16,"-17"35"0,17 0-16,0 53 15,-18-36-15,0 89 16,1-89-1,17-17-15,0 53 16,0-53-16,17 18 16,1-54-16,0 1 15</inkml:trace>
  <inkml:trace contextRef="#ctx0" brushRef="#br0" timeOffset="47932.2089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2">8890 8396 0,'-18'0'15,"1"18"1,17 35-1,0-36-15,17 54 16,-17-36-16,36 36 16,-19-54-16,19 36 15,-36-35-15,17 0 16</inkml:trace>
  <inkml:trace contextRef="#ctx0" brushRef="#br0" timeOffset="48671.8505">9084 8555 0,'18'0'0,"-1"0"16,-17 18 0,0-1-16,0 1 0,-17 17 15,17-17 1,0 17-16,-18-17 15,18-1-15,18 1 0,-1 0 16,1-18-16,0 0 16,-1 0-16,19 0 15,-19 0-15,18 0 16</inkml:trace>
  <inkml:trace contextRef="#ctx0" brushRef="#br0" timeOffset="48893.9428">9349 8467 0,'17'17'16,"-17"1"-16,18 35 15,-18-18 1,18 0-16,-18-17 0,0 17 15,-18 18-15,18-35 16,0 0-16,-18-1 0,1-17 16</inkml:trace>
  <inkml:trace contextRef="#ctx0" brushRef="#br0" timeOffset="49175.6472">9084 7655 0,'-18'53'16,"18"18"-16,0-18 16,0 70-16,0-70 0,0 18 15,0-1-15,0 71 16</inkml:trace>
  <inkml:trace contextRef="#ctx0" brushRef="#br0" timeOffset="49493.8855">9066 9719 0,'-17'141'16,"-1"36"0,0-89-16,18 88 15,0-105-15,0-1 0,18-17 16,-18-18-16,0 1 0,18-1 15</inkml:trace>
  <inkml:trace contextRef="#ctx0" brushRef="#br0" timeOffset="49817.2732">9719 9190 0,'18'0'15,"-18"-18"-15,0 1 16,17 17 0</inkml:trace>
  <inkml:trace contextRef="#ctx0" brushRef="#br0" timeOffset="49975.3596">10001 9172 0,'18'0'0,"-18"-17"16,18 17-1,-1-18-15,1 18 16</inkml:trace>
  <inkml:trace contextRef="#ctx0" brushRef="#br0" timeOffset="50078.1608">10248 9155 0,'0'-18'15</inkml:trace>
  <inkml:trace contextRef="#ctx0" brushRef="#br0" timeOffset="50628.091">10654 8890 0,'18'0'15,"-1"35"-15,36 1 16,-18-1 0,1-18-16,34 36 15,-35-35-15,1 0 0,17 17 16,-18 0-1,-17-17-15</inkml:trace>
  <inkml:trace contextRef="#ctx0" brushRef="#br0" timeOffset="50829.4785">10936 8855 0,'-35'70'16,"0"-17"-1,-1-18-15,19 36 16,-1-36-16,18-17 16,0 17-16,0-17 15</inkml:trace>
  <inkml:trace contextRef="#ctx0" brushRef="#br0" timeOffset="51094.6072">11060 8431 0,'-18'53'16,"18"0"-1,0-17-15,18 16 0,-1-16 16,19 17 0,-19-18-16,36 0 15,-35-17-15,17-18 16</inkml:trace>
  <inkml:trace contextRef="#ctx0" brushRef="#br0" timeOffset="51529.8395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09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35">11218 9631 0,'0'53'16,"0"53"-1,18-53-15,-18 123 16,0-88-16,0 0 0,0 89 16,0-124-1,0 0-15,0-18 0,0 0 16,18-35-16</inkml:trace>
  <inkml:trace contextRef="#ctx0" brushRef="#br0" timeOffset="52979.3463">11642 8449 0,'0'35'15,"0"1"-15,0 34 16,17-35-16,-17 18 16,0-17-1,-17 34-15,17-52 16,-18 17-16</inkml:trace>
  <inkml:trace contextRef="#ctx0" brushRef="#br0" timeOffset="53709.7894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45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33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4">15681 8925 0,'18'0'31,"-1"18"-31,19 17 16,-19-17-16,18 17 16,-17-17-16,35-1 15,-53 1-15,18-18 16</inkml:trace>
  <inkml:trace contextRef="#ctx0" brushRef="#br0" timeOffset="57035.9091">15875 8925 0,'-18'36'16,"-17"-1"-1,17-18-15,1 36 16,-1-35-16,1 0 16,17-1-16,-18 1 0,18 0 15</inkml:trace>
  <inkml:trace contextRef="#ctx0" brushRef="#br0" timeOffset="57285.9683">16175 9031 0,'-35'35'15,"17"18"1,0-35-16,1 17 16,17-17-16</inkml:trace>
  <inkml:trace contextRef="#ctx0" brushRef="#br0" timeOffset="57841.0828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7">16933 8343 0,'0'0'0,"18"18"15,17 17 1,-17-17-16,35 52 16,-36-17-16,36 18 15,-35-18-15,17 53 16,-35-54-16,-17 54 16,-19-35-16,1-18 15</inkml:trace>
  <inkml:trace contextRef="#ctx0" brushRef="#br0" timeOffset="60388.5097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69">15434 10283 0,'0'36'15,"18"34"-15,-18 19 16,17-37-16,-17 107 16,0-53-1,18-35 1,-18-36-1,0-18-15,-18-34 16</inkml:trace>
  <inkml:trace contextRef="#ctx0" brushRef="#br0" timeOffset="65326.6252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8">16104 10142 0,'18'18'0,"0"0"16,17 17-16,-17-17 16,-1-18-16,18 17 0,-17 1 15,17-1-15,-17-17 16</inkml:trace>
  <inkml:trace contextRef="#ctx0" brushRef="#br0" timeOffset="66222.1445">16281 10160 0,'-18'18'0,"0"-1"16,-17 1-16,18 0 16,-1-1-16,18 1 15,0-1-15,18-17 16</inkml:trace>
  <inkml:trace contextRef="#ctx0" brushRef="#br0" timeOffset="66494.0879">16404 10072 0,'18'0'15,"-18"17"-15,17-17 16,1 18-16,17 0 0,1-1 16,-19-17-16,36 18 15,-35 0-15,17-18 16,-35 17-1,18-17-15</inkml:trace>
  <inkml:trace contextRef="#ctx0" brushRef="#br0" timeOffset="66678.2466">16633 10037 0,'-35'52'15,"18"-34"1,-36 17-16,53 1 16,-18-19-16,0 19 15,18-19-15,18 1 0,0-1 16</inkml:trace>
  <inkml:trace contextRef="#ctx0" brushRef="#br0" timeOffset="67251.2056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07">15258 10777 0,'17'-17'15,"1"-1"-15,-18 0 16,0 1-1,18 17 17,-18 17-17,-18 19-15,18-19 16,0 1-16,0 35 16,0-18-16,18 18 15,-18-18-15,0-17 16,0 35-16,17-35 15,-17 17-15,0-17 16,18-18-16</inkml:trace>
  <inkml:trace contextRef="#ctx0" brushRef="#br0" timeOffset="68328.3477">15505 10813 0,'0'17'31,"0"19"-15,0-19-16,0 1 0,0 17 0,0-17 16,17 35-16,-17-18 15,0 18 1,0-35-16,18 17 16,-18-18-16,0 1 15</inkml:trace>
  <inkml:trace contextRef="#ctx0" brushRef="#br1" timeOffset="94389.4619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24">13070 5680 0,'18'-18'15,"70"18"1,-17-18-16,123 1 16,-71 17-16,1 0 0,140-18 15,-17 18 1,-123 18-16,-18-18 0,-1 0 16,54 17-1,-88-17-15,17 0 16,-70 0-16,-1 0 0,-34-17 15</inkml:trace>
  <inkml:trace contextRef="#ctx0" brushRef="#br1" timeOffset="95974.6233">24818 5662 0,'18'-18'16,"17"18"-16,0 0 16,106-17-16,-53 17 15,18 0-15,35 0 0,0 0 16,18 0-16,194 0 16,-194 0-16,-18 0 15,53 0-15,-124 0 16,-34 0-16</inkml:trace>
  <inkml:trace contextRef="#ctx0" brushRef="#br1" timeOffset="102347.9357">3440 12577 0,'17'0'31,"19"0"-15,-19-18-16,71 0 15,1 18 1,-37-17-16,19 17 16,-36 0-16,18-18 15,-35 18-15,-1 0 16</inkml:trace>
  <inkml:trace contextRef="#ctx0" brushRef="#br1" timeOffset="102675.7738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1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01">4286 13053 0,'71'0'16,"17"-18"0,0-17-1,-53 35-15,18 0 0,-17-18 16,-1 18-16,0 0 0</inkml:trace>
  <inkml:trace contextRef="#ctx0" brushRef="#br1" timeOffset="109282.4907">4904 12294 0,'0'18'47,"-18"17"-47,18 1 15,0-1-15,0 35 16,18-52-16,-1 53 15,1-54-15,0 36 16,-1-35-16,1 17 16,-1-35-16,-17 18 15</inkml:trace>
  <inkml:trace contextRef="#ctx0" brushRef="#br1" timeOffset="109834.3936">5133 12365 0,'0'18'16,"0"-1"0,0 1-16,18 17 0,-18 0 15,0-17-15,0 0 0,0-1 16,17 19 0,-17-19-16,18 1 15</inkml:trace>
  <inkml:trace contextRef="#ctx0" brushRef="#br1" timeOffset="110234.5055">5239 12206 0,'17'0'16,"1"0"-16,0 0 16,17 35-1,-17-17-15,-18 0 16,17 17-16,1 0 0,-18 18 16,18 18-16,-18-36 15,0 36 1,0-36-16,0 0 0,0-17 15</inkml:trace>
  <inkml:trace contextRef="#ctx0" brushRef="#br1" timeOffset="112202.6169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5">5909 13035 0,'35'0'15,"-17"0"-15,70 0 16,-35-17-16,0 17 0,0-18 0,35 18 15,-53 0 1,1 0-16,-1 0 0</inkml:trace>
  <inkml:trace contextRef="#ctx0" brushRef="#br1" timeOffset="113014.2617">6597 12224 0,'-18'0'16,"18"17"15,-17 54-15,17-36-16,0 36 15,0-36-15,17 0 0,19 18 16,-19-35-16,19 17 15,-19-35-15,18 0 16,-17 0-16</inkml:trace>
  <inkml:trace contextRef="#ctx0" brushRef="#br1" timeOffset="113492.3666">6773 12330 0,'18'0'62,"0"17"-46,-1 1-16,1 0 15,-18-1-15,0 1 16,0 17-16,0-17 16,0-1-16,0 1 15,0 0 1,18-18 0,17 0-1,-18 0-15,1 0 16,0 17-16,-1-17 15</inkml:trace>
  <inkml:trace contextRef="#ctx0" brushRef="#br1" timeOffset="113732.2014">6967 12206 0,'36'18'16,"-1"17"0,0 18-16,0 0 15,-35-18-15,0 18 16,0 18 0,0-54-16,-35 36 15,18-18-15,-1-17 16,-17 0-1</inkml:trace>
  <inkml:trace contextRef="#ctx0" brushRef="#br1" timeOffset="114389.7961">7461 12894 0,'18'0'31,"0"0"-15,-18-18 0</inkml:trace>
  <inkml:trace contextRef="#ctx0" brushRef="#br1" timeOffset="114537.1123">7761 12876 0,'0'18'16,"18"-18"0,-1 0-1</inkml:trace>
  <inkml:trace contextRef="#ctx0" brushRef="#br1" timeOffset="114665.288">8026 12912 0,'0'17'31</inkml:trace>
  <inkml:trace contextRef="#ctx0" brushRef="#br1" timeOffset="114792.9644">8184 12929 0</inkml:trace>
  <inkml:trace contextRef="#ctx0" brushRef="#br1" timeOffset="115417.2727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3">8573 13018 0,'70'-18'0,"1"0"15,-1 18 1,-35 0-16,36 18 16,-53-18-16,17 0 15,0 0-15,-17 0 16</inkml:trace>
  <inkml:trace contextRef="#ctx0" brushRef="#br1" timeOffset="115889.472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8">9737 12312 0,'17'35'16,"1"18"-1,0 0 1,-18-18-16,0 1 15,-18-1 1,0-17-16,1 17 0</inkml:trace>
  <inkml:trace contextRef="#ctx0" brushRef="#br1" timeOffset="117206.714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8">10936 12594 0,'18'0'47,"17"-17"-31,0 17-16,18-18 0,-35 18 15,52 0 1,-52 0-16,35 0 16,-18 0-16,1 0 15,-19-18-15,1 18 16,-1 0-16,-34 18 31</inkml:trace>
  <inkml:trace contextRef="#ctx0" brushRef="#br1" timeOffset="150602.6272">11042 12771 0,'35'0'16,"1"0"-1,34 0 1,-17-18-16,0 18 16,0 0-1,-36 0-15,1 0 0,-18 18 16,-18-18-16</inkml:trace>
  <inkml:trace contextRef="#ctx0" brushRef="#br1" timeOffset="152104.8597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9">12524 12259 0,'-18'0'15,"36"0"16,-1 0-31,1 0 16,35 0-16,-36 0 16,1-18-16,17 18 0,1 0 15,-19 0 1,1-17-16,-36 17 31</inkml:trace>
  <inkml:trace contextRef="#ctx0" brushRef="#br1" timeOffset="152864.9448">12665 12277 0,'0'35'16,"-18"18"-1,18 0-15,0 0 16,0-18-1,0-17-15</inkml:trace>
  <inkml:trace contextRef="#ctx0" brushRef="#br1" timeOffset="154451.2369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8">13723 11871 0,'-18'-18'15,"1"18"1,-1 18-16,-35 35 15,36 0-15,-36 88 16,17-53-16,-52 106 16,53-70-16,-36 70 15,36-106-15,0 53 16,17-88-16,18 35 16,-17-53-16,17 1 15</inkml:trace>
  <inkml:trace contextRef="#ctx0" brushRef="#br1" timeOffset="156336.9639">14217 12629 0,'35'0'16,"-17"0"-16,17 0 16,18 0-1,-18 0-15,1-17 0,-19 17 16,36 0-16,-18-18 16,-17 18-16</inkml:trace>
  <inkml:trace contextRef="#ctx0" brushRef="#br1" timeOffset="156519.8118">14393 12577 0,'0'88'16,"0"-53"-16,0 36 15,0-36 1,18-18-16,-18 1 0,35 17 16</inkml:trace>
  <inkml:trace contextRef="#ctx0" brushRef="#br1" timeOffset="157083.3774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06">17357 12665 0,'17'0'15,"1"0"1,17-18 0,-17 18-1</inkml:trace>
  <inkml:trace contextRef="#ctx0" brushRef="#br1" timeOffset="160050.4418">17657 12612 0,'17'0'15,"1"0"1</inkml:trace>
  <inkml:trace contextRef="#ctx0" brushRef="#br1" timeOffset="160179.3859">17886 12629 0,'17'0'0</inkml:trace>
  <inkml:trace contextRef="#ctx0" brushRef="#br1" timeOffset="160323.2567">17992 12629 0,'17'0'16,"1"0"0</inkml:trace>
  <inkml:trace contextRef="#ctx0" brushRef="#br1" timeOffset="161336.4765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03">18944 12136 0,'35'-18'15,"18"18"1,-17 0-16,-1 18 0,35 52 16,1 18-1,-18 36 1,-18-18-16,-35-53 16,0 52-1,-17-69-15,-36 52 0,35-71 16,-53 36-1,54-35-15,-18 0 0,-18-1 16</inkml:trace>
  <inkml:trace contextRef="#ctx0" brushRef="#br1" timeOffset="163275.8547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93">16633 13300 0,'18'-18'15,"-18"0"1,18 18-16,-18 18 16,0 17-1,0-17 1,0 17-16,0 1 0,17-19 16,-17 54-16,0-36 15,18 0-15,-18-17 0,18 17 16,-18-17-16,17-18 15,-17 18-15,18-18 16</inkml:trace>
  <inkml:trace contextRef="#ctx0" brushRef="#br1" timeOffset="167275.8345">16986 13423 0,'18'0'31,"-18"18"-15,18-18-16,34 35 15,-34-17-15,53-1 16,-54 1-16,19 0 15,16-1-15,-34 1 16,0 0 0</inkml:trace>
  <inkml:trace contextRef="#ctx0" brushRef="#br1" timeOffset="167486.5047">17180 13388 0,'-35'35'16,"17"-17"-16,1 35 16,-1-18-16,18-17 0,-18-1 15,18 36-15,0-35 16,18 0-1</inkml:trace>
  <inkml:trace contextRef="#ctx0" brushRef="#br1" timeOffset="168009.819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6">23160 9049 0,'53'-18'16,"17"0"0,-34 1-16,17 17 0,52-35 15,-69 35 1</inkml:trace>
  <inkml:trace contextRef="#ctx0" brushRef="#br1" timeOffset="181117.9963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4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2">23160 9049 0,'-18'0'0,"1"0"16,34 0 31,1 0-32,17-18 1,0 18-16,18 0 16,-35 0-16,53-18 15,-36 18-15,18-17 16,-36 17-16,1 0 16,-36 0-1,1 17 1</inkml:trace>
  <inkml:trace contextRef="#ctx0" brushRef="#br1" timeOffset="183436.4309">23283 9013 0,'-17'0'16,"17"36"-1,17 17 1,-17-36-16,18 54 16,0-53-16,-18 17 0,35 18 15,-35-36-15,18 1 16,-18 0-16</inkml:trace>
  <inkml:trace contextRef="#ctx0" brushRef="#br1" timeOffset="186389.9371">24571 9454 0,'18'18'31,"-1"0"-15,1-1-16,0 1 0,52 35 16,-17-18-16,18 18 15,-19-18-15,19 18 16,-53-35-16,35 0 15,-53-1-15,17-17 16</inkml:trace>
  <inkml:trace contextRef="#ctx0" brushRef="#br1" timeOffset="186599.6668">24941 9490 0,'-35'17'0,"-18"54"15,0-1 1,36-34-16,-19 34 16,36-34-16,-17-1 15,34-35-15,1 18 16</inkml:trace>
  <inkml:trace contextRef="#ctx0" brushRef="#br1" timeOffset="186879.5797">25206 9102 0,'-18'17'15,"18"19"1,-17-1-16,17 18 16,17-18-16,-17-17 15,36 35-15,-1-36 16,-17 1-16,-1 0 0,18-18 15,-17 0 1</inkml:trace>
  <inkml:trace contextRef="#ctx0" brushRef="#br1" timeOffset="187023.0761">25365 9260 0,'-18'18'16,"18"17"-16,0-17 15,0 0-15,18-1 16,-18 1-16,17-18 0,19 0 16</inkml:trace>
  <inkml:trace contextRef="#ctx0" brushRef="#br1" timeOffset="187206.2954">25576 9208 0,'18'35'16,"-18"-18"-16,18 36 15,-18-35-15,0 0 16,17-1-16,-34 1 16,-1 17-16,0-35 15</inkml:trace>
  <inkml:trace contextRef="#ctx0" brushRef="#br1" timeOffset="187462.5556">25241 8290 0,'0'71'0,"0"-1"16,0 36 0,18 35-1,-18-52-15,-18-1 16</inkml:trace>
  <inkml:trace contextRef="#ctx0" brushRef="#br1" timeOffset="187701.8135">25153 10336 0,'0'106'16,"-18"0"0,18-53-16,0 53 15,0-53-15,18-18 16,-18 18-16,0 35 16,0-53-16,0-17 15</inkml:trace>
  <inkml:trace contextRef="#ctx0" brushRef="#br1" timeOffset="188151.5693">26123 9507 0,'0'18'0,"18"-18"16,-1 35-16,19 1 15,-1-1-15,18 0 0,-18 18 0,18-18 16,-18 1-16,36 52 15,-36-71-15,1 19 16,-19-1-16,-17-17 0,18 35 16</inkml:trace>
  <inkml:trace contextRef="#ctx0" brushRef="#br1" timeOffset="188363.6966">26405 9560 0,'-35'71'15,"-18"17"1,36 18-16,17-18 16,35 0-1,0-70-15,-17 0 16,17-1-16,-17-17 0,17-17 15</inkml:trace>
  <inkml:trace contextRef="#ctx0" brushRef="#br1" timeOffset="188574.3713">26652 9402 0,'18'70'0,"-18"1"16,35-18-1,-17-36-15,0 1 0,-1-1 16,1-17-16,-1 0 16,-17-17-16</inkml:trace>
  <inkml:trace contextRef="#ctx0" brushRef="#br1" timeOffset="188791.6712">26899 9384 0,'36'18'0,"-19"-1"16,-17 1 0,0-1-16,-35 19 15,0-1-15,17-17 16,0 17-16,18-17 15,18-1 1,0-17-16,17 0 16,-17 0-16,35 0 15</inkml:trace>
  <inkml:trace contextRef="#ctx0" brushRef="#br1" timeOffset="188996.3043">27146 9402 0,'18'35'16,"0"0"0,-18 18-1,0-35-15,0-1 16,0 1-16,-36 0 15,19-18-15,-1 0 16</inkml:trace>
  <inkml:trace contextRef="#ctx0" brushRef="#br1" timeOffset="189214.8725">26741 8414 0,'17'17'15,"1"19"-15,-1-19 0,19 72 16,-19-37 0,1 19-16,-18 70 15,0-35-15,-18-18 16</inkml:trace>
  <inkml:trace contextRef="#ctx0" brushRef="#br1" timeOffset="189442.2677">26829 10301 0,'0'124'15,"0"17"1,0-53-16,17 53 16,-17-70-16,18-1 15,0 36-15,-18-53 16,17 35 0,-17-70-16</inkml:trace>
  <inkml:trace contextRef="#ctx0" brushRef="#br1" timeOffset="189636.1729">27534 10072 0,'18'-18'15,"0"18"1,-1 0 0</inkml:trace>
  <inkml:trace contextRef="#ctx0" brushRef="#br1" timeOffset="189786.51">27852 10001 0,'17'-17'16,"1"17"-16,35-18 15</inkml:trace>
  <inkml:trace contextRef="#ctx0" brushRef="#br1" timeOffset="189919.0612">28116 9984 0,'18'0'16,"0"0"-16,-1-18 0,1 18 15,17 0 1</inkml:trace>
  <inkml:trace contextRef="#ctx0" brushRef="#br1" timeOffset="190031.4717">28293 10001 0,'17'0'16,"1"-17"0,0 17-16,-18-18 15</inkml:trace>
  <inkml:trace contextRef="#ctx0" brushRef="#br1" timeOffset="190497.5911">28787 9648 0,'35'18'16,"18"35"-1,53 35 1,-71-52-16,71 52 16,-53-53-16,35 36 15,-35-19-15,-53-34 16,0 0-1,-18-18-15</inkml:trace>
  <inkml:trace contextRef="#ctx0" brushRef="#br1" timeOffset="190692.8609">29157 9719 0,'-70'88'16,"17"0"0,17-17-1,36-36-15,18 36 16,0-54-16,17 36 16,0-53-16</inkml:trace>
  <inkml:trace contextRef="#ctx0" brushRef="#br1" timeOffset="191410.5526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2">29245 9349 0,'0'-18'16,"-17"36"0,17 17-1,0 0-15,0-17 16,0 17-16,17 36 16,1-54-16,17 19 0,0-1 15,-17-18-15</inkml:trace>
  <inkml:trace contextRef="#ctx0" brushRef="#br1" timeOffset="192169.8338">30251 9507 0,'-18'53'15,"0"18"1,1-54-16,-1 19 16,-17-1-1,0-35-15</inkml:trace>
  <inkml:trace contextRef="#ctx0" brushRef="#br1" timeOffset="192417.7436">29651 8625 0,'0'53'15,"18"18"1,-1 17-16,-17-53 16,18 18-16,-18 53 15,0-53-15,-18 18 16</inkml:trace>
  <inkml:trace contextRef="#ctx0" brushRef="#br1" timeOffset="192719.8092">29580 10530 0,'0'124'0,"-17"17"15,17 0 1,0-88-16,0 53 16,17-71-16,-17-17 0,18 17 15</inkml:trace>
  <inkml:trace contextRef="#ctx0" brushRef="#br1" timeOffset="193514.1714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013">20179 8378 0,'18'0'15,"17"0"-15,0 0 16,0-17-16,1 17 0,17-18 16,-18 18-16,-18 0 15,-17 18 1</inkml:trace>
  <inkml:trace contextRef="#ctx0" brushRef="#br1" timeOffset="197695.9359">20285 8502 0,'0'53'16,"0"53"-1,0-53 1,0 0-16,0-18 16,0-18-16,17 1 15,19-18 1,17 0 0,-18-18-16</inkml:trace>
  <inkml:trace contextRef="#ctx0" brushRef="#br1" timeOffset="198351.554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8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1">12083 13582 0,'0'0'0,"17"0"16,19-18-1,-1 18-15,106 0 16,35 0 0,-70 0-16,18 18 15,17-18-15,141 0 16,-123 0-16,-18 0 0,0-18 15,-35 18-15,88 0 16,-141-17-16,0 17 16,-18 0-16</inkml:trace>
  <inkml:trace contextRef="#ctx0" brushRef="#br1" timeOffset="205548.5549">20743 12524 0,'18'0'16,"0"0"-1,-1 0-15,54 0 16,-36 0-16,36 0 16,-36 0-16,-17 0 15,-36 17 1</inkml:trace>
  <inkml:trace contextRef="#ctx0" brushRef="#br1" timeOffset="205675.6969">20779 12700 0,'70'18'16,"1"-18"0,-1 17-1,-34-34-15,16 17 16,-34-18-16</inkml:trace>
  <inkml:trace contextRef="#ctx0" brushRef="#br1" timeOffset="206284.3063">21696 12100 0,'17'-17'31,"36"17"-31,0-18 16,-17 18-16,52-18 15,-71 18-15,36-17 16,-35 17-16,0 0 16,-36 17-16,0-17 15</inkml:trace>
  <inkml:trace contextRef="#ctx0" brushRef="#br1" timeOffset="206803.2195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9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03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7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005">23865 12136 0,'-17'0'15,"17"52"-15,-18-34 16,18 17-16,0 36 16,0-36-16,18 1 0,-1 16 15,1-34-15,0 0 16,-1 17 0,1-35-16,0 0 15</inkml:trace>
  <inkml:trace contextRef="#ctx0" brushRef="#br1" timeOffset="209739.9187">24007 12365 0,'0'53'16,"17"-18"-1,1-17-15,-18-1 0,17 1 16,1-18-1</inkml:trace>
  <inkml:trace contextRef="#ctx0" brushRef="#br1" timeOffset="210062.9122">24165 12100 0,'0'18'16,"18"0"-1,0 17-15,17 18 16,0-18-16,-17 0 15,-1-17-15,1 53 16,0-36-16,-18 0 16,17-17-16,-17-1 0,-17 19 15,-1-19 1,0-17 0</inkml:trace>
  <inkml:trace contextRef="#ctx0" brushRef="#br1" timeOffset="210979.9459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203">27481 12206 0,'18'-18'16,"0"18"-16,35 0 16,-36-17-16,19 17 15,-54 17 16,0 1-15,1 0 0,17-1-16,0 1 0,17 35 15,-17-35-15,18 17 16,-18-17 0,18-1-16</inkml:trace>
  <inkml:trace contextRef="#ctx0" brushRef="#br1" timeOffset="212486.8488">27852 12647 0,'35'35'16,"-17"1"-16,35 17 16,17-1-16,-52-34 15,17 0-15,-17-1 0,-1 1 16,-17 0-16</inkml:trace>
  <inkml:trace contextRef="#ctx0" brushRef="#br1" timeOffset="212687.3313">28116 12559 0,'-53'35'15,"36"0"-15,-18 36 16,17-36-16,0 1 16,18 34-16,0-35 15,0-17-15,0 17 16,18-17-16,0-18 16</inkml:trace>
  <inkml:trace contextRef="#ctx0" brushRef="#br1" timeOffset="212932.5809">28187 12188 0,'0'71'0,"18"0"15,-1-54-15,1 36 16,17-18 0,-35-17-16,18-18 15,-1 0-15,-17-18 16</inkml:trace>
  <inkml:trace contextRef="#ctx0" brushRef="#br1" timeOffset="213127.1177">28416 12241 0,'18'0'16,"0"18"-16,-18 0 15,0-1-15,0 1 16,0 17 0,0-17-16,0 0 15,0-1-15,17-17 16,1 0-1,-1 0-15,-17-17 16</inkml:trace>
  <inkml:trace contextRef="#ctx0" brushRef="#br1" timeOffset="213333.6101">28557 12118 0,'18'18'16,"35"17"0,-18 35-16,-17-34 15,17 34-15,-35 1 16,0-36 0,-35 18-16,17-35 15,1-1-15</inkml:trace>
  <inkml:trace contextRef="#ctx0" brushRef="#br1" timeOffset="215353.0347">30409 12771 0,'18'17'0,"0"-17"15,-1 0 1,1 0-16</inkml:trace>
  <inkml:trace contextRef="#ctx0" brushRef="#br1" timeOffset="215511.6139">30674 12788 0,'18'0'15,"-1"0"-15,1 0 0,17 0 16</inkml:trace>
  <inkml:trace contextRef="#ctx0" brushRef="#br1" timeOffset="215624.8139">30833 12788 0,'17'0'15,"1"0"-15</inkml:trace>
  <inkml:trace contextRef="#ctx0" brushRef="#br1" timeOffset="216425.6182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216753.9433">31838 12400 0,'18'-17'0,"35"17"15,17-18 1,-34 18-16,17 0 15,-36 0-15,-17-18 16,-35 18 0,17 0-16,1 0 15,-1 0-15,0 0 16,1 18 0,34 0-1,-17-1-15,0 18 0,0-17 16,0 17-16,0-17 15,0 17-15,0 1 16,0-19-16</inkml:trace>
  <inkml:trace contextRef="#ctx0" brushRef="#br1" timeOffset="217276.9587">32191 12665 0,'0'17'32,"35"1"-32,-17 0 15,35 35-15,-36-36 16,54 36-16,-53-35 15,35 17 1,-53-17-16,17-1 0,-34-17 16</inkml:trace>
  <inkml:trace contextRef="#ctx0" brushRef="#br1" timeOffset="217475.793">32385 12612 0,'-35'17'16,"-1"36"-1,1 0-15,18-17 16,-1 34-16,36 1 16,-1-18-1,1-36 1,-1 1-16</inkml:trace>
  <inkml:trace contextRef="#ctx0" brushRef="#br1" timeOffset="217709.4176">32491 12277 0,'17'70'15,"-17"-34"-15,0 34 16,18 1-16,-18-54 16,0 19-16</inkml:trace>
  <inkml:trace contextRef="#ctx0" brushRef="#br1" timeOffset="218103.9426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218516.3476">32949 12312 0,'18'0'15,"0"35"17,-18-17-32,0 0 15,17 17-15,-17 18 0,18-36 16,-18 19-16,0-1 15,0-17-15,-18-1 16,1-17-16,-1 0 16</inkml:trace>
  <inkml:trace contextRef="#ctx0" brushRef="#br1" timeOffset="219506.6247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221502.4543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222682.0351">24500 12700 0,'18'0'15,"0"0"1,52 0-16,-34-18 16,69 18-16,-69 0 15,17-17 1,-36 17-16,1 0 0</inkml:trace>
  <inkml:trace contextRef="#ctx0" brushRef="#br1" timeOffset="222864.3989">24659 12524 0,'0'88'16,"18"18"-16,-18-53 0,17 35 15,1-35-15,0-18 16,-18-17-16,17 17 15,-17-17-15</inkml:trace>
  <inkml:trace contextRef="#ctx0" brushRef="#br1" timeOffset="223254.5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223810.8666">28540 12859 0,'35'0'16,"-17"0"-16,35 0 15,-36 0-15,1 0 0,-1 0 16,1 0-16,-18-18 16</inkml:trace>
  <inkml:trace contextRef="#ctx0" brushRef="#br1" timeOffset="223971.0213">28681 12771 0,'0'52'16,"0"1"-16,0 0 16,0-17-1,0-19-15,17 1 16</inkml:trace>
  <inkml:trace contextRef="#ctx0" brushRef="#br1" timeOffset="224371.6106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224983.7328">32808 12912 0,'18'17'0,"35"-17"16,-18 0-16,18 0 15,-18 0-15,1 0 16,-19 0-16,-17-17 15</inkml:trace>
  <inkml:trace contextRef="#ctx0" brushRef="#br1" timeOffset="225150.4787">32967 12841 0,'-18'53'16,"18"18"-1,0-36-15,0 0 0,0-17 0,18 17 16,0 0 0,-1-17-16,1-18 0</inkml:trace>
  <inkml:trace contextRef="#ctx0" brushRef="#br1" timeOffset="225545.4157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227191.2742">27076 13547 0,'17'17'16,"-17"1"-16,36 53 15,-36-36 1,17 0-16,1 53 16,-18-52-16,18 16 15,-18-16-15,0-1 16</inkml:trace>
  <inkml:trace contextRef="#ctx0" brushRef="#br1" timeOffset="227504.0474">27481 13741 0,'0'17'0,"36"1"16,-1 17 0,0-17-16,1 0 15,34 17-15,-35-18 16,1-17-16,-19 18 15,1 0-15</inkml:trace>
  <inkml:trace contextRef="#ctx0" brushRef="#br1" timeOffset="227676.193">27658 13758 0,'-53'36'16,"18"17"0,-1-1-16,36 1 15,0-35-15,18 0 16</inkml:trace>
  <inkml:trace contextRef="#ctx0" brushRef="#br1" timeOffset="228138.3807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230351.0159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231406.671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232624.7824">31309 13300 0,'18'0'16,"-1"-18"-1,1 18-15,17 0 16,53 18-16,-35-18 16,106 17-16,-53-17 15,123 36 1,-88-36-16,142 17 16,-125 1-16,125 0 15,-125-1-15,-34 1 0,-1-18 16,18 17-1,-88-17-15,-35 0 0,-36 0 16</inkml:trace>
  <inkml:trace contextRef="#ctx0" brushRef="#br1" timeOffset="241461.759">22348 13264 0,'-17'0'0,"34"0"31,1 0-15,0 0 0,-1-17-1</inkml:trace>
  <inkml:trace contextRef="#ctx0" brushRef="#br1" timeOffset="242168.344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243223.4343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245032.7757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247342.3509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249363.787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264396.2566">4480 10407 0,'-17'0'15,"-1"0"1,0 0 0,36 0 31,53 0-32,-19 0-15,1-18 16,71 1-1,-71 17-15,-18 0 0,53 0 16,-52 0-16,-1 0 16,0 0-16</inkml:trace>
  <inkml:trace contextRef="#ctx0" brushRef="#br1" timeOffset="268032.4272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277971.6696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278315.8664">970 12665 0,'18'0'16,"-1"-18"-1,1 18-15,17-18 0,71 1 16,-53 17-16,18 0 0,-18-18 16,-1 18-16,-16 0 15,17 18-15,35-18 16,-70 0-16,-1 0 0,1 0 16</inkml:trace>
  <inkml:trace contextRef="#ctx0" brushRef="#br1" timeOffset="279077.7309">2434 12859 0,'-17'0'0,"17"-18"16,17 36 30,18-18-30,1 0 0,34 0-16,-34 0 15,34-18 1,-35 18-16,-17 0 0,0 0 0,-18 18 16,-18-1-1</inkml:trace>
  <inkml:trace contextRef="#ctx0" brushRef="#br1" timeOffset="279222.1304">2487 13070 0,'53'0'0,"-18"0"16,18 18-1,0-18-15,-53 18 0,18-18 16</inkml:trace>
  <inkml:trace contextRef="#ctx0" brushRef="#br1" timeOffset="280267.6536">4304 13635 0,'18'0'16,"17"0"-1,0 18-15,36-18 16,-18 17-1,35 1-15,-35-18 16,0 0-16,-18 0 0,0 0 16</inkml:trace>
  <inkml:trace contextRef="#ctx0" brushRef="#br1" timeOffset="280768.8664">6085 13617 0,'18'0'47,"35"0"-47,0 0 15,17 0-15,-34 0 16,34 0-16,-34 0 16</inkml:trace>
  <inkml:trace contextRef="#ctx0" brushRef="#br1" timeOffset="281291.5066">8749 13600 0,'70'0'16,"19"0"0,-1 0-1,-71 0-15,1 0 16</inkml:trace>
  <inkml:trace contextRef="#ctx0" brushRef="#br1" timeOffset="288816.6197">9437 11095 0,'0'-18'0,"0"1"16,0 34 0,0 1-1,0 0-15,0-1 16,0 54-16,0-54 15,0 36 1,0-35-16,0 17 0,17 0 16,-17-17-16,18 0 15,-36-18 17</inkml:trace>
  <inkml:trace contextRef="#ctx0" brushRef="#br1" timeOffset="289103.7415">9172 11254 0,'36'-18'16,"-1"-17"-16,-18 17 15,1 0-15,17 1 16,18-18-1,-35 35-15,0-36 16,-1 36-16,-17-17 0,18 17 16,-1 17 15,19 19-15,-19-19-16,1 1 0,17 17 15,-17-35-15,0 18 16,-1-1-16</inkml:trace>
  <inkml:trace contextRef="#ctx0" brushRef="#br1" timeOffset="293404.1352">4710 10742 0,'0'18'47,"0"17"-31,0 0-16,0 1 16,-18 16-16,18-16 15,0 17 1,0-18-16,18 0 15,-18-17-15,0 0 0,17-1 16,1 1-16</inkml:trace>
  <inkml:trace contextRef="#ctx0" brushRef="#br1" timeOffset="293769.5236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295566.3706">6985 13847 0,'0'17'31,"0"18"-15,18 1-16,-18-1 0,17 36 15,1-36 1,-18 35-16,18-34 16,-18 34-16,0-52 15,17 17-15,-17-17 16,18-18-16</inkml:trace>
  <inkml:trace contextRef="#ctx0" brushRef="#br1" timeOffset="295877.3092">6791 14093 0,'18'0'15,"-1"0"1,36-35-1,0-18-15,-35 18 16,35-18-16,-36 18 16,19-18-16,-36 35 15,17 1-15,-17 34 32,18 1-17,17 35-15,-17-18 16,-1-17-16,19-1 0,-19 19 15,36-1-15,-35-35 16</inkml:trace>
  <inkml:trace contextRef="#ctx0" brushRef="#br1" timeOffset="299771.3771">1341 13917 0,'0'0'0,"0"18"0,0 52 16,0-34-16,0-1 0,0 53 15,17-53 1,-17 18-16,18 18 0,-18-36 15,17-17-15,1 17 16,0-17-16</inkml:trace>
  <inkml:trace contextRef="#ctx0" brushRef="#br1" timeOffset="300082.6715">1111 14041 0,'18'-18'15,"0"0"1,34-17 0,1 0-16,-35 17 15,17-35 1,-17 36-16,0-1 0,-1 0 15,1 36 17,-1 17-17,-17-17-15,18-1 16,17 19-16,-17-19 16,17 19-1,-17-19-15</inkml:trace>
  <inkml:trace contextRef="#ctx0" brushRef="#br1" timeOffset="314764.1567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315653.6504">8096 15117 0,'-17'-18'16,"-1"0"0</inkml:trace>
  <inkml:trace contextRef="#ctx0" brushRef="#br1" timeOffset="316053.8002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316261.2009">8061 15416 0,'53'0'0,"-18"0"15,36 0-15,52-35 16,-35 17-16,1 1 0,-1-1 15,-18 18-15,-17-17 16,0 17-16,-18-18 16</inkml:trace>
  <inkml:trace contextRef="#ctx0" brushRef="#br1" timeOffset="317814.1105">9596 15205 0,'17'0'47,"36"0"-32,-18 0-15,36 0 16,-36 0-16,1-18 0,-1 18 16,18 0-16,-36 0 15,1 0-15,0 0 16,-18 18 0</inkml:trace>
  <inkml:trace contextRef="#ctx0" brushRef="#br1" timeOffset="317994.6639">9613 15381 0,'18'0'0,"-1"0"16,36 0-16,-35-18 15,53 18 1,-36-17-16,0 17 15,-17 0-15,-1 0 0</inkml:trace>
  <inkml:trace contextRef="#ctx0" brushRef="#br1" timeOffset="318700.1676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319167.0065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319381.1761">11659 15434 0,'18'0'62</inkml:trace>
  <inkml:trace contextRef="#ctx0" brushRef="#br1" timeOffset="320268.838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320452.6853">12912 15363 0,'0'-17'0,"35"17"16,-17 0-16,-1-18 0,54 1 15,-36 17 1,-17 0-16,17-18 0,-17 18 16</inkml:trace>
  <inkml:trace contextRef="#ctx0" brushRef="#br1" timeOffset="320758.3456">13053 14975 0,'-18'71'15,"18"-36"-15,0 53 16,0 1-16,0-36 16,0-1-16,0 37 15,35-19 1,-17-34-16,0-19 0,35 18 16,-18-35-16,0 18 15,18-36-15,-18 18 16,-17 0-16,17-17 15,-35-1-15,-17 18 16</inkml:trace>
  <inkml:trace contextRef="#ctx0" brushRef="#br1" timeOffset="321582.6895">13705 14817 0,'-17'0'15,"-1"35"1,1-17-16,-1 105 15,0-52-15,1 70 16,17-53-16,35 53 16,-17-88-16,52 35 15,-35-53-15,1 1 16,34-1 0,-35-35-16,1 18 0,-1-18 15</inkml:trace>
  <inkml:trace contextRef="#ctx0" brushRef="#br1" timeOffset="322287.714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322594.5261">15134 15593 0,'-17'0'78</inkml:trace>
  <inkml:trace contextRef="#ctx0" brushRef="#br1" timeOffset="323189.2786">15363 15028 0,'-17'0'16,"34"-17"-1,19 17 1,-19 0-16,36 0 0,-17 0 15,-1-18-15,53 18 16,-53-18-16,18 18 0,-35 0 16,17-17-1,-17 17-15,-1 0 0,-34 0 16,-18 0 0</inkml:trace>
  <inkml:trace contextRef="#ctx0" brushRef="#br1" timeOffset="323389.1448">15646 15081 0,'0'53'16,"17"18"0,-17 17-16,18-35 15,-18 53-15,18-36 16,-1-34-1,-17-1-15,18 18 16,0-18-16,-18-17 16</inkml:trace>
  <inkml:trace contextRef="#ctx0" brushRef="#br1" timeOffset="325096.8134">16228 15540 0,'0'18'16,"0"-1"-16,-18 36 16,18-35-16,-35 52 15,17-52 1,-17 35-16,35-36 16,-18 1-16,18-36 15,18 18 1</inkml:trace>
  <inkml:trace contextRef="#ctx0" brushRef="#br1" timeOffset="325357.423">16563 15205 0,'18'17'16,"-1"1"-16,18 0 0,54 17 16,-36-17-16,0 17 15,52 18-15,-52-36 16,53 36-16,-71-35 16,36 0-16,-53-18 15,17 17-15,-53-17 16</inkml:trace>
  <inkml:trace contextRef="#ctx0" brushRef="#br1" timeOffset="325607.5801">17145 15011 0,'-35'70'16,"-18"36"-1,18-53-15,-18 70 16,17-52-16,1 0 16,0-18-16,0-1 0,17 1 15,18-17-15,-18 17 16,1-36-16,17 1 0</inkml:trace>
  <inkml:trace contextRef="#ctx0" brushRef="#br1" timeOffset="326154.044">17533 14799 0,'0'-18'16,"0"36"-16,35 17 16,1 1-16,-1-1 15,0 18-15,0 0 16,54 53-16,-54-36 16,35 54-16,-52-72 15,-18 54 1,-18-53-16,-34 35 0,-1-52 15,-36 34 1,54-34-16,-53-1 16,70-18-16,1 1 15</inkml:trace>
  <inkml:trace contextRef="#ctx0" brushRef="#br1" timeOffset="326631.8399">18838 15293 0,'36'0'0,"-19"0"16,71 0-16,-17 0 16,35-18-16,-36 18 15,19-17 1,-36 17-16,-36 0 0,18 0 15,-52 17 1,-1-17-16</inkml:trace>
  <inkml:trace contextRef="#ctx0" brushRef="#br1" timeOffset="326809.3952">19121 15081 0,'17'18'15,"-17"17"-15,35 36 16,-17 17-16,0-35 16,-18-18-16,17 18 0,1-18 15,0 54-15,-1-72 16,1 18-16</inkml:trace>
  <inkml:trace contextRef="#ctx0" brushRef="#br1" timeOffset="327716.47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328967.9182">20320 15363 0,'0'-17'15,"-18"34"63,18 1-62,0 0-16,0-1 16,0 1-16,18 0 0,-18 17 15,18-17-15,-1 17 16,-17-17-16,18-1 16,-18 1-1,-18-18 1</inkml:trace>
  <inkml:trace contextRef="#ctx0" brushRef="#br1" timeOffset="332131.1716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332671.319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335652.222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335957.3823">22454 15752 0,'18'35'15,"-18"-18"-15,0 54 16,0-36-16,18 36 16,-18-36-16,17-17 0,-17-1 15,18 1-15,0 0 0,-1-1 16,1 1-16,-1-18 16</inkml:trace>
  <inkml:trace contextRef="#ctx0" brushRef="#br1" timeOffset="336141.339">22754 16140 0,'0'17'0,"0"19"15,0-19 1,0 1-16,0-1 15,0 1-15,0 0 16</inkml:trace>
  <inkml:trace contextRef="#ctx0" brushRef="#br1" timeOffset="336474.9366">23107 15946 0,'18'17'31,"-18"1"-31,17 35 16,-17-36-16,0 1 16,18 17-16,-18-17 15,18 17-15,-18-17 16,0 0 0,17-18-1,-17-18 1</inkml:trace>
  <inkml:trace contextRef="#ctx0" brushRef="#br1" timeOffset="336782.0998">23319 15628 0,'17'0'0,"1"18"16,17 17-1,-17 0-15,35 36 16,-18-36-16,0 53 15,-17-52-15,-18-1 0,18 53 16,-36-53-16,-35 54 16,0-54-1</inkml:trace>
  <inkml:trace contextRef="#ctx0" brushRef="#br1" timeOffset="337993.8185">25047 15681 0,'18'71'15,"-18"34"1,0-52-16,18 35 16,-1-52-16,1-1 15,-18 0-15,17-17 0,1 17 16,0-17-16</inkml:trace>
  <inkml:trace contextRef="#ctx0" brushRef="#br1" timeOffset="338210.3334">25365 15769 0,'0'53'15,"0"-18"1,0 18-16,0 18 16,17 17-16,1-53 0,0 36 15,-18-53 1,0 17-16,0-18 0,-18 19 16,0-36-1</inkml:trace>
  <inkml:trace contextRef="#ctx0" brushRef="#br1" timeOffset="338537.3516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342274.8798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343210.3771">20003 15981 0,'17'0'16,"1"0"-1,17-18-15,0 18 16,54-17-16,-19 17 16,1-18-16,-1 18 0,18-18 15,-17 1-15,17 17 16,-17-18-16,-1 0 0,1 18 16,-1-17-16,19 17 15,-72-18-15</inkml:trace>
  <inkml:trace contextRef="#ctx0" brushRef="#br1" timeOffset="347490.75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347929.73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357407.0056">27499 14905 0,'18'18'47,"-1"34"-32,19-16 1,-19-19-16,1 1 16,0 0-16,-1-18 15</inkml:trace>
  <inkml:trace contextRef="#ctx0" brushRef="#br1" timeOffset="357540.1746">27675 14940 0,'18'18'16,"17"17"-16,-35-17 0,18-1 15,0-17-15</inkml:trace>
  <inkml:trace contextRef="#ctx0" brushRef="#br1" timeOffset="358136.0969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358451.8642">28469 15558 0,'0'17'16,"0"1"-16,0-1 16,0-34-1,18-1-15,-18 1 0,0-1 16,0-53-1,0 36-15,-18-36 16,18 36-16,18-18 16,-1 36-16,19-19 15,-19 36-15,1 0 0,17 0 16,-17 0 0,0 18-16,-1 0 0</inkml:trace>
  <inkml:trace contextRef="#ctx0" brushRef="#br1" timeOffset="358747.5034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359643.3047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359988.803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360210.1966">29792 15346 0,'-18'35'16,"18"36"-1,36-18-15,-19-36 16,36 1-16,-17 0 16,-1-18-16,0 0 0,36-18 15</inkml:trace>
  <inkml:trace contextRef="#ctx0" brushRef="#br1" timeOffset="360542.812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360827.6456">30498 15293 0,'-36'0'16,"1"18"-16,35-1 16,0 18-1,0 1-15,18-19 0,35 19 16,-18-19-16,-17 1 15,34 17-15,-34-17 16,0 0-16,-18-1 16,-36 1-16,19-18 15,-18 0-15,17 0 0,-17 0 16,17 0-16,0 0 0,1-18 16,-19 1-1</inkml:trace>
  <inkml:trace contextRef="#ctx0" brushRef="#br1" timeOffset="360994.0098">30674 15416 0,'53'0'16,"35"0"-1,-17-17 1,-54-1-1,-17 0-15,-17 1 0</inkml:trace>
  <inkml:trace contextRef="#ctx0" brushRef="#br1" timeOffset="361166.8451">30709 15240 0,'18'88'16,"-18"-53"-16,18 54 16,-18-54-16,17 0 0,1-17 15,-18 17-15,18-35 16</inkml:trace>
  <inkml:trace contextRef="#ctx0" brushRef="#br1" timeOffset="361310.6572">31009 15505 0,'18'35'16,"-18"-17"0</inkml:trace>
  <inkml:trace contextRef="#ctx0" brushRef="#br1" timeOffset="361722.7169">31133 15505 0,'0'-18'15,"17"-17"-15,-17-1 16,0 19-16,18-1 15,0 0-15,-1 18 16,-17 18 0,18 0-16,-18-1 15,0 1-15,17 0 0,1 17 16,0-17-16,-1-1 16,1 1-16,17-18 15,-17 0-15</inkml:trace>
  <inkml:trace contextRef="#ctx0" brushRef="#br1" timeOffset="361851.6956">31397 15469 0,'18'0'0,"-18"-17"16,0-1-16,0 0 15,18 18 1,-36 0 31</inkml:trace>
  <inkml:trace contextRef="#ctx0" brushRef="#br1" timeOffset="362334.5506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362508.1191">30886 15081 0,'0'0'0,"0"-17"0,17-1 16</inkml:trace>
  <inkml:trace contextRef="#ctx0" brushRef="#br1" timeOffset="362712.4544">31732 14781 0,'0'18'32,"0"0"-17,0-1-15</inkml:trace>
  <inkml:trace contextRef="#ctx0" brushRef="#br1" timeOffset="362841.849">31873 14817 0,'36'53'16,"-36"-36"-16,0 1 15,0 0-15,0-1 16</inkml:trace>
  <inkml:trace contextRef="#ctx0" brushRef="#br1" timeOffset="375124.0646">6085 15328 0,'-17'0'16,"17"18"-1,35-18 1,71 17 0,-36-17-16,89 0 15,-71 0-15,89-35 16,-89 35-16,71-35 15,-106 0-15,52-1 16</inkml:trace>
  <inkml:trace contextRef="#ctx0" brushRef="#br1" timeOffset="375374.8986">6703 15099 0,'17'18'0,"19"-1"15,-1 1-15,71 17 16,-36-17-16,54-1 16,-54 1-16,36 17 15,-70-17-15,-19 17 16,1 18-16,-36-35 16,-35 52-16,0-52 15,-70 53-15,52-36 16,-70 35-1,71-17-15,-54 35 16</inkml:trace>
  <inkml:trace contextRef="#ctx0" brushRef="#br2" timeOffset="403153.130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404327.2132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405550.6775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408920.3734">4286 16810 0,'36'0'31,"16"0"-31,1-18 15,36 1-15,-37 17 16,1-18-16,-17 18 16,-1 0-16,0 0 0,-17 0 15,-18 18-15,-18-1 16</inkml:trace>
  <inkml:trace contextRef="#ctx0" brushRef="#br2" timeOffset="409205.8874">4286 16863 0,'18'0'0,"0"35"16,-18 36 0,0-36-16,0 71 15,0-36-15,0 1 16,0-18-16,0 70 15,0-52-15,17-18 0,18 53 16,1-71-16,-1 0 16,36 0-1,-36-35-15,35 18 16,-34-18-16,-1 0 0,-17 0 16,-1 0-16</inkml:trace>
  <inkml:trace contextRef="#ctx0" brushRef="#br2" timeOffset="409917.0516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410294.9944">5803 16651 0,'-17'0'0,"17"18"16,-18-18-16,18 53 15,0 0-15,0-18 16,0 53-16,18-53 0,-18 1 15,17-1-15,1-17 16,-1-1-16,1 36 16,0-53-16,-1 18 0,1-18 15,17-18 1</inkml:trace>
  <inkml:trace contextRef="#ctx0" brushRef="#br2" timeOffset="410456.3202">6033 16880 0,'0'36'15,"0"-19"-15,0 19 16,17-19-16,-17 1 16,18 0-16,-1-18 15</inkml:trace>
  <inkml:trace contextRef="#ctx0" brushRef="#br2" timeOffset="410689.7197">6156 16633 0,'0'0'0,"18"0"0,-1 0 0,54 36 16,-36-19-16,0 1 15,-17 17-15,35 36 16,-35-36-16,-1 53 16,-17-52-16,-35 34 15,0-35-15,-18 1 16,35-19-16,0 1 16</inkml:trace>
  <inkml:trace contextRef="#ctx0" brushRef="#br2" timeOffset="411472.3184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411701.884">7796 16651 0,'0'18'0,"0"17"0,-17 0 15,17 54-15,17-54 16,19 35 0,-19-34-16,1-19 0,17 1 15,-17 0-15,35 17 16,-36-35-16,1 0 0,0 0 16,-18-18-1</inkml:trace>
  <inkml:trace contextRef="#ctx0" brushRef="#br2" timeOffset="411923.5967">8026 16757 0,'17'18'31,"-17"-1"-31,18 1 0,0 35 16,-18-36-16,0 1 15,0 17-15,0-17 16,17 0-16,-17-1 0,18 1 15,17 0 1,-17-18-16,17 0 16,-17-18-16,35 0 15,-53 1-15,17 17 16</inkml:trace>
  <inkml:trace contextRef="#ctx0" brushRef="#br2" timeOffset="412119.7239">8202 16598 0,'18'0'16,"17"18"-16,0-1 0,18 36 15,-18-17 1,18 52-16,-35-53 16,0 18-16,-18 18 15,0-36-15,0 0 0,-18 18 16,-17-18-1,17-17-15</inkml:trace>
  <inkml:trace contextRef="#ctx0" brushRef="#br2" timeOffset="412497.0191">9066 17321 0,'18'0'0,"17"18"16,1-18-1,-1 0 1</inkml:trace>
  <inkml:trace contextRef="#ctx0" brushRef="#br2" timeOffset="412652.582">9507 17304 0,'18'0'0,"17"0"16,-17 0 0,17-18-16</inkml:trace>
  <inkml:trace contextRef="#ctx0" brushRef="#br2" timeOffset="412776.8104">9737 17321 0,'17'-17'16,"1"17"-16,0 0 0,-1 0 16</inkml:trace>
  <inkml:trace contextRef="#ctx0" brushRef="#br2" timeOffset="412910.2417">10001 17304 0,'0'-18'16,"18"18"0,0-18-16,-1 18 15</inkml:trace>
  <inkml:trace contextRef="#ctx0" brushRef="#br2" timeOffset="413503.8371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413803.8679">11130 16563 0,'-17'0'15,"17"18"-15,-18-1 16,36 54-16,-18-18 15,17 35-15,1-53 16,35 18 0,-18-18-16,-17-17 0,35 0 15,-18-1-15,-18-17 16,1 0-16</inkml:trace>
  <inkml:trace contextRef="#ctx0" brushRef="#br2" timeOffset="414230.4956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414544.5986">11924 16457 0,'0'18'16,"18"-1"-16,-1 19 15,1-1-15,17 35 16,18 1-1,-35-36-15,-1 54 16,-17-54-16,0 0 0,-17 18 16,17-35-16,-18-1 15,-17 1-15</inkml:trace>
  <inkml:trace contextRef="#ctx0" brushRef="#br2" timeOffset="415171.71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419252.2838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420670.3533">4322 10089 0,'-18'-17'15,"36"17"1,17 0-16,18 0 15,53 0-15,-36 0 16,71-18-16,-70 1 16,88-1-1,-107 18-15,37 0 16</inkml:trace>
  <inkml:trace contextRef="#ctx0" brushRef="#br2" timeOffset="423101.759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425605.3882">970 13582 0,'0'-18'16,"18"18"0,35 18-1,-18-18-15,18 0 16,53 0-16,-36 0 16,1 0-16,17-18 15,-17 18-15,-1 0 0,1-17 16,-1 17-16,-34 0 15</inkml:trace>
  <inkml:trace contextRef="#ctx0" brushRef="#br2" timeOffset="427328.8491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428228.3446">3263 17145 0,'18'0'15,"35"18"1,-18-18-16,18 0 16,-18 0-16,1 0 0,34 0 15,-35 17 1,1 1-16</inkml:trace>
  <inkml:trace contextRef="#ctx0" brushRef="#br2" timeOffset="428374.8001">3351 17374 0,'36'0'15,"-1"0"-15,0-17 0,36-1 16,-36 0-1,0 18-15,-17-17 0</inkml:trace>
  <inkml:trace contextRef="#ctx0" brushRef="#br2" timeOffset="429207.6163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429374.6775">1623 17321 0,'35'0'15,"0"0"-15,54 0 16,-37-17-16,72 17 15,-71 0-15,0-18 16</inkml:trace>
  <inkml:trace contextRef="#ctx0" brushRef="#br2" timeOffset="434156.8199">13917 17110 0,'-18'0'0,"36"0"16,0 0-1,17 0-15,36 0 16,-19 17-16,19-17 15,-36 0-15,36 18 16,-53-18 0,17 18-16</inkml:trace>
  <inkml:trace contextRef="#ctx0" brushRef="#br2" timeOffset="434302.6034">13970 17321 0,'35'0'0,"53"0"16,-35 0-16,36-17 15,-54 17-15,0 0 16</inkml:trace>
  <inkml:trace contextRef="#ctx0" brushRef="#br2" timeOffset="437054.4382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437655.0043">16351 16528 0,'-17'0'0,"-19"17"16,19 1-16,-19 70 15,1-35-15,0 71 16,17-54-16,-17 54 16,35-72-16,18 72 15,-1-71 1,36 35-16,-18-35 15,1-18-15,-1-17 16,0 0-16,1 17 0,-19-18 0,1 1 16,-1-18-16,1 0 15</inkml:trace>
  <inkml:trace contextRef="#ctx0" brushRef="#br2" timeOffset="438867.5801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439046.2858">16581 17110 0,'17'-18'16,"18"18"-16,54-18 15,-36 1-15,70-1 16,-52 1-16,34-1 16,-52 0-16,18 18 15,-36-17-15</inkml:trace>
  <inkml:trace contextRef="#ctx0" brushRef="#br2" timeOffset="439330.7121">17392 16457 0,'53'18'15,"-18"-1"1,0 19-16,36 34 15,-36-17-15,1 18 0,-1-1 16,0 1-16,0 70 16,-35-71-16,-17 36 15,-36-18 1,-35 1-16,35-36 16,0-36-16,0 19 0,0-19 15</inkml:trace>
  <inkml:trace contextRef="#ctx0" brushRef="#br2" timeOffset="439880.4277">15522 17939 0,'18'-18'16,"-18"0"-1,0 36 1,0 17 0,18 1-16,-1 52 15,-17-53 1,35 53-16,1-52 16,-19-19-16,54 36 15,-53-35-15,17-1 0,35-17 16,-34 0-1,-19 0-15,19-17 16,-36-1-16</inkml:trace>
  <inkml:trace contextRef="#ctx0" brushRef="#br2" timeOffset="440196.7003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444607.8959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450634.9141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71418.2717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73692.1351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75911.7627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481499.9846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486205.8402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487305.4056">15752 17745 0,'-18'0'16,"18"17"15,35 19-31,-17-19 16,70 71-16,-35-35 15,0-17-15,17 17 16,-17-18-16,71 18 15,-71-18-15,70 18 16,-70-35-16,-18-1 0,36 19 16,-36-36-16,-17 0 15,-18-18 1</inkml:trace>
  <inkml:trace contextRef="#ctx0" brushRef="#br3" timeOffset="487636.1673">15804 18115 0,'-17'0'0,"34"0"16,1-17-1,17-36-15,1-36 16,-19 54-16,-17-18 16,18-35-16,-18 35 15,18-17 1,-18 34-16,0 19 16,17-1-16,1 18 15,35 18 1,-18-1-16,18 19 0,18 16 15,-19-34 1,-16 0-16,-1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3:59.3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18292 0,'-17'17'0,"-1"-17"15,18 18 1,18-18 0,-1 0-1,1 0-15,0 17 0,-1-17 16,1 0-1,17 36-15,0-36 16,1 17-16,52 1 16,0-18-1,-17 0-15,34-18 16,-52 18-16,0 0 0,18-17 16,-36 17-16,0 0 15,1 0-15,-19 0 16,1 0 46,0-18-46,-1 18 0,-17-18-1</inkml:trace>
  <inkml:trace contextRef="#ctx0" brushRef="#br0" timeOffset="1144.0329">14905 17445 0,'-35'0'16,"-1"0"-1,54 0 16,17 0-15,1 0-16,16 18 0,37-18 16,-36 0-1,-1 0-15,37 17 16,-36-17-16,-1 0 0,1 0 16,-17 0-16,17 0 15,-36 0-15,19 0 16,-19 0-16</inkml:trace>
  <inkml:trace contextRef="#ctx0" brushRef="#br0" timeOffset="13763.1044">9807 11977 0,'-17'0'16,"17"-18"77,17 18-30,1 18-63,0-18 15,-1 0-15,36 17 16,0-17-16,-18 18 16,18-18-16,18 18 0,87-18 15,-69 0-15,105 17 16,-88-17 0,17 0-16,106 18 0,-123-18 15,141 18 1,-141-18-16,123-18 15,-105 18-15,140-35 16,-140 35-16,123-36 16,-141 36-16,35 0 15,-106 0-15,35 18 16,-52 0-16,17-1 16,-17 1-16,-18 0 15,0-1 1,-35 1-16</inkml:trace>
  <inkml:trace contextRef="#ctx0" brushRef="#br0" timeOffset="21181.4657">5644 14640 0,'0'-17'16,"0"-1"-16,0 0 15,0 1 1,0-1-1,-17 18 1,-1 18 15,18-1-31,0 1 16,18 35-16,-1-18 16,-17 53-16,18-35 15,0 106 1,-18-71-16,17 124 15,-17-106-15,18 105 16,-18-122-16,0 122 16,0-123-16,-18 89 15,18-89-15,0 0 0,0 71 16,18-106 0,-18 0-16,18 0 0,-1 17 15,-17-34-15,18 17 16,-18-36-16,18 18 15,-18-17 1</inkml:trace>
  <inkml:trace contextRef="#ctx0" brushRef="#br0" timeOffset="21514.0042">5521 16722 0,'18'35'16,"-1"-17"-16,1 17 15,0 18 1,17 35-16,-18-53 16,1-17-16,17 17 0,1 0 15,-19-35-15,19 0 16,16-17-16,-34-1 16,0 1-16,17-54 15,-35 36-15,18 17 0,-1-52 16,-17 52-1</inkml:trace>
  <inkml:trace contextRef="#ctx0" brushRef="#br0" timeOffset="22026.2451">5274 14923 0,'18'-18'31,"17"-35"-15,-17 18-16,35-36 15,-18 36-15,0-18 16,0 18-16,1-1 0,-19 1 16,19 0-16,-36 17 0,17 18 15,-17 18 1,18 52 0,-18-34-16,53 34 15,-18-35 1,-17 1-16,17-19 0,-17 19 15,34-1-15</inkml:trace>
  <inkml:trace contextRef="#ctx0" brushRef="#br1" timeOffset="34850.5056">8678 17110 0,'-17'0'16,"34"0"15,-17 17 16,0 1-16,0-36 94,-17 18-109,17-17 0,-18 17-1,0 0-15,1 0 16,17 17-1,0 1-15,-18 0 16,18-1-16,0 19 16,0-19-16,35 18 15,-35-17 1,18 0-16,35 17 16,-35-35-16,-1 18 0,19-18 15,-19 0-15,1-18 16,-1 0-1,-17 1-15,0-1 16,0-17-16,-17 17 16,-1 1-16,18-1 0,-17 0 15,-19 1-15,1-1 16,17 0-16,1 18 0,-1 0 16,-17 18-1,35 0 1,0 17-16,0-17 15,17 17-15,1-18 16,0 1-16,35 0 16,-36-18-16,1 0 15,0 0-15,-1-18 16,1 0-16,-18 1 0,17-1 16,-17-17-16,-17 17 15,-1 1-15,1-1 16,-1 0-16,-17 1 15,-1 17 1,19 0-16,-1 17 16,18 19-1,0-19-15,18 1 0,-1 0 16,1-18-16,-18 17 0,35 1 16,-17-18-1,0 0-15,-1 0 0,1 0 16,-1 0-1,-17-18 1,-17 1-16,17-1 0,-35 0 16,17 18-16,0-17 15,1 17 1,-1 0-16,0 0 16,1 17-16,17 1 15,0 0-15,0-1 16,17 1-16,1-1 15,0-17-15,-1 0 16,1 0 0,0 0-16,-18-17 0,0-1 15,0 1 1,-18-1-16,0 0 16,1 18-1,-1 0-15,0 0 16,1 0-16,-1 18 15,18 0 1,18-1-16,-1 1 16,1-18-16,0 0 15,-1 0-15,1 0 16</inkml:trace>
  <inkml:trace contextRef="#ctx0" brushRef="#br1" timeOffset="35435.0735">8908 17568 0,'-18'18'16,"18"0"-1,0 17-15,18-17 16,-1 34 0,1-34-16,17 0 0,-17 17 15,35 18-15,-18-35 16,18 34-16,-18-34 16,1 0-16,34-1 15,-35-17-15,-17 0 16,35 0-16,-35 0 15,-1 0-15,1-17 0,-18-1 16,-18 0 0</inkml:trace>
  <inkml:trace contextRef="#ctx0" brushRef="#br1" timeOffset="35857.8092">8837 17868 0,'18'0'31,"-18"-17"-31,0-1 16,0-17-1,0 17-15,-18 0 0,18-35 16,-18 36 0,18-18-16,0-18 15,0 0-15,0 35 16,18 0-1,0 36-15,17 0 16,0-1 0,18 19-16,-35-36 15,17 17-15,18-17 16,-35 0-16,-1 0 0,36 0 16</inkml:trace>
  <inkml:trace contextRef="#ctx0" brushRef="#br1" timeOffset="59163.5513">23566 10866 0,'0'-18'16,"0"0"-16,0 1 15,0 34 48,0 1-63,0 0 15,0-1 1,0 1-16,0-1 16,0 1-16,0 17 15,17-17-15,-17 0 0,0 52 16,0-34 0,0-19-16,18 18 0,-18-17 15,0 17-15,17 18 16,1-17-16,0 34 15,-1-52-15,1 52 16,0-34-16,-1 16 16,1-16-16,0 17 15,-18-18-15,35 18 16,-35-18-16,35 36 16,-17-54-16,-18 19 15,17-1-15,1-17 16,0 17-16,-1 0 0,1 18 15,0-18 1,-1 1-16,19 16 0,-19-16 16,18-19-16,1 36 15,17 0 1,-18-17-16,0-19 0,0 1 16,36 35-16,-53-36 15,17 19-15,0-19 16,1 1-16,-1 17 0,53 0 15,-53-17-15,1 0 16,16-1-16,-16 1 0,52 17 16,-35-17-16,35 0 15,-35-18-15,53 17 16,-53-17-16,53 0 16,-54 0-1,54 0-15,-53 0 16,-18 0-16,18 0 0,53 0 15,-53 0-15,53-17 16,-35 17 0,-19-18-16,72-17 15,-71 17-15,0 0 0,70-17 16,-70 0-16,0 17 16,0-17-16,0 17 0,17-17 15,36-53-15,-53 53 16,0-1-16,18-17 0,-18 0 15,0 0 1,-1 1-16,1-19 0,71-70 16,-71 53-16,17 17 0,36-52 15,-71 70-15,54-53 16,-54 53-16,35-53 16,-34 71-16,34-53 15,-52 35 1,17 18-16,-17-1 0,17-34 15,-35 52 1</inkml:trace>
  <inkml:trace contextRef="#ctx0" brushRef="#br1" timeOffset="63407.1519">24042 14023 0,'0'18'47,"0"17"-32,0-18-15,0 1 0,0 35 16,0-18-16,0 36 15,0-36-15,0 18 16,0 0-16,0 53 16,0-53-16,0 0 0,17 52 15,1-52 1,17 36-16,-17-36 16,0-18-16,35 18 15,-18-18-15,0-17 0,36 17 16,-36-17-1,-17-1-15,17-17 0,0 0 16,-17 0-16,17-17 0,18-1 16,0-35-1,-18 35-15,-17-17 0,35-18 16,0 0 0,-18 36-16,-17-1 15,17 0-15,0 1 16,-17-1-16,17 0 0,-17 18 15,-1-17-15,36 17 16,-35-18-16,17 18 16,-17 0-16,-1 0 15,1 18 1,0-1-16,-1 1 16,1 17-1,0 1 1,-1-19-16,1 19 15,-18-19-15,0 18 0,18-17 16,-1 35-16,1-35 16,-18 17-16,17-17 0,1-1 15,35 18-15,-35-17 16,-1 0-16,19-18 0,-19 17 16,18-17-1,-17 18-15,0-18 0,-1 0 16,1-18-16,0 1 15,-1-1-15,19-17 16,-36 17-16,17-17 16,1 0-16,0 17 15,-18-17-15,17 17 0,18-35 16,-17 36-16,17-36 16,-17 17-1,17 19-15,1-36 16,-19 35-16,1-17 0,35-18 15,0 18 1,-36-1-16,1 36 0,0-17 16,-1-1-16,1 18 15,-1 0-15,1 0 16,0 0 0,-1 18-16,1-18 15,0 0-15,-1 17 16,1 1-16,-18 0 15,0-1-15,18 19 16,-18-19-16,0 18 16,0-17-1,17 17-15,-17-17 16,0 17-16,18 1 16,0-1-16,-18-17 0,35 34 15,-18-34 1,1 0-16,0 17 0,-1-17 15,1-1-15,0 1 0,35 0 16,-36-1-16,1-17 16,-1 0-16,1 0 0,0 0 15,17 0 1,0-17-16,-17-1 0,0 18 16,-18-18-16,35-17 15,-18 35-15,1-18 0,0 1 16,-18-1-16,35 0 15,-35 1-15,35-18 16,-17 17-16,17-17 16,-17-1-1,-18 19-15,18-1 0,-1-35 16,1 35-16,-1-17 16,1 18-16,17-19 15,-17 36 1,17-35-16,-17 17 15,17 1-15,0-19 16,-17 19-16,0 17 0,17-18 16,-17 18-1,-1 0 1,1 0 0,0 18-1,-18-1-15,17-17 0,1 36 16,-1-19-16,1 1 15,0 17-15,17 18 16,-17-35-16,-1 35 16,1-18-16,0 0 15,-1-17-15,1 17 0,0 1 16,-1-19-16,1 18 0,17 18 16,0-17-16,1-1 15,-19-17 1,19-1-16,-1 18 15,-18-17-15,36 0 16,-35-18-16,35 0 16,-35 0-16,34 0 15,-16 0-15,-1-18 16,0 18-16,-17 0 16,53-35-16,-19 17 15,-16 1-15,-19-1 16,1-17-16,35-18 15,-35 35-15,-1-17 0,1 0 16,-1-1-16,19-87 16,-1 70-16,18-106 15,-18 53-15,-17 0 16,17 1-16,0 16 0,-17 1 16,17 0-16,-17 35 0,35-53 15,-35 71 1,-1 17-16,36-35 15,-53 36-15,18-36 16</inkml:trace>
  <inkml:trace contextRef="#ctx0" brushRef="#br1" timeOffset="65437.8321">24500 15522 0,'0'18'31,"18"17"-15,0 53-1,-1-35-15,1 18 0,0 35 16,-1-53-16,1-1 15,0 19-15,-1-36 16,-17-17-16,0 0 16,18-18-16</inkml:trace>
  <inkml:trace contextRef="#ctx0" brushRef="#br1" timeOffset="65726.3696">24289 15804 0,'17'-35'31,"1"18"-31,0-19 16,17 19-16,18-54 16,-35 53-16,-1-17 0,36-18 15,-35 36-15,-1-1 16,1-17-16,0 17 15,-1 36 17,1 52-32,0-52 15,17 17-15,35 18 16,-34-18-16,-1-35 0,18 18 16,-18-18-16</inkml:trace>
  <inkml:trace contextRef="#ctx0" brushRef="#br1" timeOffset="65960.1293">25400 15610 0,'0'36'16,"0"52"-16,18-35 15,-1 53-15,1-53 16,0-1-16,-1-16 16,1-1-16,-1 0 15,1-17-15</inkml:trace>
  <inkml:trace contextRef="#ctx0" brushRef="#br1" timeOffset="66209.2361">25171 15840 0,'17'0'16,"1"-18"-16,35-35 16,-18 36-16,53-36 15,-52 35-15,17-35 16,-18 35-16,0 1 15,-17 17 1,-18 17-16,17 19 16,1-19-16,-18 1 15,35 17-15,18-17 16</inkml:trace>
  <inkml:trace contextRef="#ctx0" brushRef="#br1" timeOffset="66644.0304">26635 15575 0,'-18'35'16,"0"1"-16,1-1 0,17 53 15,0-35 1,0-18-16,0 71 16,0-71-16,17 36 15,1-53-15,0 17 16,-18-17-16</inkml:trace>
  <inkml:trace contextRef="#ctx0" brushRef="#br1" timeOffset="66921.5093">26388 15822 0,'17'-18'16,"1"-17"-1,17 0 1,1 17-16,-1 1 0,0-19 16,-17 19-1,-1 17-15,1-36 16,0 19-16,-1-1 16,-17 53 15,36 18-16,-19-35-15,36 35 16,-35-35-16,17-18 0,0 17 16</inkml:trace>
  <inkml:trace contextRef="#ctx0" brushRef="#br1" timeOffset="67344.6707">28011 15558 0,'0'52'15,"0"-34"-15,-18 17 16,18 1-16,0 34 15,18-17-15,-18 0 16,17-18-16,-17 18 0,18 0 0,-1 18 16,1-54-1,0 19-15,-1-19 16,1-17-16</inkml:trace>
  <inkml:trace contextRef="#ctx0" brushRef="#br1" timeOffset="67622.6779">27764 15928 0,'0'-18'16,"35"-17"-1,0 17-15,-17-17 0,52-35 16,-34 34-1,-1 1-15,18-36 0,-36 36 16,1 0-16,0 35 16,-18-18-16,0 36 15,17 0 1,-17-1-16,18 36 16,0-35-16,35 35 15,-36-36-15,1-17 16</inkml:trace>
  <inkml:trace contextRef="#ctx0" brushRef="#br1" timeOffset="100151.2104">9525 12541 0,'18'0'31,"17"0"-31,0-17 16,71-1-16,-35 18 16,52-35-1,1 17-15,-72 18 16,37-18-16,-54 18 16,0-17-16,-17 17 0,-1 0 15,-34 17 1,-18 1-1,-1-18-15</inkml:trace>
  <inkml:trace contextRef="#ctx0" brushRef="#br1" timeOffset="100574.4541">9807 12277 0,'0'-18'15,"-17"18"1,17 18-16,-18-18 16,0 0-16,-17 35 15,0-17-15,17-1 16,-17 19-16,0-19 0,-1 36 16,1-35-16,17-1 15,18 1-15,-17 0 0,34 17 16,1-17-1,0-18-15,52 35 0,-35-18 16,18 1-16,18 17 16,-36-35-16,18 36 15,-35-19 1</inkml:trace>
  <inkml:trace contextRef="#ctx0" brushRef="#br1" timeOffset="159655.6263">8943 16034 0,'0'17'63,"0"1"-48,0 0 1,0-1-16,0 1 0,0 0 15</inkml:trace>
  <inkml:trace contextRef="#ctx0" brushRef="#br1" timeOffset="159821.7703">8943 16193 0,'0'17'15,"0"1"-15,0-1 16,18-17 0,-18 18-1</inkml:trace>
  <inkml:trace contextRef="#ctx0" brushRef="#br1" timeOffset="159949.9279">8908 16334 0,'17'17'16,"-17"1"-1</inkml:trace>
  <inkml:trace contextRef="#ctx0" brushRef="#br1" timeOffset="160055.6001">8890 16475 0,'18'0'16,"-18"-18"-16</inkml:trace>
  <inkml:trace contextRef="#ctx0" brushRef="#br1" timeOffset="160183.5688">8925 16598 0,'0'18'32,"18"-18"-32</inkml:trace>
  <inkml:trace contextRef="#ctx0" brushRef="#br1" timeOffset="160316.1183">8925 16739 0,'0'18'31</inkml:trace>
  <inkml:trace contextRef="#ctx0" brushRef="#br1" timeOffset="160444.877">8925 16863 0</inkml:trace>
  <inkml:trace contextRef="#ctx0" brushRef="#br1" timeOffset="160569.0643">8925 16863 0,'18'70'16,"-18"-52"-1</inkml:trace>
  <inkml:trace contextRef="#ctx0" brushRef="#br1" timeOffset="161601.0699">8714 17110 0,'0'17'32,"-18"-17"61,18-17-61,-18 17-17,1 0-15,-1 0 16,18 17 0,-18 1-16,18 17 15,0-17-15,0 0 0,0-1 16,0 1-16,36-1 15,-19 1-15,1-18 0,0 18 16,-1-18-16,36-18 16,-35 18-16,-1-18 15,1-17-15,0 18 0,-1-19 16,-17 1-16,0 0 16,0 17-1,-17 0-15,-19 1 0,19 17 16,-36 0-1,35 17-15,-17 19 16,17-19-16,18 1 0,0 0 16,0-1-16,18 1 15,0 0-15,-1-18 16,1 17-16,35-34 16,-36 17-16,1-18 0,0 0 15,-1 1-15,-17-1 16,0 0-16,-17 1 0,-1-1 15,0 0-15,-34 18 16,34 0-16,0 0 16,1 0-16,17 18 0,-18 17 15,36-17 1,35 0 0</inkml:trace>
  <inkml:trace contextRef="#ctx0" brushRef="#br1" timeOffset="164076.6057">10319 17463 0,'-36'-36'0,"19"36"16,-1 0-16,1-17 0,-19 17 16,19 0-16,-19 0 0,1 53 15,0-1-15,17 54 16,18-35-1,0-18-15,53 53 16,0-36-16,-18-35 16,1-17-16,-1 0 0,0-18 15,0 0-15,-17 0 0,17-18 16,-35 0 0,18 18-16,-36-17 15,18-1-15,-17 0 0,-1 1 0,0-1 16,1 1-16,17 34 31,17-17-15,-17 18-16,53-18 15,-35 0-15,0 0 0,-1 0 16,1 0-16,0 0 16,-18 17 15,0 1-16,0 35-15,0-35 16,17 17-16,1-17 16,17 17-16,-17-17 15,-18-1-15,17-17 16</inkml:trace>
  <inkml:trace contextRef="#ctx0" brushRef="#br1" timeOffset="164308.8339">10583 17321 0,'0'71'16,"18"70"-1,17-17 1,-17-36-1,17 0 1,-17-53-16,17 18 0,-17-18 16,-1-35-16</inkml:trace>
  <inkml:trace contextRef="#ctx0" brushRef="#br1" timeOffset="164876.1155">10866 17851 0,'0'17'16,"0"1"-16,0-1 16,0 1-1,17 0-15,1-18 16,-1 17-16,1-17 15,0 0-15,17 0 16,-17 0-16,-1 0 16,1-17-1,-36 17 17,18-18-17,18 0 95,-18 1-79,0-1-31,0 1 15,0-1-15,-18 0 16,1 1-16,-1 17 16,0 0-1,1 0-15,-1 0 16,0 0-16,18 17 31,18-17-15</inkml:trace>
  <inkml:trace contextRef="#ctx0" brushRef="#br1" timeOffset="165293.2622">11024 17321 0,'0'18'15,"0"0"1,36 52 0,17 18-16,-1 18 15,-34-53-15,0-18 0,-1 1 16,1-1-1,-18-53 1,0 1 0,0-1-16,35 0 15,-17 1-15,17 17 16,-17 17-16,-18 1 16,17 0-16,1-1 0,-18 19 15,0-1-15,0-17 0,-35 34 16,17-34-16,-17 0 15,0-1 1,17-17-16,0-17 0</inkml:trace>
  <inkml:trace contextRef="#ctx0" brushRef="#br1" timeOffset="165768.1148">11518 17727 0,'0'18'0,"-17"17"16,-1 0-16,0 18 16,18-18-16,0 1 15,18-36-15,-18 17 0,18-17 16,17 0-16,0-35 16,-17 17-16,-1 1 15,-17-1-15,0 1 16,0-1-16,0 0 15,-17 18 1,17 18 0,17 0-1,1-18-15,0 0 16,-1 0 0,-17-18-16,18 0 0,0-35 15,-1 36-15,-17-71 16,0 35-16,-35-53 15,17 53-15,-17-18 16,17 54-16,1-1 16,-1 18-16,18 18 15,0-1-15,0 54 16,18-18-16,-1 0 0,1 17 16,0-17-16,70 35 15,-53-52-15,18-19 16,35 1-16,-52-18 15</inkml:trace>
  <inkml:trace contextRef="#ctx0" brushRef="#br1" timeOffset="166394.04">12894 17692 0,'-53'35'16,"18"0"-1,17 1-15,18-19 16,35 1-16,36 0 15,-36-18 1,18-18 0,-35 0-16,0 1 0,17-19 15,-35-17 1,0 18-16,-18 18 0,1-1 16,-36 0-16,35 1 15,-17-1 1,17 36-16,0-18 0,18 17 15</inkml:trace>
  <inkml:trace contextRef="#ctx0" brushRef="#br1" timeOffset="166718.9808">13247 17886 0,'35'123'0,"-17"-52"16,-1 17-16,1-53 15,-18 1-15,0-54 16,-35-35 0,17 18-1,0 0-15,1-18 0,-18-53 16,17 53-16,18-18 16,0 18-16,0 18 15,18 0-15,-1 0 0,1 17 0,35 18 16,-18 0-1,-17 18-15,-18-1 16,17 18-16,-17 1 16,-17-1-16,-1-17 0,0-1 15,1 1-15,-1-18 0,-17 18 16,17-18 0</inkml:trace>
  <inkml:trace contextRef="#ctx0" brushRef="#br1" timeOffset="166889.4321">13388 17639 0,'53'18'16,"-18"-18"-16,18 0 16,-18-18-16,1 18 0,17-18 15,-18-17 1,-35 0-16</inkml:trace>
  <inkml:trace contextRef="#ctx0" brushRef="#br1" timeOffset="167063.3769">13511 17321 0,'18'71'15,"17"17"1,1 18-1,-19-53-15,1 35 16,17-17-16,-35-54 16,18 1-16,-1 0 15</inkml:trace>
  <inkml:trace contextRef="#ctx0" brushRef="#br1" timeOffset="167212.4251">13758 17657 0,'0'35'16,"0"0"-16,18-17 0,0-18 15,-1 0 1</inkml:trace>
  <inkml:trace contextRef="#ctx0" brushRef="#br1" timeOffset="167710.1892">13935 17815 0,'17'18'16,"1"-18"-1,-18-35 1,0-1 0,0 19-16,0-19 15,-18 19-15,18-18 0,0 52 47,18 18-31,-18-17-16,18 0 15,-1-1 1,-17-34 0,18-1-16,-18-17 15,18 17-15,-18-17 16,17 35-16,1 0 15,-1 0-15,1 18 16,0 17 0,-1-18-16,1 1 0,-18 0 15,18-1-15,-1 1 16</inkml:trace>
  <inkml:trace contextRef="#ctx0" brushRef="#br1" timeOffset="168441.513">14305 17604 0,'0'53'16,"0"-36"-16,35 18 15,-17-17-15,0 0 16,35-18 0,-36 17-16,1-17 0,0-17 0,-1-1 15,-17 0 1,0 1-16,0-1 0,-17 1 16,-1 17-16,18-18 15,-18 18-15,1 0 16,17 18-16,0-1 15,17 1 1,1-1-16,0 1 16,-1 0-16,18-18 15,-35 17-15,18-17 0,0 0 32,-1 0-17,-17 18 16,0 0-15,18-18 0,-18 17-16,18-17 15,-18-17-15,17 17 16,-17-18-16,0 0 0,18 1 16,-18-1-16,18 18 31,-1 18-16,1 17 1,-18-17-16,17 17 16,1-17-16,0-1 0,-1-17 15,1 0 1,0-17-16,-1-19 16,1 19-1,-18-1-15,18 18 16,-1 0-16,1 18 15,0-1 1,-1 1 0,-17 0-16</inkml:trace>
  <inkml:trace contextRef="#ctx0" brushRef="#br1" timeOffset="168658.1723">13899 17321 0,'-17'-17'16,"34"17"-1,1 0-15,0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5">2293 4374 0,'35'0'16,"-17"0"-16,35-17 16,-18 17-16,-17-18 0,35 18 15,-36-17-15,1 17 16</inkml:trace>
  <inkml:trace contextRef="#ctx0" brushRef="#br0" timeOffset="1050.4747">2611 3634 0,'-18'0'15,"0"17"-15,1 1 16,17 17-16,-18 53 16,18-52-16,0-1 0,0 0 15,18 0-15,-1 1 0,19 17 16,-19-36-1,36-17-15,-35 0 16,35 0-16</inkml:trace>
  <inkml:trace contextRef="#ctx0" brushRef="#br0" timeOffset="1256.2402">2805 3828 0,'0'35'15,"17"0"1,1 18 0,0-35-16,-1-1 15,1-17-15</inkml:trace>
  <inkml:trace contextRef="#ctx0" brushRef="#br0" timeOffset="1491.0628">2981 3581 0,'35'70'16,"-17"1"-16,17-18 15,-17 53 1,-18-71-16,0 35 16,-18-34-16</inkml:trace>
  <inkml:trace contextRef="#ctx0" brushRef="#br0" timeOffset="2747.0432">3422 4145 0,'18'0'16,"17"0"-1,-17 0-15,34 0 16,-16-17-16,-1 17 0,0 0 16,-17 0-16</inkml:trace>
  <inkml:trace contextRef="#ctx0" brushRef="#br0" timeOffset="2896.9445">3457 4339 0,'36'0'16,"-1"0"-16,-18 0 15,19-17-15,-19 17 16</inkml:trace>
  <inkml:trace contextRef="#ctx0" brushRef="#br0" timeOffset="3663.3375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1">4657 3493 0,'-18'0'16,"0"35"-1,18-18-15,0 19 0,0 34 16,0-34-16,0-1 16,18 0-16,0 0 0,17 18 15,-17-35-15,17 17 16,-17-35-1,-1 18-15,1-18 0,-1 0 16</inkml:trace>
  <inkml:trace contextRef="#ctx0" brushRef="#br0" timeOffset="4260.7468">4904 3687 0,'17'17'16,"-17"36"-1,0-35-15,18 17 16,0 0-16,-18-17 16,0 0-16,17-18 0,-17 17 15,18-17-15</inkml:trace>
  <inkml:trace contextRef="#ctx0" brushRef="#br0" timeOffset="4743.6153">5062 3528 0,'0'17'15,"18"1"-15,0 17 16,-1 1-16,1-19 16,-18 19-16,18-19 0,-1 18 0,-17 1 15,18-19-15,-18 1 0,0 17 16,0-17 0,-18 17-16,1-17 15</inkml:trace>
  <inkml:trace contextRef="#ctx0" brushRef="#br0" timeOffset="5171.9972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72">6544 3510 0,'-18'0'16,"1"0"0,-1 35-16,18-17 15,0 53-15,0-36 16,0 0-16,18 0 0,17 18 15,-17-35-15,-1 17 16,19-17 0,-1 0-16,-17-18 0,17 0 15</inkml:trace>
  <inkml:trace contextRef="#ctx0" brushRef="#br0" timeOffset="6662.2828">6756 3669 0,'17'35'16,"-17"-17"0,18 17-16,-18-17 15,18-1-15,-1 1 31</inkml:trace>
  <inkml:trace contextRef="#ctx0" brushRef="#br0" timeOffset="6946.4984">6914 3475 0,'18'35'0,"35"71"15,-18-35 1,-17-36-1,-18 0-15,18 36 16,-18-18-16,-18-18 16,-17 18-16,17-36 15</inkml:trace>
  <inkml:trace contextRef="#ctx0" brushRef="#br0" timeOffset="8647.4648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5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8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5">10460 3581 0,'18'-18'0,"-18"36"16,0-1-1,0 1-15,0 0 16,0-1 0,17 1-16,-17 0 15,0-1-15,18-17 0,17 18 16,-17-18-16,17 0 15,-17 0-15,-1-18 16,1 18-16</inkml:trace>
  <inkml:trace contextRef="#ctx0" brushRef="#br0" timeOffset="9726.2035">10724 3510 0,'36'35'16,"-19"1"-16,1-1 0,0 18 16,-18-18-16,0-17 15,0 35 1,0-18-16,-18 0 0</inkml:trace>
  <inkml:trace contextRef="#ctx0" brushRef="#br0" timeOffset="10004.3838">11130 3828 0,'35'0'16,"1"0"-16,17-18 16,-36 18-16,19 0 15,-19 0-15</inkml:trace>
  <inkml:trace contextRef="#ctx0" brushRef="#br0" timeOffset="10140.0157">11113 3969 0,'35'0'16,"18"0"-1,0-18 1,-36 18-16</inkml:trace>
  <inkml:trace contextRef="#ctx0" brushRef="#br0" timeOffset="10783.418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62">12224 3422 0,'0'18'0,"0"17"16,17 35-1,-17-34-15,36 52 16,-19-53-16,19 18 16,-19-18-16,36 1 15,-35-19-15,-1-17 16</inkml:trace>
  <inkml:trace contextRef="#ctx0" brushRef="#br0" timeOffset="11262.2968">12418 3545 0,'35'18'15,"-17"-18"1,-1 18-16,19-1 15,-36 1-15,17-18 16,-17 18-16,0-1 16,0 1-16,18 0 0,0-1 15,-1-17 1,1 0-16,-1 0 16,1 0-16,17 0 15,-17 0-15</inkml:trace>
  <inkml:trace contextRef="#ctx0" brushRef="#br0" timeOffset="11491.1683">12718 3404 0,'17'0'16,"36"36"-1,-18 17 1,36 70-16,-53-88 16,17 36-1,-35-54-15,0 36 16,-18-17-16,-17-19 16,0 1-16,17-18 15</inkml:trace>
  <inkml:trace contextRef="#ctx0" brushRef="#br0" timeOffset="12840.1065">10460 3616 0,'0'-18'31,"-18"18"-31,18-17 31,0-1 0,0 0-15,-17 18 0,-1 0 62,0 0 16,1 0-32,34 0-31,-34 0 32,17 18-63,-18-18 15,0 0 1,1 0 0,17-18 46,17 18-46,1 0-1,0 0 1,-1 0 0,1 0-1</inkml:trace>
  <inkml:trace contextRef="#ctx0" brushRef="#br0" timeOffset="13563.45">13212 3969 0,'17'0'16,"18"0"-1,18 0-15,-17 17 16,-19-17-16,1 0 0,0 0 16</inkml:trace>
  <inkml:trace contextRef="#ctx0" brushRef="#br0" timeOffset="14169.3078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65">14182 3387 0,'0'53'16,"-18"-18"-16,36 53 15,-18-53 1,17 18-16,36 0 0,-35-18 15,35 1 1,-18-19-16,0-17 16</inkml:trace>
  <inkml:trace contextRef="#ctx0" brushRef="#br0" timeOffset="14687.2459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3">16475 3916 0,'17'0'31,"1"0"-15,0 0-16</inkml:trace>
  <inkml:trace contextRef="#ctx0" brushRef="#br0" timeOffset="15878.5625">16951 3969 0,'0'-18'0,"18"0"16,-1 1-1,1 17-15</inkml:trace>
  <inkml:trace contextRef="#ctx0" brushRef="#br0" timeOffset="16005.4105">17392 3969 0,'18'-18'0</inkml:trace>
  <inkml:trace contextRef="#ctx0" brushRef="#br0" timeOffset="16127.3313">17851 3951 0,'0'-18'15</inkml:trace>
  <inkml:trace contextRef="#ctx0" brushRef="#br0" timeOffset="25693.3667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4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5">2399 5891 0,'18'0'16,"-1"0"-16,18 0 0,54 0 16,-36-17-16,70 17 15,-52 0 1,-18 0-16,35 0 16,-35 0-16,-36 0 0,1 0 15</inkml:trace>
  <inkml:trace contextRef="#ctx0" brushRef="#br0" timeOffset="27761.1118">3810 5750 0,'18'0'31,"-1"0"-31,36 0 16,-18 0-16,1 0 15,-1 18-15,-17 17 16</inkml:trace>
  <inkml:trace contextRef="#ctx0" brushRef="#br0" timeOffset="27889.3179">3863 6068 0,'18'0'16,"34"0"-1,-16 0-15,17-18 16,-36 18-16</inkml:trace>
  <inkml:trace contextRef="#ctx0" brushRef="#br0" timeOffset="28417.4745">4427 5450 0,'18'0'31,"17"0"-31,36-17 16,-36-1-16,53 1 15,-52-1-15,-19 18 16,19 0-16,-36-18 15,0 36-15,-18-18 16</inkml:trace>
  <inkml:trace contextRef="#ctx0" brushRef="#br0" timeOffset="28645.6421">4445 5503 0,'35'89'0,"-17"-54"15,17 88-15,-17 18 16,-18-52-16,17-19 16,-17 1-16,18 35 15,0-54-15,-1-16 0,1-19 16,17 19 0,1-19-16,-1-17 0,-17 0 15,34-17-15,-16-1 16,-19 18-16,-17-18 15</inkml:trace>
  <inkml:trace contextRef="#ctx0" brushRef="#br0" timeOffset="29201.2913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3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3">5697 6085 0,'53'0'15,"-35"18"-15,70-18 16,-53 0 0,54-18-16,-54 18 15,18-17-15</inkml:trace>
  <inkml:trace contextRef="#ctx0" brushRef="#br0" timeOffset="30197.4294">5997 5345 0,'0'105'15,"0"-16"1,18-54-1,0 0-15,17 36 16,-18-54-16,19 19 16,-19-19-16,36-17 15</inkml:trace>
  <inkml:trace contextRef="#ctx0" brushRef="#br0" timeOffset="30358.0254">6209 5539 0,'0'17'0,"0"36"15,18-53 1,17 35-16,-18-35 16,1 0-16</inkml:trace>
  <inkml:trace contextRef="#ctx0" brushRef="#br0" timeOffset="30576.3189">6385 5309 0,'53'36'15,"0"34"-15,0 1 16,-53-36-16,18 18 15,-18 0 1,-18-18-16,-17 0 16,17-17-16,0-18 0,18 18 15</inkml:trace>
  <inkml:trace contextRef="#ctx0" brushRef="#br0" timeOffset="31454.5932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1">7761 5891 0,'35'0'15,"36"0"1,-53 0-16,35 18 16,-53 0-1,0-1-15,0 19 0,-18-1 16,0 18-1,18-18 1,0-17-16,18-1 16,17 1-1,-17-18-15,-1 0 16,-17-18-16</inkml:trace>
  <inkml:trace contextRef="#ctx0" brushRef="#br0" timeOffset="31862.2587">7761 6050 0,'18'0'16,"70"18"-1,-17-18-15,-1 0 16,-17-18 0</inkml:trace>
  <inkml:trace contextRef="#ctx0" brushRef="#br0" timeOffset="32075.9738">8043 5327 0,'0'71'16,"0"17"-1,18 0-15,17-18 16,1-52-16,34 17 16,-35-17-16,-17-18 15,17 0-15</inkml:trace>
  <inkml:trace contextRef="#ctx0" brushRef="#br0" timeOffset="32321.4723">8308 5433 0,'18'17'16,"-18"19"0,0-19-16,-18 36 0,0-17 15,1-19-15,17 1 16,17-1-16,1-17 15,0 18-15,52-36 16,-17 1 0,-35 17-16,17-18 15</inkml:trace>
  <inkml:trace contextRef="#ctx0" brushRef="#br0" timeOffset="32526.5005">8502 5309 0,'35'53'15,"18"0"-15,-35-18 16,-1 1-16,1 34 16,-18-34-16,0-19 0,-18 54 15,-34-18 1,34-18-16,-17 0 15</inkml:trace>
  <inkml:trace contextRef="#ctx0" brushRef="#br0" timeOffset="32755.9172">8908 5927 0,'17'0'16,"1"0"-16,0 0 15,-1 0-15,1 0 0</inkml:trace>
  <inkml:trace contextRef="#ctx0" brushRef="#br0" timeOffset="32913.0503">9278 5891 0,'18'0'15,"-1"0"1,1 0-1,17 0-15</inkml:trace>
  <inkml:trace contextRef="#ctx0" brushRef="#br0" timeOffset="33032.5628">9525 5874 0,'18'0'15,"-1"0"-15,1 0 0,-36 0 31</inkml:trace>
  <inkml:trace contextRef="#ctx0" brushRef="#br0" timeOffset="33566.2231">8361 5415 0,'0'-17'31,"-18"17"-15,1 0 0,17-18-16,-18 18 15,0 0-15,1 0 16,-1 0-1,18 18 1</inkml:trace>
  <inkml:trace contextRef="#ctx0" brushRef="#br0" timeOffset="34567.2229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3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5">10407 5874 0,'35'-18'16,"-17"18"-16,35 0 15,-18-18-15,18 1 16,-35 17-16</inkml:trace>
  <inkml:trace contextRef="#ctx0" brushRef="#br0" timeOffset="35442.3918">10495 5168 0,'0'18'0,"-17"17"16,34 18-1,-17-18-15,35 36 16,1-1-1,-1-17-15,36 0 16,-36-35 0,0-18-16,-17 0 15</inkml:trace>
  <inkml:trace contextRef="#ctx0" brushRef="#br0" timeOffset="35886.663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4">11183 5221 0,'18'53'0,"-18"-35"15,17 35-15,1-36 16,0 36-16,-1-35 16,-17-1-16,0 1 15,0 0-15,-17-1 16</inkml:trace>
  <inkml:trace contextRef="#ctx0" brushRef="#br0" timeOffset="36836.0741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8">7038 6544 0,'0'-18'16,"0"36"-1,0 17 1,18 36-1,-18-18-15,0-18 16,0 0-16,17 36 16,-17-36-16,18 0 0,-18-17 15,17 0 1,1-36 0</inkml:trace>
  <inkml:trace contextRef="#ctx0" brushRef="#br0" timeOffset="42175.0265">7320 6703 0,'35'35'15,"-17"0"-15,35 1 16,35-1-16,-70-35 15,17 18-15,0-1 0,1 1 16</inkml:trace>
  <inkml:trace contextRef="#ctx0" brushRef="#br0" timeOffset="42376.2483">7514 6703 0,'-35'17'16,"17"19"-16,-17-1 15,35 0-15,-18 1 16,18-19-16,0 18 16,0-17-16,18-18 15</inkml:trace>
  <inkml:trace contextRef="#ctx0" brushRef="#br0" timeOffset="42859.3978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2">2028 8184 0,'53'0'15,"-35"0"-15,53 0 16,-36 0-16,35-17 15,-34 17-15,-1 0 16</inkml:trace>
  <inkml:trace contextRef="#ctx0" brushRef="#br0" timeOffset="55901.8994">2734 8061 0,'18'0'16,"35"0"0,-18 0-1,0 0-15,0 0 16,-17 0-16,0 0 0</inkml:trace>
  <inkml:trace contextRef="#ctx0" brushRef="#br0" timeOffset="56016.8973">2787 8202 0,'18'35'16,"-18"-17"-16,53-18 15,-18 0-15,-18 0 16,19 0-16,-19 0 0</inkml:trace>
  <inkml:trace contextRef="#ctx0" brushRef="#br0" timeOffset="56528.7692">3528 7655 0,'-18'0'16,"18"-17"-16,18 17 15,35 0 1,-18 0 0,18 0-16,53 0 0,-71-18 15,53 18 1,-70 0-16,17-18 15</inkml:trace>
  <inkml:trace contextRef="#ctx0" brushRef="#br0" timeOffset="56823.8456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75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09">4904 7602 0,'-18'0'16,"0"-17"-1,1 34 1,17 1-16,-18 53 16,18-36-16,0 0 0,35 36 15,-17-36-15,17 18 16,1-35-16,-1-1 15,-18-17 1,19 0-16</inkml:trace>
  <inkml:trace contextRef="#ctx0" brushRef="#br0" timeOffset="58598.3157">5115 7708 0,'0'35'16,"0"-17"-16,0 0 0,18 17 16,-18-17-16,35 17 15,-35-17-15,18-1 16,-1-17-16</inkml:trace>
  <inkml:trace contextRef="#ctx0" brushRef="#br0" timeOffset="58787.633">5292 7620 0,'17'35'16,"19"1"0,-19-1-16,1 0 15,0 0-15,-18 18 16,-18-17-1,0-1-15,1-17 0</inkml:trace>
  <inkml:trace contextRef="#ctx0" brushRef="#br0" timeOffset="59233.4048">5838 8255 0,'0'-18'16,"18"18"-1,0-17 1,-1 17-16,1 0 16</inkml:trace>
  <inkml:trace contextRef="#ctx0" brushRef="#br0" timeOffset="59376.2862">6121 8220 0,'17'0'16,"1"0"-1,0 0-15</inkml:trace>
  <inkml:trace contextRef="#ctx0" brushRef="#br0" timeOffset="59504.3623">6368 8255 0,'17'0'0,"1"-18"15</inkml:trace>
  <inkml:trace contextRef="#ctx0" brushRef="#br0" timeOffset="59621.1365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1">7585 7549 0,'-18'53'16,"18"-35"0,0 17-16,0-17 0,18 52 15,-1-52-15,36 53 16,-17-54-16,16 19 15,-34-19-15,35-17 16</inkml:trace>
  <inkml:trace contextRef="#ctx0" brushRef="#br0" timeOffset="60944.3416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4">8237 7638 0,'0'17'0,"36"36"16,-19-35-16,1 35 16,0-18-1,-18 0-15,17-17 16,-17 17-16</inkml:trace>
  <inkml:trace contextRef="#ctx0" brushRef="#br0" timeOffset="61696.879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6">9278 8396 0,'-18'-18'16</inkml:trace>
  <inkml:trace contextRef="#ctx0" brushRef="#br0" timeOffset="63513.999">11183 7602 0,'18'0'16,"-18"18"-1,17-18 1,19 18-16,17 35 16,-18-36-16,35 36 15,-34-35-15,34 35 16,-35-18-16,-17-17 16,17 17-16,-17-17 0,17 34 15,-17-52-15,0 18 16</inkml:trace>
  <inkml:trace contextRef="#ctx0" brushRef="#br0" timeOffset="63811.23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96">12383 8184 0,'70'0'16,"1"0"-1,-36-17-15,0 17 0,-17 0 0</inkml:trace>
  <inkml:trace contextRef="#ctx0" brushRef="#br0" timeOffset="65222.5128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6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64">14129 7426 0,'0'-18'16,"0"36"0,0 17-1,0-17-15,0 17 0,0 36 16,17-36-16,-17 0 16,18 1-16,0-19 0,17 18 15,-17-17-15,17 0 16,-17-18-16,-1 0 15</inkml:trace>
  <inkml:trace contextRef="#ctx0" brushRef="#br0" timeOffset="66494.9334">14393 7602 0,'0'18'0,"18"17"16,0-17-1,-18 0-15,17-1 0,1 1 16,-18-1-16,18-17 16,-1 0-16</inkml:trace>
  <inkml:trace contextRef="#ctx0" brushRef="#br0" timeOffset="66707.5101">14552 7408 0,'0'0'0,"18"18"0,17 35 15,0-18-15,-17-17 16,0 17-16,-18 0 0,17 1 15,-17-1-15,0 0 0,0 18 16,-17-35-16,-1 35 16,0-53-16,-17 17 15,17 1-15</inkml:trace>
  <inkml:trace contextRef="#ctx0" brushRef="#br0" timeOffset="67062.1209">15240 8096 0,'18'0'16,"-1"0"-1,1 0 1,0 0 0</inkml:trace>
  <inkml:trace contextRef="#ctx0" brushRef="#br0" timeOffset="67196.0671">15558 8096 0,'17'-17'32,"1"17"-32,-1 0 15</inkml:trace>
  <inkml:trace contextRef="#ctx0" brushRef="#br0" timeOffset="67335.9276">15804 8096 0,'0'-17'0,"18"17"16,0 0-1,-1-18-15</inkml:trace>
  <inkml:trace contextRef="#ctx0" brushRef="#br0" timeOffset="68015.0971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7">16775 7408 0,'-18'18'15,"18"0"-15,-18-1 0,18 54 16,0-36-16,0 0 0,18 36 16,0-36-1,17 18-15,0-18 0,0-17 16,-17 0-1,0-18-15,-1 0 16</inkml:trace>
  <inkml:trace contextRef="#ctx0" brushRef="#br0" timeOffset="68731.4837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4">17463 7532 0,'35'35'16,"-18"0"-1,1 1-15,-18-19 0,18 36 16,-18 0-1,0-18-15,-18-17 16,18 0-16,-18-1 0</inkml:trace>
  <inkml:trace contextRef="#ctx0" brushRef="#br0" timeOffset="69464.264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6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9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77">2452 9701 0,'35'0'0,"18"18"16,-18-36-16,53 1 16,-35 17-16,-17 0 15,-1 0-15,0-18 16,-17 18-16,0 0 16</inkml:trace>
  <inkml:trace contextRef="#ctx0" brushRef="#br0" timeOffset="77061.7987">3263 9631 0,'18'0'31,"35"0"-31,-18 0 16,0 0-16,-17 0 15,17 0-15,18 0 16,-35 0-16,-1 0 0,-17 17 16</inkml:trace>
  <inkml:trace contextRef="#ctx0" brushRef="#br0" timeOffset="77208.4359">3404 9825 0,'71'0'16,"-1"0"0,-34 0-16,-1 0 15</inkml:trace>
  <inkml:trace contextRef="#ctx0" brushRef="#br0" timeOffset="78713.4264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6">4568 9807 0,'18'0'15,"35"0"1,0 0-16,-35 0 16,35 0-16</inkml:trace>
  <inkml:trace contextRef="#ctx0" brushRef="#br0" timeOffset="79369.7067">5151 9719 0,'-18'0'16,"36"0"15,17 0-15,35 0-16,-34 0 15,-19 0-15,19 0 0,-1 0 16,18 0-16,-36 0 16,1 0-16,-18 18 15</inkml:trace>
  <inkml:trace contextRef="#ctx0" brushRef="#br0" timeOffset="79736.7161">5786 9384 0,'17'0'15,"1"0"1,-1 0-16,19 18 15,-1-1-15,36 18 16,-36-17-16,53 17 16,-53-17-16,36 0 15,-36-1-15,0 1 16,-35 0-16,18-18 16</inkml:trace>
  <inkml:trace contextRef="#ctx0" brushRef="#br0" timeOffset="80020.7141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1">7514 9648 0,'18'0'16,"17"0"0,0 0-16,36 0 15,-53 0-15,-1 18 16,18-18-16</inkml:trace>
  <inkml:trace contextRef="#ctx0" brushRef="#br0" timeOffset="81228.2666">7585 9878 0,'17'0'0,"1"0"15,17 0-15,-17-18 0,52 1 16,-52-1-16,17 0 16</inkml:trace>
  <inkml:trace contextRef="#ctx0" brushRef="#br0" timeOffset="81677.3843">8590 9208 0,'-17'0'0,"-1"0"16,36 0 0,34 0-16,-16-18 15,70 0 1,-71 18-16,53-17 15,-53 17-15,-17 0 16</inkml:trace>
  <inkml:trace contextRef="#ctx0" brushRef="#br0" timeOffset="81927.7386">8537 9260 0,'18'36'16,"0"34"-16,-18-17 16,35 106-1,-18-106-15,-17 17 16,0-17-16,18 18 0,0 17 16,35 0-1,-36-52-15,19-19 0,-1 1 16,35-1-16,-34-17 15,34 0-15,-52 0 16,-1 0-16</inkml:trace>
  <inkml:trace contextRef="#ctx0" brushRef="#br0" timeOffset="82562.2527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3">9648 9155 0,'-17'0'0,"-1"17"16,1-17 0,17 53-16,0-18 15,0 1-15,0-1 16,0 0-16,0 1 0,17-1 15,1-18-15,-1 19 0,1-19 0,17 1 16,-17 0 0,0-18-16,17 0 15,-35-18-15</inkml:trace>
  <inkml:trace contextRef="#ctx0" brushRef="#br0" timeOffset="83123.1803">9790 9331 0,'0'35'16,"0"-17"-16,17 17 16,-17-17-1,18-1-15,-18 1 0,0 0 0,18-1 16,-18 1 0,17-18-16,1 0 15</inkml:trace>
  <inkml:trace contextRef="#ctx0" brushRef="#br0" timeOffset="83356.3903">9878 9172 0,'35'18'15,"0"35"1,-17-18-16,35 18 16,-35-18-16,-1 1 0,1-19 15,-18 36 1,0-35-16,0-1 0,-18 19 0,18-19 16</inkml:trace>
  <inkml:trace contextRef="#ctx0" brushRef="#br0" timeOffset="83562.1905">10213 9701 0,'35'0'16,"0"0"0,-17-17-16</inkml:trace>
  <inkml:trace contextRef="#ctx0" brushRef="#br0" timeOffset="84034.4197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6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3">11218 9208 0,'36'70'16,"-1"-35"-16,-17 1 16,-1-1-16,1 0 0,-18 18 15,0-18 1,-18 36-16,-17-36 15,17 0-15</inkml:trace>
  <inkml:trace contextRef="#ctx0" brushRef="#br0" timeOffset="86137.3067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5">13494 9208 0,'-18'35'16,"18"0"-1,0 18-15,18-18 16,-18 1-16,17-19 0,1 18 16,17 1-1,-17-19 1,0-17-16,-1-17 15,-17-1-15</inkml:trace>
  <inkml:trace contextRef="#ctx0" brushRef="#br0" timeOffset="86615.4587">13635 9296 0,'18'0'16,"-1"0"-1,1 17-15,-1-17 16,1 18-16,-18 0 15,-18 35-15,18-36 16,-17 18 0,-1-35-16,18 18 15,0 0-15,35-18 16,1 0 0,-19 0-16,1 0 0</inkml:trace>
  <inkml:trace contextRef="#ctx0" brushRef="#br0" timeOffset="86826.2947">13899 9190 0,'18'35'15,"0"-17"-15,-18 17 0,35 18 16,-17-18-16,-1 18 15,-17-35 1,0 17-16,-17 0 16,17-17-16,-18 17 15,0-35-15</inkml:trace>
  <inkml:trace contextRef="#ctx0" brushRef="#br0" timeOffset="87015.5616">14111 9719 0,'0'18'16,"18"-18"0,-1 0-16,36 0 15,-17 0 1,-19 0-16,1 0 0</inkml:trace>
  <inkml:trace contextRef="#ctx0" brushRef="#br0" timeOffset="87465.9936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7">14852 9278 0,'0'-18'0,"0"36"16,-18 35-1,18-35-15,0 52 16,18-35-16,-18-17 0,18 0 15,-1-1-15,1 1 16,0 0-16,-1-18 0,18 0 16,-17 0-16</inkml:trace>
  <inkml:trace contextRef="#ctx0" brushRef="#br0" timeOffset="87912.8921">15064 9366 0,'0'18'16,"17"0"-16,-17 17 15,-17-35-15,17 17 16,0 19-16,-18-36 16,18 17-16,18-17 15,-1 0 1,1 0-16,0 0 15,-1 0-15</inkml:trace>
  <inkml:trace contextRef="#ctx0" brushRef="#br0" timeOffset="88139.2693">15169 9208 0,'36'52'0,"17"1"16,-18 0-1,-17-17 1,-18-1-16,0-18 0,0 1 16,0 0-16,-18-1 0,0 1 15,-17 17-15,0-17 16</inkml:trace>
  <inkml:trace contextRef="#ctx0" brushRef="#br0" timeOffset="88528.7467">16228 9737 0,'35'-18'15,"-17"18"1,-1 0-16</inkml:trace>
  <inkml:trace contextRef="#ctx0" brushRef="#br0" timeOffset="88685.1785">16669 9701 0,'17'0'16,"1"0"0,0 0-16</inkml:trace>
  <inkml:trace contextRef="#ctx0" brushRef="#br0" timeOffset="88829.6018">16986 9772 0,'18'0'0,"0"-18"15</inkml:trace>
  <inkml:trace contextRef="#ctx0" brushRef="#br0" timeOffset="88951.2654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8">5098 6579 0,'17'0'16,"1"0"-16,88 0 15,-36 0-15,89 0 16,-53 0-16,88-17 16,-106 17-16,71 0 15,-106 0 1</inkml:trace>
  <inkml:trace contextRef="#ctx0" brushRef="#br1" timeOffset="111101.8281">12912 10319 0,'-18'0'15,"36"0"17,52-18-32,1 18 15,-18 0-15,141 18 16,-88-18-16,158 35 15,-123-35-15,141 18 16,-140-18-16,140 0 16,-141 0-16,-35 0 15,-18 17-15,-35-17 0,17 0 16,-52 0-16</inkml:trace>
  <inkml:trace contextRef="#ctx0" brushRef="#br1" timeOffset="112176.5306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7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29">847 9384 0,'0'18'16,"35"17"-1,0-35-15,36 35 16,-36-35-16,18 18 0,18-1 15,-36 1 1,0 0-16,-17-1 0,-1 36 16,1 18-1,-36-36-15,1 0 0,-19-17 16,-16 53-16,16-36 16,1-18-16,0 19 0,-1-19 15,-16 36-15</inkml:trace>
  <inkml:trace contextRef="#ctx0" brushRef="#br1" timeOffset="122824.5439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9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1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3">4886 11483 0,'-18'0'0,"36"0"31,17 0-31,36 0 15,-36-18-15,53 18 16,-52 0-16,34 0 16,-52 0-16,-1 18 15</inkml:trace>
  <inkml:trace contextRef="#ctx0" brushRef="#br0" timeOffset="148077.5203">4992 11659 0,'17'0'16,"54"18"-16,-36-18 16,1-18-16,16 18 0,-16 0 15,-19-17-15</inkml:trace>
  <inkml:trace contextRef="#ctx0" brushRef="#br0" timeOffset="148668.3037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94">4233 11712 0,'0'-17'47,"0"-1"-16,18 36 63,-18-1-78,18 19-1,-18-19-15,0 18 16,0-17-16,17 0 16,-17-1-16,0 1 15</inkml:trace>
  <inkml:trace contextRef="#ctx0" brushRef="#br0" timeOffset="155596.6908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7">4939 13000 0,'18'0'32,"17"0"-17,0 0-15,36 0 16,-36 0-16,35-18 15,-34 18-15,17-17 16,-36 17-16,1 0 16,-36 0-1</inkml:trace>
  <inkml:trace contextRef="#ctx0" brushRef="#br0" timeOffset="157660.1863">5062 12700 0,'0'18'15,"0"17"-15,18 35 16,-18-17-16,35 36 16,-35-36-16,36 35 15,-36-53-15,35 18 16,-18-35-1,1-1-15</inkml:trace>
  <inkml:trace contextRef="#ctx0" brushRef="#br0" timeOffset="157982.3553">5627 12841 0,'17'0'0,"1"18"16,35-18 0,-18 0-1,1 0-15,16 0 16,-16 0-16,17 0 16,-36 0-16</inkml:trace>
  <inkml:trace contextRef="#ctx0" brushRef="#br0" timeOffset="158140.1975">5750 13035 0,'36'18'16,"16"-18"0,1 0-16,-17 0 15,17 0-15,-36 0 16</inkml:trace>
  <inkml:trace contextRef="#ctx0" brushRef="#br0" timeOffset="159975.0503">6509 12665 0,'17'17'32,"19"36"-17,34 0-15,-34-35 16,52 35-16,-53-36 15,0 1-15,36 35 16,-54-35-16,19-1 16,-19 1-16,19 35 15,-19-53-15,-17 17 0,0 1 16</inkml:trace>
  <inkml:trace contextRef="#ctx0" brushRef="#br0" timeOffset="160213.8471">6950 12594 0,'-18'0'15,"0"18"-15,1-1 16,-36 54-16,18-18 15,-18 53 1,17-53-16,-16 35 0,52-53 16,-18 0-1,18-17-15</inkml:trace>
  <inkml:trace contextRef="#ctx0" brushRef="#br0" timeOffset="160630.1047">7126 12206 0,'0'-18'0,"0"1"15,-18 17-15,18 17 31,0 19-31,0 17 16,0-18-16,0 18 16,0-35-16,0 34 15,18-16 1,0-1-16,-1-35 0,19 18 16,-19-18-1,19 0-15</inkml:trace>
  <inkml:trace contextRef="#ctx0" brushRef="#br0" timeOffset="160818.7808">7320 12383 0,'0'17'0,"0"1"16,18-1-16,-1 1 15,-17 0 1,18-1-16,-18 1 16</inkml:trace>
  <inkml:trace contextRef="#ctx0" brushRef="#br0" timeOffset="161046.8584">7426 12171 0,'18'17'0,"35"36"16,-18-17 0,-18-19-16,19 36 15,-19-17-15,-17-19 16,18 18-16,-18-17 15,0 0-15,0-1 0,-18 36 16,1-35-16</inkml:trace>
  <inkml:trace contextRef="#ctx0" brushRef="#br0" timeOffset="161691.2913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29">9013 12330 0,'0'35'16,"0"0"0,18 0-1,-18-17-15,35 17 16,-35-17-16,18-18 15,0 18-15</inkml:trace>
  <inkml:trace contextRef="#ctx0" brushRef="#br0" timeOffset="163182.4533">9102 12083 0,'17'0'16,"1"0"-16,0 17 16,-1-17-16,36 53 15,-35-18-15,35 36 16,-36-18-16,1 18 15,0-36-15,-18 18 16,-18 35 0,-17-53-16</inkml:trace>
  <inkml:trace contextRef="#ctx0" brushRef="#br0" timeOffset="165060.9058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3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7">4886 14270 0,'18'0'31,"17"0"-31,-17 18 15,34-18-15,-16 0 0,34 0 16,-17 0 0,-18 0-16,18 0 0,-35 0 15</inkml:trace>
  <inkml:trace contextRef="#ctx0" brushRef="#br0" timeOffset="166274.9943">5151 14111 0,'0'106'16,"0"-53"-16,17 53 15,-17-53-15,18-18 0,17 0 16,-17-17-16,-1-1 0,19-17 15</inkml:trace>
  <inkml:trace contextRef="#ctx0" brushRef="#br0" timeOffset="166475.3514">5574 14129 0,'88'0'16,"-17"-18"-1,17 18 1</inkml:trace>
  <inkml:trace contextRef="#ctx0" brushRef="#br0" timeOffset="166601.8504">5644 14235 0,'36'17'16,"-1"-17"-1,-17 0-15,52 0 16,1-17-16,-54 17 16</inkml:trace>
  <inkml:trace contextRef="#ctx0" brushRef="#br0" timeOffset="167113.8113">6456 13935 0,'35'53'15,"36"17"1,35 89 0,-1-71-1,-69-35-15,34 18 16,1-18 0,-54-36-16,1 1 0</inkml:trace>
  <inkml:trace contextRef="#ctx0" brushRef="#br0" timeOffset="167314.3403">6756 13935 0,'-53'88'15,"35"-35"-15,-17 88 16,35-70-1,-18-19-15,36 1 0,-18 0 0,53 18 16,-36-36 0,19-17-16,-19-18 0</inkml:trace>
  <inkml:trace contextRef="#ctx0" brushRef="#br0" timeOffset="167580.8859">7020 13653 0,'0'17'0,"0"1"16,-17 52-16,17-17 15,17 18-15,-17-36 16,36 36 0,-19-54-16,18 1 15,-17-18-15</inkml:trace>
  <inkml:trace contextRef="#ctx0" brushRef="#br0" timeOffset="167787.0439">7179 13705 0,'18'0'16,"-1"0"-16,1 18 16,-18 0-16,0 17 15,0 0-15,0 18 16,0-35-16,0-1 16,-18 1-16,18 0 15,18-1-15,0-17 16,35 0-1,-1-17 1</inkml:trace>
  <inkml:trace contextRef="#ctx0" brushRef="#br0" timeOffset="167969.4774">7426 13635 0,'0'18'16,"18"17"-1,-1-18-15,1 19 0,17 34 16,-17-34-16,-1 34 16,-17-52-16,0 52 15,-17-52-15,-18 35 16</inkml:trace>
  <inkml:trace contextRef="#ctx0" brushRef="#br0" timeOffset="168494.448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3">8396 14270 0,'18'-18'16,"-1"18"-16,36-17 15,-35 17-15,53-18 16,-54 18-16,36 0 16</inkml:trace>
  <inkml:trace contextRef="#ctx0" brushRef="#br0" timeOffset="169187.5981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2">9243 13511 0,'35'36'16,"0"34"0,-17-34-16,0-1 15,-1 0-15,-17 0 0,0 1 0,0 17 16,-53 35 0,36-71-1,-19 19-15</inkml:trace>
  <inkml:trace contextRef="#ctx0" brushRef="#br0" timeOffset="170062.2553">4586 15222 0,'18'18'31,"17"-18"-15</inkml:trace>
  <inkml:trace contextRef="#ctx0" brushRef="#br0" timeOffset="170188.8148">4639 15487 0,'0'18'16,"0"-1"0,0 1-16,18-18 0</inkml:trace>
  <inkml:trace contextRef="#ctx0" brushRef="#br0" timeOffset="170312.5999">4727 15681 0,'18'0'16,"-18"18"0</inkml:trace>
  <inkml:trace contextRef="#ctx0" brushRef="#br0" timeOffset="170435.8705">4763 15946 0,'0'17'16,"0"1"0</inkml:trace>
  <inkml:trace contextRef="#ctx0" brushRef="#br0" timeOffset="171891.198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3">5450 16545 0,'-17'18'15,"-1"70"1,18-17-16,-17 87 16,-1 36-1,0-105-15,-17 87 16,35-105-16,0-1 0,-18 18 15,18-52-15,0-1 16,18-17-16</inkml:trace>
  <inkml:trace contextRef="#ctx0" brushRef="#br0" timeOffset="173199.1685">5803 17110 0,'18'17'16,"35"19"-16,0-36 0,35 17 15,-35-34 1,35 17-16,-53-18 16,36 18-16,-54 0 15</inkml:trace>
  <inkml:trace contextRef="#ctx0" brushRef="#br0" timeOffset="173342.4153">5874 17286 0,'17'18'16,"54"-18"0,-36 0-16,36-18 15,-36 18-15,36-18 16</inkml:trace>
  <inkml:trace contextRef="#ctx0" brushRef="#br0" timeOffset="174239.8738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1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4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2">13335 11501 0,'18'0'0,"17"0"15,35-18-15,-34 18 16,17 0-16,-36 0 16,1 18-16</inkml:trace>
  <inkml:trace contextRef="#ctx0" brushRef="#br0" timeOffset="177112.9388">13388 11606 0,'0'36'16,"18"-36"-1,70 17-15,-53-17 16,53 0 0,-52 0-16,-1 0 0</inkml:trace>
  <inkml:trace contextRef="#ctx0" brushRef="#br0" timeOffset="177430.7241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64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3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15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8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211">13917 12876 0,'53'0'15,"0"0"-15,-18 0 16,36-17-16,-1 17 16,-52 0-1</inkml:trace>
  <inkml:trace contextRef="#ctx0" brushRef="#br0" timeOffset="181154.8475">13899 13018 0,'53'17'16,"-35"-17"-1,53 0-15,-54 0 16,18 0-16,-17 0 0,0-17 15</inkml:trace>
  <inkml:trace contextRef="#ctx0" brushRef="#br0" timeOffset="181778.7446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53">15328 12841 0,'53'0'15,"0"18"1,18-1-16,-18 1 16,-36 0-1,-17-1-15,0 1 0,-35 35 16,0 0 0,17 0-1,18-36-15,0 19 16,0-19-16,18 1 15,-1-18-15,1 18 16</inkml:trace>
  <inkml:trace contextRef="#ctx0" brushRef="#br0" timeOffset="182201.3829">15311 13159 0,'0'-18'16,"17"18"-16,54-18 15,17 18 1,-53 0-16,1-17 0,34 17 16,-35-18-1</inkml:trace>
  <inkml:trace contextRef="#ctx0" brushRef="#br0" timeOffset="182441.0707">15681 12312 0,'-18'0'0,"18"53"16,0 0-16,0-18 15,0 18-15,18 35 16,0-35-16,35 18 15,-36-36-15,36 0 16,-35-17-16,35-18 16,-53-18-16</inkml:trace>
  <inkml:trace contextRef="#ctx0" brushRef="#br0" timeOffset="182591.0103">15910 12594 0,'18'18'0,"-18"17"16,18-17-16,-18-1 15,17 1-15,1 0 16</inkml:trace>
  <inkml:trace contextRef="#ctx0" brushRef="#br0" timeOffset="182798.5399">16104 12312 0,'53'71'16,"0"17"-1,-18 0 1,-17-18-16,-18-34 15,0 34-15,-53-17 16</inkml:trace>
  <inkml:trace contextRef="#ctx0" brushRef="#br0" timeOffset="183630.4413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5">13106 14182 0,'70'0'16,"18"0"-16,-17 0 16,-18-18-1,-35 18-15,-1-18 16</inkml:trace>
  <inkml:trace contextRef="#ctx0" brushRef="#br0" timeOffset="184287.0602">13282 13970 0,'0'35'0,"0"53"15,18-52-15,-18 52 16,17-35-16,-17 0 15,18-18-15,0 0 16</inkml:trace>
  <inkml:trace contextRef="#ctx0" brushRef="#br0" timeOffset="184583.7952">13723 14076 0,'71'17'16,"-36"-17"-16,35 0 16,-34 0-16,-19 0 15,1 18-15</inkml:trace>
  <inkml:trace contextRef="#ctx0" brushRef="#br0" timeOffset="184709.9883">13794 14288 0,'0'0'0,"0"17"16,17-17-16,36 18 16,18-1-1,17-17-15,-53 0 0</inkml:trace>
  <inkml:trace contextRef="#ctx0" brushRef="#br0" timeOffset="185138.7315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63">14887 14076 0,'88'0'15,"1"17"1,-1 1-16,0 35 16,-88-35-1,0 17-15,-35 18 16,-18 0 0,35-18-16,-35 18 15,36-35-15,-1-1 0,18 1 16,0 0-16,18-1 15,-1-17-15,1 0 0,0 0 16,-1 0-16,18-17 16,-35-1-16</inkml:trace>
  <inkml:trace contextRef="#ctx0" brushRef="#br0" timeOffset="185587.6807">14958 14323 0,'17'0'15,"36"0"1,-35 0-16,17 0 16,1 0-16,-1 0 0,18 0 15,-18 0-15,0-18 16</inkml:trace>
  <inkml:trace contextRef="#ctx0" brushRef="#br0" timeOffset="185817.9689">15381 13635 0,'0'70'16,"0"19"-16,0-54 0,35 35 15,1-17 1,-1-35-16,0 0 16,-17-18-1</inkml:trace>
  <inkml:trace contextRef="#ctx0" brushRef="#br0" timeOffset="186056.4003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3">13705 14852 0,'0'18'16,"-17"-18"-1</inkml:trace>
  <inkml:trace contextRef="#ctx0" brushRef="#br0" timeOffset="186622.2893">13600 15152 0,'17'17'16,"1"-17"-1,-18 18-15</inkml:trace>
  <inkml:trace contextRef="#ctx0" brushRef="#br0" timeOffset="186751.4481">13688 15293 0,'0'18'16,"17"-1"-16,-17 1 16,0-1-1</inkml:trace>
  <inkml:trace contextRef="#ctx0" brushRef="#br0" timeOffset="187318.1785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7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6">13212 16016 0,'70'0'15,"-35"-18"-15,18 18 16,71-17 0,-71-1-16,0 1 15,-18 17-15,0 0 0,-17-18 0,-18 0 16</inkml:trace>
  <inkml:trace contextRef="#ctx0" brushRef="#br0" timeOffset="188024.1064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49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3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83">15258 16122 0,'53'0'16,"-1"0"0,37-18-1,-36 1-15,52-1 16,-69 0-16,-1 18 0,-17-17 16</inkml:trace>
  <inkml:trace contextRef="#ctx0" brushRef="#br0" timeOffset="189923.3858">15699 15381 0,'-18'35'0,"18"36"16,0 17 0,18-35-16,-1 35 15,1-35-15,52 18 16,-34-36-1,-19-35-15,1 0 16</inkml:trace>
  <inkml:trace contextRef="#ctx0" brushRef="#br0" timeOffset="190359.5599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8">16334 15311 0,'70'52'15,"-52"-16"-15,17 17 16,-17-18-16,17 53 15,-35-35-15,18 35 16,-36-52-16,0-1 16,-17 18-16,17-18 0,-34 0 15</inkml:trace>
  <inkml:trace contextRef="#ctx0" brushRef="#br0" timeOffset="191443.5272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2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1">14146 16863 0,'-35'88'15,"-18"18"-15,18-53 16,-18 70-16,18-52 16,17-1-16,-17 1 0,17-1 15,1 1-15,17-18 0,-18 35 16,18-70-1,18-1-15</inkml:trace>
  <inkml:trace contextRef="#ctx0" brushRef="#br0" timeOffset="192224.4027">14270 17268 0,'53'0'16,"17"0"-1,-17 18 1,-35-18-16</inkml:trace>
  <inkml:trace contextRef="#ctx0" brushRef="#br0" timeOffset="192352.2355">14252 17427 0,'18'0'0,"52"18"15,-34-18-15,52 0 16,-35-18-16</inkml:trace>
  <inkml:trace contextRef="#ctx0" brushRef="#br0" timeOffset="192856.7662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4">15822 17515 0,'0'-17'0</inkml:trace>
  <inkml:trace contextRef="#ctx0" brushRef="#br0" timeOffset="199841.6742">2046 11889 0,'0'17'31,"0"1"-31,53-18 16,0 0-16,35-18 15,-17 18 1,17-35-16,-35 17 15,53 1-15,-71-1 16,0 18-16,18-18 16,-35 18-1,-36 0 1</inkml:trace>
  <inkml:trace contextRef="#ctx0" brushRef="#br0" timeOffset="200086.4808">2399 11695 0,'0'0'0,"18"0"15,34 0-15,1 0 16,-17 17-16,34-17 16,-35 0-16,36 36 15,-53-36 1,17 52-16,-35-34 15,0 35-15,-18-35 16,-35 35-16,18-36 16,-35 36-1,34-18-15,-34 18 16</inkml:trace>
  <inkml:trace contextRef="#ctx0" brushRef="#br0" timeOffset="201911.5531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09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4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7">1111 16775 0,'-17'0'0,"34"0"31</inkml:trace>
  <inkml:trace contextRef="#ctx0" brushRef="#br0" timeOffset="205764.1991">1182 16933 0,'0'18'0</inkml:trace>
  <inkml:trace contextRef="#ctx0" brushRef="#br0" timeOffset="205902.8136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03">1270 14552 0,'0'18'15,"-35"52"1,17-17-16,-17 35 0,-18 124 16,18-71-16,-54 247 15,54-141-15,-18 18 16,-35 334-16,35-316 15,-17 140-15,70-264 16,0 35-16,35-141 16,-18 0-1</inkml:trace>
  <inkml:trace contextRef="#ctx0" brushRef="#br0" timeOffset="221181.3833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228225.9744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248830.6235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250882.7301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251695.2931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252668.58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253441.2945">13159 18115 0,'17'0'16,"54"0"-1,-1 0-15,124-17 16,-70-1-16,158 18 16,-123-18-16,-18 18 15,35 0-15,-17 0 0,0 0 16,141 0-1,-177 18-15,89 0 16,-142-1-16,-17 1 0,18-1 16</inkml:trace>
  <inkml:trace contextRef="#ctx0" brushRef="#br2" timeOffset="256799.522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257189.4471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257622.3172">21855 4886 0,'17'-18'16,"36"18"-1,-18 0-15,1 0 0,-1 0 16,0 0-16,-17 0 16,17 18-16</inkml:trace>
  <inkml:trace contextRef="#ctx0" brushRef="#br2" timeOffset="257751.0948">21855 5009 0,'53'18'16,"70"0"0,-17-36-1,-89 0-15</inkml:trace>
  <inkml:trace contextRef="#ctx0" brushRef="#br2" timeOffset="258275.4962">22895 4251 0,'0'35'16,"0"1"-1,0 52-15,0-35 16,18-18-16,0 53 16,-1-35-16,-17 0 0,18 18 15,-18-19 1,0 1-16</inkml:trace>
  <inkml:trace contextRef="#ctx0" brushRef="#br2" timeOffset="258439.4777">22754 4957 0,'71'17'15,"35"-34"1,-54 17-16,19-18 15,0 18-15,52-18 16,-70 1-16,18 17 16</inkml:trace>
  <inkml:trace contextRef="#ctx0" brushRef="#br2" timeOffset="258902.3893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259746.8981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260052.9062">24465 5733 0,'18'53'16,"-18"-36"-1,0 18-15,17 1 16,-17-19-16,18 1 0,-18 0 15,18-18-15,-18-36 16,0 19-16</inkml:trace>
  <inkml:trace contextRef="#ctx0" brushRef="#br2" timeOffset="260187.0907">24500 5521 0,'18'0'16,"0"-18"-1,-1 18-15,1-17 16,0 17-16,17 0 16,-17 0-16</inkml:trace>
  <inkml:trace contextRef="#ctx0" brushRef="#br2" timeOffset="260344.4975">24677 5627 0,'35'0'16,"36"-18"-1,-54 18-15,36-17 16,-35 17-16</inkml:trace>
  <inkml:trace contextRef="#ctx0" brushRef="#br2" timeOffset="260475.5513">24677 5750 0,'17'0'16,"1"18"-16,53-36 15,-36 18-15,53-17 16,-35-1-16,-35 18 16</inkml:trace>
  <inkml:trace contextRef="#ctx0" brushRef="#br2" timeOffset="260636.4756">25224 5680 0,'35'53'16,"-17"-36"-16,-1 1 0,1 0 15,-1-1-15</inkml:trace>
  <inkml:trace contextRef="#ctx0" brushRef="#br2" timeOffset="261337.542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262483.2566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262810.8315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262961.0917">26441 5062 0,'53'0'15,"-18"0"-15,0-17 16,71 17 0,-53 0-16,0-18 0,-18 18 15,0-18-15,1 18 0</inkml:trace>
  <inkml:trace contextRef="#ctx0" brushRef="#br2" timeOffset="263212.1018">27129 4233 0,'-18'18'15,"0"35"-15,18 17 16,0 19-1,18-54-15,17 35 16,1 1 0,-1-36-16,-18 1 15,1-36 1</inkml:trace>
  <inkml:trace contextRef="#ctx0" brushRef="#br2" timeOffset="263344.823">27340 4551 0,'0'35'16,"18"-17"-1,-18-1-15,18 1 0,-18 0 16</inkml:trace>
  <inkml:trace contextRef="#ctx0" brushRef="#br2" timeOffset="263474.6821">27340 4304 0,'0'-18'0</inkml:trace>
  <inkml:trace contextRef="#ctx0" brushRef="#br2" timeOffset="263674.2484">27570 4216 0,'70'88'0,"-17"0"15,-18 0 1,-17-35-16,0 35 15,-54 18 1,1-70-16,-18 16 16</inkml:trace>
  <inkml:trace contextRef="#ctx0" brushRef="#br2" timeOffset="265619.8483">12876 5750 0,'18'0'15,"53"0"1,70 0 0,-71 0-16,124 0 15,-88-17-15,-18 17 0,53-36 16,-52 19 0,-54 17-16,-17 0 0,-18-18 15</inkml:trace>
  <inkml:trace contextRef="#ctx0" brushRef="#br2" timeOffset="265936.2178">13441 5362 0,'-71'36'16,"18"-1"-16,-88 35 16,53-17-16,18-17 15,-89 34 1,106-35-16,-35 1 16,70-19-16,18 19 15,18-19-15,70 18 16,-35-17-16,70 17 15,-52-17-15,70 17 16,-71 1-16,36-1 16</inkml:trace>
  <inkml:trace contextRef="#ctx0" brushRef="#br2" timeOffset="270607.9564">21696 6914 0,'17'18'16,"19"-18"0,34 0-1,-17 0-15,-17 0 16,34 0-16,-17 0 16</inkml:trace>
  <inkml:trace contextRef="#ctx0" brushRef="#br2" timeOffset="270752.9864">21749 7232 0,'17'18'16,"54"-18"0,0-18-16,-19 18 15,19-18-15</inkml:trace>
  <inkml:trace contextRef="#ctx0" brushRef="#br2" timeOffset="272615.8339">22983 6473 0,'0'-17'0,"0"34"15,0 1 1,0 17-16,18 54 16,-18-36-16,18 35 15,-18-53-15,17 53 16,-17-53-16,0 18 16,-17-17-16</inkml:trace>
  <inkml:trace contextRef="#ctx0" brushRef="#br2" timeOffset="272815.6263">22595 7144 0,'36'0'16,"-19"0"-16,89 0 15,-35-18-15,87 0 16,-69 1-16,87-18 15,-88 17-15,36 0 16,-89 1-16,-17 17 16</inkml:trace>
  <inkml:trace contextRef="#ctx0" brushRef="#br2" timeOffset="273388.5275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275284.8716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275926.0731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276069.0442">25806 7355 0</inkml:trace>
  <inkml:trace contextRef="#ctx0" brushRef="#br2" timeOffset="277464.5645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277871.9947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278289.53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278723.5942">28099 6562 0,'0'17'15,"0"1"-15,-36 53 16,36-19-16,-17 1 0,-1 88 15,18-17 1,35-1 0,1-87-16,34 70 0,-34-71 15,-1 0-15,0-17 16,18 17-16</inkml:trace>
  <inkml:trace contextRef="#ctx0" brushRef="#br2" timeOffset="279162.4432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279683.9202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279857.1256">29298 7144 0,'88'0'16,"18"-18"0,18 0-1,-54 18-15,36-17 16,-53-1-16,-35 18 16,-1 0-16</inkml:trace>
  <inkml:trace contextRef="#ctx0" brushRef="#br2" timeOffset="280161.7434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281732.4027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283420.1086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293988.1399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295439.4573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295877.4322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297319.4125">22384 9366 0,'17'18'0,"36"-18"15,-17 0-15,52 0 16,-53 0-16,53 0 16,-70 0-16</inkml:trace>
  <inkml:trace contextRef="#ctx0" brushRef="#br2" timeOffset="297457.0835">22437 9560 0,'35'36'0,"0"-36"16,18 0-16,-18 0 0,18 0 15,18 0-15</inkml:trace>
  <inkml:trace contextRef="#ctx0" brushRef="#br2" timeOffset="299103.9085">23513 8767 0,'0'17'31,"0"18"-31,17 1 0,-17 52 16,18-35 0,-18 0-16,18 35 15,-18-35-15,0 35 16,0-53-16,-18 18 16</inkml:trace>
  <inkml:trace contextRef="#ctx0" brushRef="#br2" timeOffset="299276.5312">23336 9402 0,'18'0'0,"35"17"15,0-17-15,35 0 16,-35 0-16,88-17 16,-70-1-1,34 0-15,-69 18 16,-1 0-16</inkml:trace>
  <inkml:trace contextRef="#ctx0" brushRef="#br2" timeOffset="299786.7177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301516.6058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301869.1723">25435 8872 0,'-53'71'16,"18"-18"-16,0 0 15,-53 88-15,52-53 16,-52 71-1,35-89-15,0 54 16,36-54-16,-1-17 16,0 0-16,1 0 0,-1-18 0,18 18 15,-18-17 1,1-19-16,17 1 16,0-36-1</inkml:trace>
  <inkml:trace contextRef="#ctx0" brushRef="#br2" timeOffset="303036.865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303803.6016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304081.4152">26793 9543 0,'18'-18'31,"35"18"-15,-18 0-16,1 0 15,69 0-15,-52 0 16,36-18 0,-37 1-16,-34 17 0,0 0 15,-18-18-15</inkml:trace>
  <inkml:trace contextRef="#ctx0" brushRef="#br2" timeOffset="305888.8263">27428 8837 0,'-17'0'15,"17"-18"-15,17 18 16,19-17 0,-1 17-16,36 0 15,-36 0-15,0 0 16,53-18-16,-52 18 16,17-17-1,-53-1-15</inkml:trace>
  <inkml:trace contextRef="#ctx0" brushRef="#br2" timeOffset="306066.4231">27658 8855 0,'17'53'16,"-17"-36"-1,18 19-15,0 16 16,-1-16-16,1-1 0,0 0 16,-1 1-16,1-19 15</inkml:trace>
  <inkml:trace contextRef="#ctx0" brushRef="#br2" timeOffset="321570.6319">19808 11606 0,'18'0'15,"0"0"1,-1 0-1,1 0-15,0 0 0,52 0 16,-52 0-16,17 0 16,-17 0-16,-18 18 15</inkml:trace>
  <inkml:trace contextRef="#ctx0" brushRef="#br2" timeOffset="321706.527">19738 11853 0,'35'18'16,"36"-18"-16,-1-18 16,1 1-1,-53-1-15</inkml:trace>
  <inkml:trace contextRef="#ctx0" brushRef="#br2" timeOffset="322159.7917">20514 11024 0,'0'18'16,"0"17"-1,0-17-15,18 17 16,-1 36-16,-17-1 16,18-34-16,-18-19 15,18 54 1,-1-36-16,-17-17 0,0-1 15,-17 19-15</inkml:trace>
  <inkml:trace contextRef="#ctx0" brushRef="#br2" timeOffset="322333.0626">20373 11659 0,'53'18'16,"-36"-18"-1,54 0-15,35-18 16,-53 1-16,70-1 16,-87 0-16,16 18 15,-34 0-15</inkml:trace>
  <inkml:trace contextRef="#ctx0" brushRef="#br2" timeOffset="322767.6715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323351.0981">21802 10777 0,'0'18'15,"17"-18"-15,36-18 16,-35 18-16,35-17 16,-18-1-16,-17 18 15,17-18-15,-17 18 16</inkml:trace>
  <inkml:trace contextRef="#ctx0" brushRef="#br2" timeOffset="323695.9931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324246.3842">22366 11606 0,'0'36'15,"18"-19"1,17 19-16,36 52 16,-36-53-16,53 53 15,-53-52-15,18 16 16,-17-34-16,-19 0 16,-17-1-16,18-17 0,-18 0 15</inkml:trace>
  <inkml:trace contextRef="#ctx0" brushRef="#br2" timeOffset="324445.7972">22613 11695 0,'-53'53'15,"0"-1"1,18-16-16,17-1 15,1 0-15,-19 18 16,19-35-16,17-1 0,17 19 16,19-36-1</inkml:trace>
  <inkml:trace contextRef="#ctx0" brushRef="#br2" timeOffset="324723.4146">22772 11307 0,'0'17'16,"-18"1"-16,18 52 15,0-52-15,0 53 16,18-36 0,-18-18-16,17 36 15,1-35-15,0-18 0,-1 0 16,1 0-16</inkml:trace>
  <inkml:trace contextRef="#ctx0" brushRef="#br2" timeOffset="324869.3046">22931 11483 0,'-18'53'16,"36"0"0,17-18-1</inkml:trace>
  <inkml:trace contextRef="#ctx0" brushRef="#br2" timeOffset="325063.4466">23054 11377 0,'18'53'16,"-1"0"-16,1 17 15,0-52-15,-18 53 16,-18-54-16,18 19 16,-18-19-16</inkml:trace>
  <inkml:trace contextRef="#ctx0" brushRef="#br2" timeOffset="325552.9416">23407 11889 0,'17'0'31,"1"17"-31,0-17 16,-1 0-16,1 0 0</inkml:trace>
  <inkml:trace contextRef="#ctx0" brushRef="#br2" timeOffset="325686.7557">23636 11906 0,'18'0'16,"-1"0"0</inkml:trace>
  <inkml:trace contextRef="#ctx0" brushRef="#br2" timeOffset="325825.4356">23883 11906 0,'18'0'16,"-1"0"0,1 0-1</inkml:trace>
  <inkml:trace contextRef="#ctx0" brushRef="#br2" timeOffset="326292.0826">24412 11765 0,'18'18'0,"17"35"16,0-36 0,18 36-16,-17-17 15,-1-19-15,0 18 0,18 1 16,-35-19-16,-1 1 15,-17 0-15,18-18 16</inkml:trace>
  <inkml:trace contextRef="#ctx0" brushRef="#br2" timeOffset="326492.1374">24606 11818 0,'-70'71'16,"52"-18"-16,0-18 15,1 35-15,17-52 16,17 35 0,19-35-16,-19-1 0</inkml:trace>
  <inkml:trace contextRef="#ctx0" brushRef="#br2" timeOffset="326720.7156">24783 11553 0,'0'89'16,"0"-19"-16,17-52 16,1 35-1,17-36-15,-17 1 0,17 0 16,-17-18-16</inkml:trace>
  <inkml:trace contextRef="#ctx0" brushRef="#br2" timeOffset="327093.3407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327270.8455">25400 11659 0,'0'36'16,"18"17"-1,-18-18-15,-18-18 16,0 1-1</inkml:trace>
  <inkml:trace contextRef="#ctx0" brushRef="#br2" timeOffset="327526.7069">24941 10848 0,'18'53'16,"-18"17"-16,18 19 15,-1-36-15,-17 52 16,0-52-16,0 18 15</inkml:trace>
  <inkml:trace contextRef="#ctx0" brushRef="#br2" timeOffset="327781.8759">24924 12524 0,'17'105'0,"-17"19"15,0-36 1,0-35-16,0 35 15</inkml:trace>
  <inkml:trace contextRef="#ctx0" brushRef="#br2" timeOffset="328265.7838">22878 10918 0,'0'-17'16,"17"17"15,-17 17-15,0 54-16,0-36 15,-17 18-15,17 53 16,0-53-16</inkml:trace>
  <inkml:trace contextRef="#ctx0" brushRef="#br2" timeOffset="328573.4206">22807 12665 0,'0'123'15,"0"-17"-15,18-53 0,-1 0 16,1-18-16,0 0 16,-18 1-16,17-1 0,1-17 15</inkml:trace>
  <inkml:trace contextRef="#ctx0" brushRef="#br2" timeOffset="329347.2368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330937.6413">26564 10883 0,'18'0'16,"-1"0"-1,1-17-15,17 17 0,18-18 16,-35 18-16,35-18 15,-36 18-15,-34 0 32,-1 0-32</inkml:trace>
  <inkml:trace contextRef="#ctx0" brushRef="#br2" timeOffset="331399.3513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332287.2863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332853.469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333020.4049">28028 11183 0,'18'-18'16,"17"18"0,18 0-16,-18-17 15,54 17-15,-54 0 16,18-18-16</inkml:trace>
  <inkml:trace contextRef="#ctx0" brushRef="#br2" timeOffset="333345.3743">28487 10619 0,'-18'35'0,"18"18"16,-17-36-1,17 19-15,0 34 16,17-52-16,1 35 16,-1-36-16,19 19 15,-19-36-15,19 0 16</inkml:trace>
  <inkml:trace contextRef="#ctx0" brushRef="#br2" timeOffset="333500.5547">28628 10813 0,'0'35'15,"0"-17"-15,0 17 16,18-18-16,-1 19 16,1-36-1</inkml:trace>
  <inkml:trace contextRef="#ctx0" brushRef="#br2" timeOffset="333711.3706">28769 10583 0,'18'36'16,"-1"-19"-16,1 1 0,0 17 15,-1-17-15,1 35 16,-18-36-16,0 19 0,0-19 16,-18 1-16,-17 35 15,17-18-15,-17-17 16</inkml:trace>
  <inkml:trace contextRef="#ctx0" brushRef="#br2" timeOffset="334161.8315">27993 11800 0,'18'0'15,"-1"18"1,-17 0-1,0-1-15,0 1 0</inkml:trace>
  <inkml:trace contextRef="#ctx0" brushRef="#br2" timeOffset="334278.5455">28028 12065 0,'0'18'15</inkml:trace>
  <inkml:trace contextRef="#ctx0" brushRef="#br2" timeOffset="334566.3011">28099 12471 0,'0'17'15,"0"1"-15,0 0 16,0-1-16</inkml:trace>
  <inkml:trace contextRef="#ctx0" brushRef="#br2" timeOffset="334673.0977">28134 12629 0,'18'0'15,"-1"18"1</inkml:trace>
  <inkml:trace contextRef="#ctx0" brushRef="#br2" timeOffset="335396.0724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335697.7426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335873.9461">28134 13264 0,'35'0'16,"18"0"-16,-17 0 15,52-17 1,-35 17-16,-18-18 0,0 18 16,0 0-16,-17 0 15,0 0-15</inkml:trace>
  <inkml:trace contextRef="#ctx0" brushRef="#br2" timeOffset="336123.5978">28504 12665 0,'0'17'16,"0"19"-16,0-19 16,18 54-1,0-36-15,-18 0 0,17 1 16,1-19-16,0 19 0,-1-19 16,1 1-16,0-18 15</inkml:trace>
  <inkml:trace contextRef="#ctx0" brushRef="#br2" timeOffset="336563.7544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337172.1165">29157 12718 0,'18'0'15,"-1"17"1,-17 1-16,18 35 16,-18-18-16,18 18 15,-18 0 1,0-35-16,0-1 0,0 1 15,-18 0 1</inkml:trace>
  <inkml:trace contextRef="#ctx0" brushRef="#br2" timeOffset="338065.7749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340895.7207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341579.6911">27481 13794 0,'18'17'16,"53"-17"-16,-18 0 15,17 0-15,106 0 16,-52 0-16,-1 0 0,1 0 16,-1 0-16,89-17 15,-141 17-15</inkml:trace>
  <inkml:trace contextRef="#ctx0" brushRef="#br2" timeOffset="343856.4755">20197 14975 0,'17'0'16,"36"0"0,-18-17-16,1 17 15,17 0-15,-18 0 16,-18 0-16</inkml:trace>
  <inkml:trace contextRef="#ctx0" brushRef="#br2" timeOffset="343966.3496">20179 15169 0,'53'18'16,"17"-36"-1,19 1 1,-54-1-16</inkml:trace>
  <inkml:trace contextRef="#ctx0" brushRef="#br2" timeOffset="344282.6663">21078 14393 0,'-17'0'0,"17"18"16,0 53-16,0-36 16,17 18-16,1 53 15,0-54-15,-1 1 0,-17 36 16,0-36-16,0-1 15</inkml:trace>
  <inkml:trace contextRef="#ctx0" brushRef="#br2" timeOffset="344439.4897">20902 15046 0,'53'0'15,"-18"0"-15,18 0 16,0 0-16,88 0 15,-70-18-15,17 18 0,35-17 16,-34-1 0,-72 18-16</inkml:trace>
  <inkml:trace contextRef="#ctx0" brushRef="#br2" timeOffset="344896.99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345874.2999">22207 14323 0,'18'0'31,"17"-18"-15,-17 18-16,52 0 15,-34-17 1,-1 17-16,-17 0 0,-1 0 16,19 0-16,-54 0 15</inkml:trace>
  <inkml:trace contextRef="#ctx0" brushRef="#br2" timeOffset="346418.522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354110.1238">23001 14817 0,'18'0'16,"-1"35"-1,1-17-15,35 35 16,-35-18-16,52 53 15,-52-53-15,52 18 16,-34-18-16,-1 1 16,-17-19-16,-1 19 15,-34-36 17,17-18-32</inkml:trace>
  <inkml:trace contextRef="#ctx0" brushRef="#br2" timeOffset="354383.0442">23283 14746 0,'0'0'0,"0"18"0,-17-1 0,-1 36 16,0-17 0,-17 34-16,0-17 15,17 0-15,-35 18 16,36-36-16,-1-18 0,0 1 16,18 17-1</inkml:trace>
  <inkml:trace contextRef="#ctx0" brushRef="#br2" timeOffset="355005.4794">23495 14340 0,'0'18'46,"-18"35"-46,18-35 16,0 52 0,0-35-16,0 36 0,18-53 15,-18 35 1,18-36-16,-18 1 16,17-1-16,1-17 0,0 0 15,-1-17-15</inkml:trace>
  <inkml:trace contextRef="#ctx0" brushRef="#br2" timeOffset="355161.1666">23654 14570 0,'-18'17'0,"18"36"16,0-35-16,0 0 15,18-1 1,-18 1-16,17-18 0,-17 17 15,18-17-15</inkml:trace>
  <inkml:trace contextRef="#ctx0" brushRef="#br2" timeOffset="355377.6566">23742 14340 0,'18'18'15,"-1"0"1,1-1-16,0 36 16,-1-17-16,1 16 15,-18-16-15,0 17 16,-18-18-16,1-17 0,17-1 16,-18 1-16,-17-1 15,17 1-15</inkml:trace>
  <inkml:trace contextRef="#ctx0" brushRef="#br2" timeOffset="355873.754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356155.8114">24218 14852 0,'35'18'15,"1"17"1,-19-17-16,1-1 15,-18 18-15,-35 1 16,17-19-16,0 1 16,1 0-16,-18 17 15,35-17-15,0-1 0,0 1 16,0-1-16,17 1 16,1-18-16,-1 0 15,1 0-15,0 0 0,17 0 16,-35-18-1</inkml:trace>
  <inkml:trace contextRef="#ctx0" brushRef="#br2" timeOffset="356291.9689">24183 15046 0,'0'0'0,"18"0"15,17 0 1,0 0-16,0 0 0,1 0 15,-19-18-15,19 18 0,-19 0 16</inkml:trace>
  <inkml:trace contextRef="#ctx0" brushRef="#br2" timeOffset="356518.0279">24483 14464 0,'0'53'15,"0"17"1,17-17 0,1-17-16,0-19 0,-1 18 15,1-17-15,-18 0 16,18-18-1</inkml:trace>
  <inkml:trace contextRef="#ctx0" brushRef="#br2" timeOffset="356945.9683">24677 14517 0,'17'0'16,"-17"17"-1,18 1-15,-18 0 16,18 17-16,-18-17 15,0 17 1,-18-35-16,18 18 16,-18-1-16</inkml:trace>
  <inkml:trace contextRef="#ctx0" brushRef="#br2" timeOffset="357936.7288">24783 14376 0,'17'0'16,"1"0"0,0 0-1,-1 35-15,-17-17 16,0-1-16,18 19 0,-18-1 16,17 35-16,-17-34 15,18 17-15,-18-36 16,-18 36-16,1-35 15,-1-1 1,1 1-16,-1-18 16</inkml:trace>
  <inkml:trace contextRef="#ctx0" brushRef="#br2" timeOffset="358510.1361">25241 15046 0,'18'0'16,"0"0"0,-1 0-16,18 0 15,1 0-15,17 18 16,-36-18-16,19 0 16,-19 0-16,-17-18 31</inkml:trace>
  <inkml:trace contextRef="#ctx0" brushRef="#br2" timeOffset="358696.6615">25365 14905 0,'0'35'0,"0"36"16,0-36-16,0 18 15,17-18 1,-17-17-16,18 17 0,0-17 16,-18-1-1</inkml:trace>
  <inkml:trace contextRef="#ctx0" brushRef="#br2" timeOffset="358891.3454">25770 15169 0,'18'0'16,"0"0"-16,-1 0 0,1 0 15,0 0 1</inkml:trace>
  <inkml:trace contextRef="#ctx0" brushRef="#br2" timeOffset="359042.0076">26053 15169 0,'35'0'15,"-17"-17"-15,-1 17 0</inkml:trace>
  <inkml:trace contextRef="#ctx0" brushRef="#br2" timeOffset="359180.7406">26300 15187 0,'35'0'15,"-17"0"1,-1 0-16,1-18 16</inkml:trace>
  <inkml:trace contextRef="#ctx0" brushRef="#br2" timeOffset="359298.5868">26423 15205 0,'18'0'16,"-18"-18"-16</inkml:trace>
  <inkml:trace contextRef="#ctx0" brushRef="#br2" timeOffset="359715.1057">26864 15134 0,'18'-17'15,"35"17"1,0-18-16,52 0 16,-52 18-16,18-17 15,-36 17-15,0 0 16</inkml:trace>
  <inkml:trace contextRef="#ctx0" brushRef="#br2" timeOffset="359881.9426">27076 14940 0,'17'71'0,"1"-36"16,-18 0-16,18 36 16,-18-36-16,17 0 15,-17-17-15,0 17 0,0-17 16</inkml:trace>
  <inkml:trace contextRef="#ctx0" brushRef="#br2" timeOffset="360693.615">27605 15064 0,'18'0'16,"-1"0"0,1 17-16,17 1 0,18 17 15,-18-35 1,36 35-16,-36-17 15,36 0-15,-54-1 16,1-17-16,0 0 0,-18 18 16,17-18-1</inkml:trace>
  <inkml:trace contextRef="#ctx0" brushRef="#br2" timeOffset="360906.4387">27852 14958 0,'-53'53'16,"35"-18"-16,-17 36 16,17-19-16,18-16 15,-17 52-15,17-70 16,0 17-16,35 0 15,-17-35-15</inkml:trace>
  <inkml:trace contextRef="#ctx0" brushRef="#br2" timeOffset="361208.3541">27975 14570 0,'0'17'16,"0"1"-16,0 35 15,0-18-15,18 36 16,0-54-16,-1 36 16,1-35-16,-18 0 15,17-18-15</inkml:trace>
  <inkml:trace contextRef="#ctx0" brushRef="#br2" timeOffset="361629.1339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361806.573">28487 14534 0,'17'53'15,"1"-17"-15,17 87 16,-35-88-16,18 36 15,-36-36 1,-17 18-16,17-35 16</inkml:trace>
  <inkml:trace contextRef="#ctx0" brushRef="#br2" timeOffset="362380.4617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362674.4385">29281 14975 0,'52'18'15,"19"17"-15,17 1 16,-70-1 0,-18 0-1,-53 18 1,35-18-16,-35 1 16,18 17-16,35-36 15,0 18-15,0-17 16,18 0-16,17-1 0,-17-17 15,17 0-15</inkml:trace>
  <inkml:trace contextRef="#ctx0" brushRef="#br2" timeOffset="362802.2808">29333 15258 0,'36'0'0,"-1"-18"15,0 18-15,36-18 16,-36 18-16,-17-17 16</inkml:trace>
  <inkml:trace contextRef="#ctx0" brushRef="#br2" timeOffset="363057.3016">29633 14640 0,'-17'53'0,"17"18"16,17-1-1,1-34-15,0-1 16,-1-17-16,-17-1 15,18 1-15,-18-36 16,0-17 0</inkml:trace>
  <inkml:trace contextRef="#ctx0" brushRef="#br2" timeOffset="363519.0841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363858.9374">30163 14711 0,'17'0'16,"1"17"-1,-1 36-15,1-35 16,0 35-16,-1-18 16,-17 1-1,0-1-15,-17-18 16,-1 1-16,-17-18 16,17 0-16</inkml:trace>
  <inkml:trace contextRef="#ctx0" brushRef="#br2" timeOffset="364705.1536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366261.3426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366451.5143">25471 16545 0,'35'53'0,"-18"-18"15,54 1 1,-18-19-16,-18 1 0,18 17 16,-18-35-16,-17 0 15</inkml:trace>
  <inkml:trace contextRef="#ctx0" brushRef="#br2" timeOffset="366622.4155">25718 16492 0,'-36'53'15,"-34"18"-15,52-36 0,-35 36 16,53-36-16,0 0 16,0-17-16,18 0 15,-1-1-15</inkml:trace>
  <inkml:trace contextRef="#ctx0" brushRef="#br2" timeOffset="366800.545">26211 16545 0,'0'88'16,"18"-35"-1,0 18-15,-1-18 16,1-18-16,-18 0 0</inkml:trace>
  <inkml:trace contextRef="#ctx0" brushRef="#br2" timeOffset="372478.329">3545 12365 0,'71'18'16,"0"-18"-16,-1 0 0,89-18 16,-71 0-1,0 1-15,71-1 16,-88 0-16,-19 18 0,-16-17 16</inkml:trace>
  <inkml:trace contextRef="#ctx0" brushRef="#br2" timeOffset="373997.6407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375453.0858">6703 14993 0,'35'0'16,"36"-18"0,-1 1-16,89-18 15,-53-1 1,158 1-16,-123 17 16,142-35-16,-125 36 15,142-19-15,-141 19 16,123-18-1,-141 17-15,71-17 16,-124 17-16,0 18 16,-70 0-16,0 0 15</inkml:trace>
  <inkml:trace contextRef="#ctx0" brushRef="#br2" timeOffset="376993.9551">23142 15575 0,'-17'0'15,"34"0"16,36 0-15,-18 0-16,71-17 16,-35 17-16,88-18 15,-54 18-15,1 0 16,-18-18-16,1 18 0,-19 0 16,54 0-16,-89 0 15</inkml:trace>
  <inkml:trace contextRef="#ctx0" brushRef="#br2" timeOffset="377633.8216">27764 15787 0,'-18'0'15,"36"0"1,-1 0-16,71 0 16,71 0-16,-71 17 15,18-17-15,159 18 16,35 0 0,-159-18-16,18 17 0,123-17 15,-106 0 1</inkml:trace>
  <inkml:trace contextRef="#ctx0" brushRef="#br3" timeOffset="396224.9149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399366.9236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3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54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64">11289 13106 0,'-18'0'0,"36"0"31,17 0-15,0 0-16,-17 0 0,17 0 15,1 0-15,-1 0 16,-17-18-16,17 18 0,0 0 15,-17 0-15,-1 0 16,-17-18 0,-17 18-1</inkml:trace>
  <inkml:trace contextRef="#ctx0" brushRef="#br0" timeOffset="13589.6904">11430 12841 0,'0'35'15,"-18"36"1,18 17 0,0-35-16,18 0 0,-18 18 0,35 34 15,-35-52-15,18-17 16,0 16-1,-1-34-15,1 0 0</inkml:trace>
  <inkml:trace contextRef="#ctx0" brushRef="#br0" timeOffset="13862.6489">11871 13070 0,'53'0'15,"0"0"1,-18 0-16,53-17 15,-70 17-15,0-18 16,-1 18-16</inkml:trace>
  <inkml:trace contextRef="#ctx0" brushRef="#br0" timeOffset="14006.7485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4">12982 12788 0,'-17'18'15,"-19"17"-15,1 36 16,17-18-16,-17 0 0,-18 70 16,36-70-16,-1 35 15,0-53-15,18 1 16,18-19-16</inkml:trace>
  <inkml:trace contextRef="#ctx0" brushRef="#br0" timeOffset="15892.6086">13194 12259 0,'-18'0'16,"-17"35"-1,35 36-15,-18-18 16,18 35-16,0 18 15,18-71-15,17 36 16,-17-36-16,17 18 16,-17-36-1,17-17-15,-17 0 16</inkml:trace>
  <inkml:trace contextRef="#ctx0" brushRef="#br0" timeOffset="16076.5198">13423 12594 0,'0'53'16,"18"-18"0,17-17-1,-17-18 1,-1-18-1</inkml:trace>
  <inkml:trace contextRef="#ctx0" brushRef="#br0" timeOffset="16203.7295">13441 12418 0</inkml:trace>
  <inkml:trace contextRef="#ctx0" brushRef="#br0" timeOffset="16416.0021">13547 12188 0,'35'36'16,"-17"-19"-16,17 19 0,18 34 16,-36-34-16,36 52 15,-53-35 1,18 0-16,-18-18 0,0 35 16,0-17-16</inkml:trace>
  <inkml:trace contextRef="#ctx0" brushRef="#br0" timeOffset="18295.1132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9">13882 12947 0,'17'53'16,"1"-18"-16,-18 0 0,35 36 15,18-18 1,-35-35-16,17 17 15,-17-18-15</inkml:trace>
  <inkml:trace contextRef="#ctx0" brushRef="#br0" timeOffset="19042.0594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9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6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5">15505 12718 0,'0'17'15,"0"19"1,0-19-16,0 1 0,17-18 15,1 0-15</inkml:trace>
  <inkml:trace contextRef="#ctx0" brushRef="#br0" timeOffset="20236.3869">15505 12506 0</inkml:trace>
  <inkml:trace contextRef="#ctx0" brushRef="#br0" timeOffset="20427.1593">15699 12418 0,'53'53'15,"17"35"-15,-35 0 16,-17-35-16,-18 53 16,-53 17-1</inkml:trace>
  <inkml:trace contextRef="#ctx0" brushRef="#br0" timeOffset="27538.6592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2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5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02">21467 4815 0,'17'0'16,"1"-17"-1,17 17-15,124-35 16,-36 35-1,-52 0-15,52 0 16,-70 0-16,-17-18 0,-1 18 16</inkml:trace>
  <inkml:trace contextRef="#ctx0" brushRef="#br1" timeOffset="72015.3967">22825 4674 0,'17'0'16,"19"0"-1,34 0-15,-35-17 16,54 17-16,-54-18 16,0 18-1,-17 0-15</inkml:trace>
  <inkml:trace contextRef="#ctx0" brushRef="#br1" timeOffset="72144.8673">22842 4851 0,'18'0'16,"0"0"-16,17 0 0,35 0 16,-17 0-16,18-36 15,-36 36-15,-17 0 16</inkml:trace>
  <inkml:trace contextRef="#ctx0" brushRef="#br1" timeOffset="73061.887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27">24218 4251 0,'0'-18'16,"18"1"-16,17 17 16,-17-18-1,52 18-15,-34 0 16,-19 0-16,36 0 16,-35 0-16</inkml:trace>
  <inkml:trace contextRef="#ctx0" brushRef="#br1" timeOffset="73417.6993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9">25329 4110 0,'-17'35'0,"-36"71"16,18-35-16,-1-1 16,1 1-16,0 17 0,0 53 15,35-70-15,0 17 16,0-53-1,17-17-15,1 17 0</inkml:trace>
  <inkml:trace contextRef="#ctx0" brushRef="#br1" timeOffset="74642.0459">25823 4604 0,'18'0'16,"17"0"-16,-17 0 15,52 0-15,19-18 16,-54 18-16,-17 0 16,17 0-16,-18 0 0,1 0 15,-18-18-15</inkml:trace>
  <inkml:trace contextRef="#ctx0" brushRef="#br1" timeOffset="74842.2284">26017 4374 0,'0'71'16,"0"0"0,0-36-16,18 53 15,-18-53-15,18 18 0,-18-17 16,17-19-16,-17 18 0,18 1 15,0-19-15</inkml:trace>
  <inkml:trace contextRef="#ctx0" brushRef="#br1" timeOffset="75252.3542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34">22807 5980 0,'18'0'16,"35"0"-1,-18 0-15,35-36 16,-17 36-16,0-17 15,-35 17 1,0 0-16</inkml:trace>
  <inkml:trace contextRef="#ctx0" brushRef="#br1" timeOffset="77098.2701">22878 6156 0,'53'0'16,"-1"-18"-1,-16 1-15,34-19 16</inkml:trace>
  <inkml:trace contextRef="#ctx0" brushRef="#br1" timeOffset="77732.8575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9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36">25047 6033 0,'18'17'15,"-18"1"1</inkml:trace>
  <inkml:trace contextRef="#ctx0" brushRef="#br1" timeOffset="80975.403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9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2">26758 5398 0,'-53'88'15,"18"53"1,0 0-1,35-71-15,17 54 16,1-71-16,17 0 0,-17 0 16,52 17-16,-34-52 15,-1 0-15,0-18 0</inkml:trace>
  <inkml:trace contextRef="#ctx0" brushRef="#br1" timeOffset="82171.6975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7">27675 6050 0,'18'0'31,"-18"-17"-15,18 17-16</inkml:trace>
  <inkml:trace contextRef="#ctx0" brushRef="#br1" timeOffset="82622.0251">27817 5556 0,'-18'-17'16,"36"17"0,-1 0-16,36-18 15,35 18 1,-35 0-16,71-18 0,-18 1 15,-71 17-15,-18 0 16,1-18-16,-36 18 16,1 0-1</inkml:trace>
  <inkml:trace contextRef="#ctx0" brushRef="#br1" timeOffset="82772.1001">28081 5627 0,'35'88'15,"1"18"-15,17-18 16,-36-53-16,1 18 16,-18-17-16,18-19 15,-18 18-15,-18-17 0</inkml:trace>
  <inkml:trace contextRef="#ctx0" brushRef="#br1" timeOffset="83638.4001">28893 5980 0,'-18'17'31,"18"1"-15,-18 0-16,1 17 16,-1-18-16,0 19 15,18-19-15</inkml:trace>
  <inkml:trace contextRef="#ctx0" brushRef="#br1" timeOffset="83957.4091">28998 5574 0,'-17'0'16,"34"35"0,1 0-16,17 18 15,1 0-15,34 53 16,-17-53-16,-18 0 0,53 18 16,-35-1-1,-35-52-15,0-18 16,-18 17-16,17-17 15</inkml:trace>
  <inkml:trace contextRef="#ctx0" brushRef="#br1" timeOffset="84184.5818">29351 5662 0,'-53'88'0,"-17"0"16,-1 1-1,53-36-15,1 17 16,17-17 0,0-35-16,17-1 0,1 1 15,0-18 1</inkml:trace>
  <inkml:trace contextRef="#ctx0" brushRef="#br1" timeOffset="84459.6437">29457 5292 0,'53'17'15,"17"36"1,1 35 0,-36-17-16,36 70 15,-36 0 1,-35-70-16,-18-1 0,1 36 16,-1-53-16,-17-35 15,17 17-15,-17-17 0,17-1 16,-35 1-16</inkml:trace>
  <inkml:trace contextRef="#ctx0" brushRef="#br1" timeOffset="84893.0276">30286 5838 0,'-18'0'16,"54"18"-1,-19-18-15,19 0 16,-1 0-16,53 0 16,-53 0-16,36 0 15,-54-18-15,1 18 0</inkml:trace>
  <inkml:trace contextRef="#ctx0" brushRef="#br1" timeOffset="85057.5569">30480 5680 0,'0'88'15,"0"-35"-15,18 53 16,35-18-16,-36-53 16,36 18-1,-35-35-15,-1-1 0</inkml:trace>
  <inkml:trace contextRef="#ctx0" brushRef="#br1" timeOffset="85481.2702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6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1">21784 7197 0,'18'0'0,"35"17"15,-18-17-15,35 0 16,1 0 0,-53 0-16</inkml:trace>
  <inkml:trace contextRef="#ctx0" brushRef="#br1" timeOffset="91335.6052">22490 7126 0,'17'0'16,"19"18"-16,16-18 15,-16 0-15,17 0 16,-18 0-16,-17 17 15</inkml:trace>
  <inkml:trace contextRef="#ctx0" brushRef="#br1" timeOffset="91458.946">22507 7303 0,'36'17'15,"-19"-17"-15,54 0 16,-36 0-16,18 0 0,-18 0 15</inkml:trace>
  <inkml:trace contextRef="#ctx0" brushRef="#br1" timeOffset="92092.6141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6">24359 6685 0,'-17'18'16,"-1"17"-16,0 0 0,-17 54 15,17-37-15,1 1 16,17 0-16,0 0 0,0 53 16,17-53-1,1-18-15,17 1 0,-17-1 0,35 18 16,-35-36-1,17 1-15,-17 0 0,-1-18 16</inkml:trace>
  <inkml:trace contextRef="#ctx0" brushRef="#br1" timeOffset="92971.7058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4">24694 7179 0,'18'0'0,"53"0"15,-36 0-15,71 0 16,-53 0-16,17 0 16,-17 0-16,0 0 0,35 0 15,-70 0 1,17-18-16,-17 18 16</inkml:trace>
  <inkml:trace contextRef="#ctx0" brushRef="#br1" timeOffset="93453.8802">25312 6562 0,'35'17'0,"-17"19"15,52 34 1,-17-35-16,35 36 0,-35-18 16,36 53-1,-37 17 1,-34-52-16,-18 52 0,-18-52 16,1-18-16,-1 0 0,-52 52 15,34-69 1,1-1-16,-53 36 15</inkml:trace>
  <inkml:trace contextRef="#ctx0" brushRef="#br1" timeOffset="107298.5037">9948 7938 0,'0'-18'125,"18"18"-109,0-18-16,17 1 0,-17 17 16,52-53-1,36 17-15,-53 1 16,0 0-16,17 0 0,71-36 15,-70 53 1,-18-17-16,17 0 0,-17 0 16,18-1-16,-53 36 15,-18-17-15,-36 34 16,-17 1 0</inkml:trace>
  <inkml:trace contextRef="#ctx0" brushRef="#br1" timeOffset="107691.658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5">8502 9225 0,'0'-17'16,"53"-1"-1,0 0-15,0 1 0,88-36 16,-53 17 0,0 19-16,106-54 15,-123 36-15,-1 0 0,36-1 16,-71 19-16,-17 17 16,0 0-16,-36 0 15,0 17 1</inkml:trace>
  <inkml:trace contextRef="#ctx0" brushRef="#br1" timeOffset="108659.4579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24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7">22137 8837 0,'35'0'16,"-17"0"-16,17 0 15,0 0-15,53-18 16,-52 18-16,17-17 16,-18 17-16,18 0 15,-18 0-15,-17 0 16</inkml:trace>
  <inkml:trace contextRef="#ctx0" brushRef="#br1" timeOffset="123462.9334">23072 8767 0,'17'0'15,"19"0"1,-19 0-16,19-18 16,-19 18-16,18 0 0,18 0 15,-35 0-15,0 0 16,-1 0-16,-34 0 15</inkml:trace>
  <inkml:trace contextRef="#ctx0" brushRef="#br1" timeOffset="123596.7769">23107 8890 0,'35'0'15,"53"0"1,-17-18-1,-36 18-15,1 0 0,-19-17 16</inkml:trace>
  <inkml:trace contextRef="#ctx0" brushRef="#br1" timeOffset="124302.9426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2">24800 8855 0,'18'0'31,"35"0"-15,-36 0-16,19 0 15,-19 0-15,19 0 16,-19 0-16</inkml:trace>
  <inkml:trace contextRef="#ctx0" brushRef="#br1" timeOffset="125253.4373">25312 8520 0,'0'-18'16,"0"36"0,17-18-16,1 17 0,35 19 15,-18-19 1,18 1-16,-18-1 0,1 1 0,52 17 15,-53-17 1,1 0-16,-19-1 0,18-17 16,1 18-16</inkml:trace>
  <inkml:trace contextRef="#ctx0" brushRef="#br1" timeOffset="125604.5732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4">9754 11712 0,'106'0'0,"-35"-17"16,-1 17-16,89-53 15,-88 35-15,87-35 16,-105 35-16,35-17 16,-52 35-16</inkml:trace>
  <inkml:trace contextRef="#ctx0" brushRef="#br1" timeOffset="128313.8316">10107 11307 0,'-35'17'15,"-18"18"1,18-17-16,-89 53 0,18-1 15,0 1 1,54-36-16,-1 18 16,35-18-1,53-17-15,1 0 0,87 17 16,18-18 0,-53-17-16,-17 18 0,70 0 15,-106-1 1</inkml:trace>
  <inkml:trace contextRef="#ctx0" brushRef="#br1" timeOffset="151730.5583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3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3">23442 10283 0,'35'0'0,"-17"0"15,0 0-15,52-17 16,-35 17-16,1 0 16,-1 0-16,-17 0 0,17 0 15</inkml:trace>
  <inkml:trace contextRef="#ctx0" brushRef="#br1" timeOffset="156824.7036">23460 10442 0,'35'36'16,"-17"-36"0,17 0-16,18 0 0,35 0 15,-53-18-15,36 18 16</inkml:trace>
  <inkml:trace contextRef="#ctx0" brushRef="#br1" timeOffset="158170.2793">24659 9807 0,'0'-17'15,"0"-1"1,0 36 15,0 17-15,0-17-16,0 52 15,0-35-15,18 54 16,-18-54-16,17-18 0,1 54 16,-18-53-16,18 17 15,-18 18 1,17-53-16,-17 17 16,-17-17-16</inkml:trace>
  <inkml:trace contextRef="#ctx0" brushRef="#br1" timeOffset="158343.2617">24518 10301 0,'18'18'0,"-1"-18"15,1 0-15,53 0 16,-19 0-16,54-18 16,-35 0-16,-18 1 15,17-1-15,-17 1 0,35-1 16,-70 18-16</inkml:trace>
  <inkml:trace contextRef="#ctx0" brushRef="#br1" timeOffset="158804.7121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7">25806 9948 0,'0'-17'0,"35"70"31,0-18-31,1 0 16,34 53-16,-17-35 15,0 0-15,-18-18 16,18 18-16,0-17 0,53 34 16,-71-34-16,18-1 15,-18 0-15,-17-17 0,17 17 16,-17-35-16,-18 18 15,-18-18 1</inkml:trace>
  <inkml:trace contextRef="#ctx0" brushRef="#br1" timeOffset="159599.3209">26458 9895 0,'-53'36'15,"1"52"1,-19 53-16,-17 35 16,52-87-16,-16 69 15,34-87-15,18-1 16,0-34-16,18 17 15,-1-53-15,1 0 16</inkml:trace>
  <inkml:trace contextRef="#ctx0" brushRef="#br1" timeOffset="160350.615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8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63">27605 10495 0,'35'0'16,"-17"-17"-1,70-1-15,-53 0 16,18 1-16,18 17 0,-18-18 15,52 0-15,-52 18 16,-17-17-16,-1 17 16,0 0-16,-17-18 15</inkml:trace>
  <inkml:trace contextRef="#ctx0" brushRef="#br1" timeOffset="162169.3363">28434 9772 0,'35'-18'0,"18"18"16,-18 0-1,1-17-15,34-1 16,-35 18-16,-17 0 16,-18-18-16</inkml:trace>
  <inkml:trace contextRef="#ctx0" brushRef="#br1" timeOffset="162324.9906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2">22772 12188 0,'17'0'15,"19"0"-15,-19 0 0,54 18 16,-36-18-16,53 0 16,-52 18-16,-1-18 15,-35 17-15</inkml:trace>
  <inkml:trace contextRef="#ctx0" brushRef="#br1" timeOffset="171507.0662">22878 12277 0,'0'17'15,"17"-17"1,1 18-16,70-18 16,0 0-16,-17-18 15</inkml:trace>
  <inkml:trace contextRef="#ctx0" brushRef="#br1" timeOffset="171980.7708">23918 11536 0,'0'53'16,"0"35"-16,0-35 15,18 53-15,0-53 16,-1 52-16,1-69 15,0 52-15,-18-70 16,0 17-16</inkml:trace>
  <inkml:trace contextRef="#ctx0" brushRef="#br1" timeOffset="172150.9259">23724 12136 0,'36'0'16,"-1"0"-16,53 0 15,-17 0-15,87 0 16,-69 0-16,-1-18 0,71-17 16,-89 17-16,1 0 15,-54 18-15</inkml:trace>
  <inkml:trace contextRef="#ctx0" brushRef="#br1" timeOffset="173052.0784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94">25841 12171 0,'18'53'15,"-18"-18"1,17-35-16,1 18 16,0-1-16,-1-17 15,-17-17 1,-17-19 0</inkml:trace>
  <inkml:trace contextRef="#ctx0" brushRef="#br1" timeOffset="175331.8449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36">26405 12312 0,'-17'0'15,"-1"18"1</inkml:trace>
  <inkml:trace contextRef="#ctx0" brushRef="#br1" timeOffset="175794.5612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47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1">28258 11465 0,'0'-17'15,"-18"-1"-15,0 18 16,1 18-1,-19 52 1,19-17-16,-1 18 0,0 70 16,18-71-1,0 19-15,36 34 0,-19-52 16,36 17-16,-17-53 16,34 18-16,-35-35 15,18-18 1</inkml:trace>
  <inkml:trace contextRef="#ctx0" brushRef="#br1" timeOffset="177847.3491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6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9">29281 11942 0,'70'0'16,"-17"0"-16,53 0 15,-36 0-15,1 0 0,88 0 16,-106-18-16,0 18 16,-1-18-1</inkml:trace>
  <inkml:trace contextRef="#ctx0" brushRef="#br1" timeOffset="178824.8203">29845 11165 0,'35'71'15,"36"17"1,-18-35-16,88 71 16,-71-54-16,1 18 15,-18 1-15,-18-19 0,-17 18 16,17 0-16,-35 1 16,0-19-16,0 1 0,-18-18 15,-17 0-15,18 0 0,-19-18 0,-52 18 16</inkml:trace>
  <inkml:trace contextRef="#ctx0" brushRef="#br1" timeOffset="201404.0132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9">23107 14376 0,'-18'0'0,"36"0"31,0 0-15,-1 0-16,1 0 0,17 0 15,0 0-15,-17 0 16,0 17-16,-1-17 16,1 0-16</inkml:trace>
  <inkml:trace contextRef="#ctx0" brushRef="#br1" timeOffset="202388.0651">23107 14534 0,'18'0'15,"35"0"1,-1 0 0,-16-17-16,-19 17 0,1 0 15,0 0-15</inkml:trace>
  <inkml:trace contextRef="#ctx0" brushRef="#br1" timeOffset="203098.5729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5">24871 14499 0,'17'0'15,"36"18"1,-17-18-1,-1 0-15,0 0 0,18 0 16,18 0-16,-54 0 16,19 0-1</inkml:trace>
  <inkml:trace contextRef="#ctx0" brushRef="#br1" timeOffset="204815.1365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5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5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7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43">23142 15769 0,'18'0'16,"35"0"0,17-17-1,-17 17-15,-35 0 16</inkml:trace>
  <inkml:trace contextRef="#ctx0" brushRef="#br1" timeOffset="208772.7795">23230 15998 0,'53'18'15,"0"-18"-15,-17-18 16,-1 18-16</inkml:trace>
  <inkml:trace contextRef="#ctx0" brushRef="#br1" timeOffset="210073.4564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3">25083 15699 0,'17'0'16,"54"17"-1,-18-17 1,0 0-16,35 0 16,-35 0-16,-18 0 0,-17 0 15</inkml:trace>
  <inkml:trace contextRef="#ctx0" brushRef="#br1" timeOffset="210997.2087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6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34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3">22825 14358 0,'17'0'63,"-17"18"-48,18-18 1</inkml:trace>
  <inkml:trace contextRef="#ctx0" brushRef="#br1" timeOffset="214595.4895">22842 14605 0,'0'18'31</inkml:trace>
  <inkml:trace contextRef="#ctx0" brushRef="#br1" timeOffset="215244.6121">22931 15804 0,'17'0'15,"1"0"1</inkml:trace>
  <inkml:trace contextRef="#ctx0" brushRef="#br1" timeOffset="215368.4144">22983 15998 0,'0'-17'16</inkml:trace>
  <inkml:trace contextRef="#ctx0" brushRef="#br1" timeOffset="252782.3708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336613.6696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336885.4942">19614 3669 0,'-17'35'16,"17"-17"-16,0 17 16,17-17-16,1 17 15,17 0-15,1-35 16,-1 18-16,18-18 16,-18-18-16,0 1 0,1-19 15,-36-17 1,0 18-16,0 18 15,-18-19-15,-17-17 16,17 36-16,-17-1 16,17 0-16,18 36 15</inkml:trace>
  <inkml:trace contextRef="#ctx0" brushRef="#br1" timeOffset="337081.9957">20020 3775 0,'-17'-18'16,"17"0"-16,-18 1 15,0-36-15,18 18 16,0-18-16,0 35 16,0 0-16,36 1 15,-1 17-15,-18 0 0,36 17 16,-17-17-1</inkml:trace>
  <inkml:trace contextRef="#ctx0" brushRef="#br1" timeOffset="338570.1506">21131 3316 0,'18'18'0,"-18"17"15,18 18-15,-1-18 16,-17 1-16,18-19 0,-18 18 16,35 1-1,-17-19-15</inkml:trace>
  <inkml:trace contextRef="#ctx0" brushRef="#br1" timeOffset="338719.3893">21061 3175 0,'17'-18'16,"1"1"-16,0 17 15,-1-36 1</inkml:trace>
  <inkml:trace contextRef="#ctx0" brushRef="#br1" timeOffset="339154.091">21414 3369 0,'17'0'15,"36"-18"1,-35 1-16,17 17 0,0-18 16,18 18-16,-35-18 15,0 18-15,-1 0 0</inkml:trace>
  <inkml:trace contextRef="#ctx0" brushRef="#br1" timeOffset="339360.8805">21555 3069 0,'0'71'16,"0"-36"-16,0 53 15,0-35-15,17 35 16,1-52-16,-18-1 0,18-17 15,-1 17-15,1 0 0,0-17 16,-18-1-16</inkml:trace>
  <inkml:trace contextRef="#ctx0" brushRef="#br1" timeOffset="339834.1386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341086.9113">23001 3369 0,'0'18'15,"0"35"1,18-36-16,-18 36 16,17-35-16,1-1 0,0 19 15,-1-36 1,1-18-1,-18 0-15</inkml:trace>
  <inkml:trace contextRef="#ctx0" brushRef="#br1" timeOffset="341180.7574">23019 3122 0</inkml:trace>
  <inkml:trace contextRef="#ctx0" brushRef="#br1" timeOffset="341457.1645">23213 3563 0,'0'-18'16,"0"1"-16,17-36 15,-17 35-15,18 1 16,0-19-16,-18 19 16,17 17-16,19-18 15,-19 18-15,1 18 16,0-18-16,-1 17 16,1 1-16,-18 0 0,17-1 15,-17 1 1,0 0-16,0-1 0,0 1 0</inkml:trace>
  <inkml:trace contextRef="#ctx0" brushRef="#br1" timeOffset="342090.6156">24183 3493 0,'0'17'0,"0"-34"31,-18-19-15,18 19-16,-17-19 15,17 1-15,-18-18 16,18 35-16,0 1 0,0-1 16,18 1-16,17 17 15,-17 0-15,17 0 0,0 0 16,0 0-16,36 17 15,-36 1-15</inkml:trace>
  <inkml:trace contextRef="#ctx0" brushRef="#br1" timeOffset="342591.4326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343003.7171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343636.6259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344049.2016">25929 2805 0,'-17'0'16,"-19"35"-16,19 35 15,-1-17-15,18 53 16,18-35-16,17 35 16,0-54-16,0-16 15,-17-1-15,53 36 16,-36-54-16,0 1 0,-17 0 16,-1-18-16,1 0 15</inkml:trace>
  <inkml:trace contextRef="#ctx0" brushRef="#br1" timeOffset="344258.953">26247 3069 0,'0'71'16,"17"-1"-16,1-34 15,0 34-15,-1-52 16,1 17-16,0 0 0,-1-17 16,1 0-16,17-1 15,-17-17-15</inkml:trace>
  <inkml:trace contextRef="#ctx0" brushRef="#br1" timeOffset="344538.2563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344839.008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345133.5085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345394.3236">27552 2946 0,'35'17'16,"1"36"0,34 35-16,-17-35 15,18 36 1,-36-1-16,-18-53 0,-17 36 15,0-36-15,-35 18 16,0-36 0,17 1-16,-17 0 15,17-1-15,1-34 16</inkml:trace>
  <inkml:trace contextRef="#ctx0" brushRef="#br1" timeOffset="345571.2497">28046 3122 0,'0'35'16,"17"-35"-16,-17 18 0,0 17 15,0-17 1,0 0-16</inkml:trace>
  <inkml:trace contextRef="#ctx0" brushRef="#br1" timeOffset="345684.7026">28152 3404 0,'0'18'31,"-18"-18"-31</inkml:trace>
  <inkml:trace contextRef="#ctx0" brushRef="#br1" timeOffset="347224.174">28963 3210 0,'53'-17'0,"88"17"16,-53-18-16,89-17 15,-71 17-15,52-17 16,-87 0-16,17-1 15,-70 19-15,-18-1 16</inkml:trace>
  <inkml:trace contextRef="#ctx0" brushRef="#br1" timeOffset="347479.9501">29122 2822 0,'-18'0'0,"-35"53"16,18-18-1,-71 71-15,0-18 16,71-35-16,17-17 0,18-1 16,0 0-16,18 0 15,17 1-15,106-1 16,-52-17-16,122-18 15,-105 0-15,0 0 0,-18 0 16,-17 0-16</inkml:trace>
  <inkml:trace contextRef="#ctx0" brushRef="#br1" timeOffset="353269.4738">19738 3528 0,'0'0'0,"0"-18"0,0 36 46,18-18 1,-36 0 16,18 17-63,-18-17 15,1 18-15,-1-18 16,18 18-16,-35 17 16,-1 18-1,19-35-15,17-1 0,-18-17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1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1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2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4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2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5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1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3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09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6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6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4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7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2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4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8">20990 17427 0,'71'53'15,"-18"35"1,-18-35-16,18 53 16,-35 18-16,-1-36 0,-34-18 15,-1 19-15,0-19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6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3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4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4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3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09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8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6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2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8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5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3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7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2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79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3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8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69">12594 16722 0,'-17'0'15,"-1"0"1,36 0 15,-1 0-15,54 0-16,-36 0 16,88-18-16,-34 18 15,122-18 1,-70 1-16,159-1 15,-123 18-15,140-18 16,-176 18-16,106 0 16,-141 0-16,70 0 15,-123-17-15,18 17 16,-53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9:03.3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3687 0,'18'0'31,"35"17"-15,-18-17-16,18 18 15,71-18-15,-71 0 16,52-18-16,-52 18 16,36 0-16,-72-17 15,36 17-15,-53-18 32</inkml:trace>
  <inkml:trace contextRef="#ctx0" brushRef="#br0" timeOffset="266.0091">13212 3739 0,'17'53'15,"1"-35"-15,-1 35 16,1-18-16,17 36 16,-17-18-16,0 35 15,-1-53-15,1 53 16,-18-70-1,-18 53-15,1-54 16,-36 18 0,17-17-16,-34-18 0,17 0 15,-18 0 1,54 0-16,-18-18 16,35 1-16,0-1 15,17 18-15</inkml:trace>
  <inkml:trace contextRef="#ctx0" brushRef="#br0" timeOffset="650.6757">13776 3722 0,'-18'0'15,"-17"35"1,17-17-16,-17 35 15,35-18-15,-17 53 16,-1-53-16,18 18 0,0-17 16,0-1-16,18 35 15,-1-34-15,1 17 16,-1-18-16,1-17 16,0 17-16,-1-35 15,1 17-15,0-34 16</inkml:trace>
  <inkml:trace contextRef="#ctx0" brushRef="#br0" timeOffset="1101.2811">13952 4075 0,'-17'0'15,"-1"35"16,18-17-31,0-1 0,0 1 16,0-1-16,0 19 16,0-19-16,18 1 15,-1 0-15,1-18 16,0 0-16,-1 0 16,19-36-1,-36 19-15,17-1 0,1 0 16,-1 18-1,1 0 1,0 36 0,-1-36-16,-17 17 15,36-17-15,-19 0 16,1 0-16,0-17 16,17-1-16,-17 0 15,-18 1-15,17-1 16,-17 1-16,0-19 0,0 19 0,-17-19 15,-1 36 1,0-17-16,1-1 16</inkml:trace>
  <inkml:trace contextRef="#ctx0" brushRef="#br0" timeOffset="1329.1099">14499 3563 0,'35'35'15,"18"36"-15,-35-36 16,-18 18-16,18 0 0,-1 53 15,-17-53-15,-17 53 16,-1-71-16,-35 71 16</inkml:trace>
  <inkml:trace contextRef="#ctx0" brushRef="#br0" timeOffset="5088.9026">3475 4957 0,'0'17'15,"18"-17"1,-18 18-1,17-18 79,-17 17-78,18 1 15,-18 0-15,0-1-1,0 1-15,0 0 0,0-1 16,0 1-16,0 0 16,0-1-16,0 1 15,17-1-15,-17 1 0,18 17 16,-18-17-1,18 0-15,-1 17 0,1-17 16,0 35 0,-1-36-16,1 36 15,-18-35-15,18 35 16,-1-36-16,-17 19 0,18-19 16,-1 1-16,1 35 15,0-36-15,-18 1 16,35 35-16,-35-18 15,18-17-15,17 52 16,-35-52-16,18 17 0,-1-17 16,-17 17-16,35 18 15,-35-35-15,18 17 16,-18-17-16,18 17 0,-1 0 16,1 18-16,0-35 15,-1 17-15,1 18 16,0-35-16,-1 35 15,19-1 1,-19-16-16,18 17 16,-17-18-16,17 18 15,-17-18-15,17 36 16,-17-54-16,17 54 16,-17-36-16,17 18 15,-17-18-15,17 18 16,-17-17-16,35 16 15,-36-16-15,18 17 16,-17-18-16,17 0 16,-17 1-16,35 16 15,-35-34 1,17 35-16,0-18 16,0 18-16,-17-18 15,35 18 1,-35-35-16,35 35 15,-36-35-15,36 34 16,-35-16-16,35-1 16,-36 0-16,36 1 15,-35-1-15,35 0 16,-36 0-16,36 1 16,-35-1-16,35 0 15,-35-17-15,34 35 16,-16-36-16,17 36 15,-36-35-15,36 17 16,-35-17-16,35 17 16,-36-17-16,19 35 15,-19-36 1,19 1-16,-19 0 16,1-1-16,35 19 15,-36-1-15,1-17 0,35 17 16,-35-18-16,-1 1 0,36 17 15,-35-17 1,-1 0-16,36 17 16,-35-17-16,35 17 15,-35-18-15,34 19 16,-34-36-16,17 35 16,-17-17-16,35 17 15,-35-35-15,17 35 16,0-35-16,0 18 15,-17-1-15,17 1 16,-17 0-16,17-1 16,-17 1-16,35 0 15,-36-1 1,19 1-16,-19-18 16,36 18-16,-35-1 15,35 1-15,-36-18 16,19 18-16,-19-18 15,36 17 1,-35 1-16,17-18 16,-17 17-16,35-17 15,-36 18-15,36 0 16,-35-18-16,35 17 16,-18 1-16,18-18 15,-35 0-15,35 18 16,-18-18-16,35 17 15,-52-17-15,53 0 16,-36 0-16,35 18 16,-34-18-16,34 18 15,-34-18 1,52 0-16,-53 0 16,53 0-16,-35 0 15,18 0-15,-18 0 16,35 0-1,-53 0-15,53 0 16,-35-18-16,53 18 16,-53-18-16,35 18 15,-35-17-15,53-1 16,-53 18-16,53-18 16,-71 1-16,71-1 15,-53 0-15,0 18 16,52-35-1,1 0-15,-35 17 0,-18 1 16,0-1-16,53-17 16,-36 17-16,-17 0 15,0 1-15,0-19 0,53 1 16,-53 0-16,52 0 16,-34-1-1,-18 19-15,35-36 0,-35 18 16,70-18-1,-70 35-15,53-35 16,-71 18-16,71-18 16,-53 18-16,35-36 15,-35 53-15,36-52 16,-54 35-16,53-36 16,-35 36-16,35-53 15,-35 52-15,53-52 16,-71 53-16,71-36 15,-71 18-15,53-17 16,-35 17-16,36-35 16,-54 52-1,0 1-15,0 0 0,54-53 16,-54 52 0,-17 1-16,52-35 0,-35 17 15,1 17-15,-1 1 16,0-18-16,18-17 15,-18 34-15,36-52 16,-36 53-16,18-36 16,-18 36-16,36-53 15,-36 53-15,36-54 16,-36 36-16,36-17 16,-36 17-16,35-18 15,-34 36-15,34-53 16,-52 53-16,70-36 15,-53 36-15,36-53 16,-36 52 0,36-34-16,-36 17 15,18-18-15,-18 36 16,-17 0-16,35-36 16,-36 36-16,1 0 15,-18 17-15,18-17 0,-1 17 0,1-17 16,17-18-1,-17 35-15,17-35 16,-17 36-16,-1-19 16,1 19-16,0-19 15,-1 36-15,1-35 16,0 18-16,-1-36 16,1 35-16,17-35 15,-17 35-15,0-17 16,-18 18-16,17-19 15,1 36-15,-18-17 16,17 17 0,1 0-16</inkml:trace>
  <inkml:trace contextRef="#ctx0" brushRef="#br0" timeOffset="25292.5476">18556 3052 0,'0'-18'15,"18"18"-15,-1 53 16,1-18-16,17 89 16,1-72-16,-19 19 15,19 70-15,-19-88 16,1 35-16,-18-52 16,0-19-16,0 1 0,-18-53 31,-17-54-16,0-34-15,17 52 16,18 1-16,-18-71 16,36 88-16,17-53 15,36 71 1,-54 17-16,54 18 16,-53 0-16,35 18 15,-53-1-15,17 36 16,-34-18-16,-1 1 15,0-1-15,1 0 0,-19 1 16,1 16-16,17-34 16,1 0-16,17-1 0,0 19 15,17-19-15,19 19 16,-19-19-16,36 36 16,-17-35-16,16 17 15,-34-35 1,35 18-16,-18-18 15</inkml:trace>
  <inkml:trace contextRef="#ctx0" brushRef="#br0" timeOffset="25618.9153">19173 3528 0,'36'17'15,"-1"-34"1,-17 17-16,17-18 0,0-35 16,1 18-1,-19 17-15,-17 1 0,-17-1 16,-19 0 0,19 1-16,-19 17 15,19 0-15,-1 17 0,-17 1 16,35 0-16,-18 17 15,36 18-15,-1-35 16,36 34 0,-17-34-16,-1 0 15,0-1-15,18-17 0,-18 0 16,1 0-16,-1 0 0,0-35 16</inkml:trace>
  <inkml:trace contextRef="#ctx0" brushRef="#br0" timeOffset="25958.8054">19597 3581 0,'17'123'15,"1"-52"-15,17 70 16,-17-53-16,0-35 16,-1-35-16,1-1 0,-18 1 15,-18-53 1,-17-36-1,-18-35 1,35 53-16,-34-88 0,34 53 16,0 0-16,18-71 15,18 124-15,0 17 16,17 0-16,-18 18 0,19 0 16,-1 53-16,-17-35 15,17 53-15,-35-54 16,0 19-16,0 16 15,-18-34-15,-17 0 16,17-1-16,1-17 16,-1 0-16</inkml:trace>
  <inkml:trace contextRef="#ctx0" brushRef="#br0" timeOffset="26270.1141">19879 3545 0,'18'0'15,"35"-17"1,-18-18-16,-17 17 16,17-35-16,-35 35 15,0 1-15,0-1 16,-18 0-16,1 18 15,-19 0-15,19 0 0,-19 18 16,36 0-16,-17 35 16,17-36-16,17 36 15,1-18-15,35 1 16,-18-19 0,36 19-16,-36-36 15,18 0-15</inkml:trace>
  <inkml:trace contextRef="#ctx0" brushRef="#br0" timeOffset="26610.857">20267 3457 0,'-35'36'15,"17"-19"-15,1 36 16,17-35-16,35 35 15,-18-36-15,36 1 16,-35-18-16,35-18 16,-18 18-16,-17-53 15,-1 36-15,-17-36 16,-17 35-16,-1-17 16,1 35-1,-1-18-15,18 36 16,35 0-1,-17-1-15,17 1 16,18-1 0,-18 1-16,18-18 15,-35 0-15,17 0 16</inkml:trace>
  <inkml:trace contextRef="#ctx0" brushRef="#br0" timeOffset="27177.9966">20638 3298 0,'17'0'16,"1"0"-16,17-17 16,-17 17-16,17 0 15,18-18 1,-35 1-16,34 17 0,-34-18 16,17 18-1,-17-18 1,-18 1-1,-18-1-15</inkml:trace>
  <inkml:trace contextRef="#ctx0" brushRef="#br0" timeOffset="27399.2287">20743 2893 0,'18'70'16,"-18"-34"-16,18 17 16,17 70-16,-17-70 15,-18 0-15,35 53 16,-18-53-16,1 17 16,0-35-16,-18 1 15,0-19-15</inkml:trace>
  <inkml:trace contextRef="#ctx0" brushRef="#br0" timeOffset="28306.2587">22578 2752 0,'-18'-36'15,"-35"19"1,18-1-16,-36 0 16,54 18-16,-19 18 0,-16 0 15,34-1 1,0 36-16,18-35 16,0 17-16,36 36 15,-19-54-15,18 19 0,18-19 16,18 36-1,-53-35-15,35 17 16,-53-17-16,0 17 0,-36 18 16,1-18-16,17-17 15,-17 0-15,0-1 16,-1-17-16,19 18 0,-1-18 16,18-18-1,18 1-15,-1 17 0,19 0 16,-19 0-16,19 17 15,-19 1-15,1 17 16,-18 0-16,-18 36 16,1-53-16,17 52 15,0-35 1,0 18-16,0-17 16,53 17-16,-36-36 15,19 1-15,16-1 0,-16-17 16,34 18-16,-34 0 15,-1-18 1</inkml:trace>
  <inkml:trace contextRef="#ctx0" brushRef="#br0" timeOffset="30741.2904">20144 5151 0,'0'0'0,"0"-18"0,0 0 16,0 36 30,-18 17-46,18 53 16,-18-35-16,18 53 16,0-71-16,0 1 15,36 34-15,-19-52 16,19 0 0,-19-1-16,18-17 15,-17-17-15,0-1 16,-1 0-16,-17-17 15,18 17-15,-18-17 16,18 17-16,-1 18 16,1 18-1,0 0-15,34 35 16,-34-36-16,35 1 16,-18-18-16,54 0 15,-54-18-15,18-17 16,-18 17-16,-17-35 15,-1 18 1,-34-18-16,-1 18 16,-17-18-16,17 18 15,-35-18-15,36 35 16,-19 1-16</inkml:trace>
  <inkml:trace contextRef="#ctx0" brushRef="#br0" timeOffset="32695.2354">21519 4886 0,'-17'0'0,"17"18"15,-18-1-15,18 1 16,0 0 0,18-1-1,-1-17 16,-17-17-31,0-1 16,0 0-16,-17 1 16,-1 17-1,1 0 1,17 17 0,17 1-1,1-18-15,-1 0 16,1 0-16,0 0 15,-1 0-15,-17-18 32,-17 18-17,-1 0-15,0 0 16,36 0 46,-36 0-46</inkml:trace>
  <inkml:trace contextRef="#ctx0" brushRef="#br0" timeOffset="33344.4807">21572 5345 0,'0'-18'16,"0"0"-1,-17 18 1,-1 0-16,0 18 15,18 0-15,0 17 16,0-17-16,18-1 16,-18 1-16,35-18 15,-17 0 1,17-18-16,-35 1 16,0-19-1,0 19 1,-35-1-16,17 18 15,1 0-15,-1 0 0,0 0 16,18 18 0,18-18-1,17 0 1,-17 0-16,0 0 16,-36 0 15,-17-18-16,17 18-15,0 0 0,1 0 16,34 0 15,1 0-31</inkml:trace>
  <inkml:trace contextRef="#ctx0" brushRef="#br0" timeOffset="33918.1398">21996 5115 0,'17'0'31,"1"0"-31,0 0 16,-1 0-16,1 0 0,0 0 15,17 0-15,18 0 16,-18 0-16,0 0 16,-17 0-16,-18-17 15,18 17-15,-36 17 16,-17 1-1</inkml:trace>
  <inkml:trace contextRef="#ctx0" brushRef="#br0" timeOffset="34095.8989">22102 5274 0,'17'0'15,"36"0"1,-18-18-16,1 18 0,34-17 16,-35 17-16,1 0 15</inkml:trace>
  <inkml:trace contextRef="#ctx0" brushRef="#br0" timeOffset="37393.3212">23036 5045 0,'0'-18'0,"0"-17"15,0 17-15,0 1 0,0-19 16,0 54 15,0 52-15,0-17-16,0 0 0,18 53 16,-18-71-16,18 54 15,-1-72 1,1 1-16,17 0 15,1-18-15,-1 0 16,-18-18-16,-17 0 16,0 1-16,18-1 0,-18 0 0,0 1 15,0-1 1,0 36-16,0-1 16,35 19-16,-17-19 15,17 1-15,18 17 16,-18-35-16,36 0 15,-36 0-15,-17-17 0,0-1 16,17-35 0,-35 35-16,0-17 0,-35-36 15,-1 1 1,19 52-16,-19-17 16,19 17-16,-1 18 15,18-17-15</inkml:trace>
  <inkml:trace contextRef="#ctx0" brushRef="#br0" timeOffset="38834.1595">24183 5133 0,'-18'0'0,"36"0"32,35 18-17,-36-18-15,19 0 0,-1 0 16,53 0-1,-35 0-15,-18 0 16,1 0-16,-36 17 16</inkml:trace>
  <inkml:trace contextRef="#ctx0" brushRef="#br0" timeOffset="40728.5235">25700 4798 0,'18'0'15,"-18"35"1,0-17-16,0 52 16,0-34-16,-18-1 0,18 18 15,-18-18-15,-35 53 16,18-53-16,17 1 15,-52 17-15,35-53 16,-18 17-16,17-34 16,-17-1-16,36 0 15,-1-52 1,18 52-16,18-35 16,-1 36-16,54-1 15,-53 0-15,52 36 16,-35 17-16,1-17 15,-1 17-15,0 0 0,36 36 16,-36-53-16,18 35 16,-35-36-16,-18 19 15,17-19-15,-17 1 0</inkml:trace>
  <inkml:trace contextRef="#ctx0" brushRef="#br0" timeOffset="42876.4872">27005 4445 0,'0'-18'31,"0"1"-15,-17 17 0,-19 17-1,-17 19-15,18-19 16,-18 36-16,18-18 15,0 36-15,17-36 16,18 36 0,0-53-16,35 34 15,-17-34-15,52-18 16,-34 0-16,17-18 16,-18 1-16,0-54 15,-17 36-15,-1-53 16,-17 52-16,0-16 15,0-1-15,0-18 0,-35-52 16,18 70-16,-19-88 16,19 88-16,-19 17 15,19 1-15,17 17 0,-18 1 16,0 17 0,18 35-16,-17 0 15,34 71-15,-17-35 16,53 52-16,-35-52 15,53 52-15,-36-70 16,53 35 0,-53-35-16,18 18 15,-35-53-15,-1 34 16,1-34-16,-18 0 16,18-18-16</inkml:trace>
  <inkml:trace contextRef="#ctx0" brushRef="#br0" timeOffset="43387.8215">27376 4128 0,'17'0'31,"18"0"-16,1 0-15,-1 0 16,18 0-16,35 0 16,-53-18-16,54 0 15,-72 18-15,1 0 16,-18-17-16,18 17 0,-36 0 16,-35 0-16,35 17 15</inkml:trace>
  <inkml:trace contextRef="#ctx0" brushRef="#br0" timeOffset="43604.5522">27570 4145 0,'17'35'16,"19"18"0,16 36-1,19-19-15,0 18 16,-54-52-16,1-1 16,-1 18-16,-17-18 15,-35 18-15,18-35 16,-72 17-16,54-17 15,-53-1 1,35-17-16,18 0 0,-1 0 16,19 0-16,-1-17 15,18-1-15,18 18 16</inkml:trace>
  <inkml:trace contextRef="#ctx0" brushRef="#br0" timeOffset="44367.3618">28205 4039 0,'0'-17'16,"0"-1"0,-18 36 15,0 17-15,1-17-16,17 17 0,-36 53 15,19-35 1,17 0-16,0 17 0,0 36 15,35-18 1,-17-35-16,17 18 16,-17-53-16,17 17 15,0-17-15,-17-1 16,-1-17-16</inkml:trace>
  <inkml:trace contextRef="#ctx0" brushRef="#br0" timeOffset="44945.6818">28452 4410 0,'-18'17'16,"0"36"-1,18-17-15,-17-1 16,17 0-16,17 0 16,-17-17-1,36 0-15,-19-18 16,1 0-16,-1 0 16,1-18-1,0 18-15,-18-18 16,17 18-16,1 18 31,0 0-15,-1-18-16,1 17 15,0-17-15,-1 0 16,1 0-16,-18-17 16,0-1-1,0 0-15,-18-17 16,18 0-16,-17 0 15,-1 17-15,0 18 16</inkml:trace>
  <inkml:trace contextRef="#ctx0" brushRef="#br0" timeOffset="45251.8953">28698 3969 0,'18'17'16,"0"1"-16,17 70 15,0-35-15,-17 0 16,17 18-16,-17-1 0,17 54 15,-17-71-15,-18 52 16,0-69-16,-35 34 16,17-52-1,-17 17-15,17-17 16,-17 17-16,17-35 16,-17 0-16</inkml:trace>
  <inkml:trace contextRef="#ctx0" brushRef="#br0" timeOffset="45907.5409">26652 5309 0,'18'0'16,"0"0"-16,17 0 15,18 0-15,17 0 0,36-17 16,124 17-16,-107 0 16,18 0-16,0 0 0,124 17 15,-1-17 1,-158 18-16,-18-18 16,36 18-16,-89-18 15,-17 0-15,-18 17 16,-35-17-16</inkml:trace>
  <inkml:trace contextRef="#ctx0" brushRef="#br0" timeOffset="46475.3129">27252 5803 0,'-53'0'15,"0"35"1,18 1-16,17 17 16,18-18-16,0 18 15,18-18-15,0-17 16,35-1-16,-18 1 16,18-18-1,-18-18-15,18-34 16,-18 16-16,0-34 15,-35 34-15,0-17 16,0 18-16,0-18 0,-35-53 16,18 54-16,-19-72 15,19 71-15,-19-35 16,19 88-16,-1 0 16,0 35-16,18 1 15,0 87-15,18 18 16,0-88-16,35 70 15,-18-70-15,0 0 16,36 18 0,-36-53-16,0 17 0,18-18 15</inkml:trace>
  <inkml:trace contextRef="#ctx0" brushRef="#br0" timeOffset="46924.026">27711 5768 0,'0'18'0,"-18"-1"15,18 1-15,0 35 16,0-36-16,35 36 15,-17-35-15,17 0 16,-35-1 0,36-17-16,-19 0 15,1-17-15,-1-1 16,1-17-16,0 17 16,-18 0-16,17 36 46,-17 0-46,18-1 0,0 1 16,17 35-16,0-35 16,18-1-1,-18-17-15,1 0 0,17-17 16,-36-1-16,1 0 16,-18-35-1,-18 18-15,1 17 0,-1-17 16,-17 0-16,-18-18 15,35 35-15</inkml:trace>
  <inkml:trace contextRef="#ctx0" brushRef="#br0" timeOffset="51436.0105">20055 7161 0,'0'-17'16,"18"17"-1,0 0-15,35-18 16,-18 18-16,35 18 15,-52-1-15,53 19 16,-54-19-16,19 19 16,-36-19-16,0 19 15,-18-19-15,-35 1 16,18-1-16,-53 19 16,70-19-16,-35 19 15,53-19 1,18 36-1,-1-35-15,36 17 16,-18 0-16,-17-17 16,17 0-16,-17-18 15,17 17-15,-35 1 0,18 0 16,-18-1-16,-18 18 16,1 1-1,-1-1-15,18-17 16,-18 17-16,36 18 15,-18-18-15,18-17 0,-1 17 16,36 0-16,-35 18 16,-1-35-16,-17 0 15,18 17-15,-36 0 16,1 0-16,-36 1 16,18-19-16,-1 1 15,-52 17-15,35-35 16,18 18-16,-53-18 15,70 0-15,-17 0 0,17 0 16</inkml:trace>
  <inkml:trace contextRef="#ctx0" brushRef="#br1" timeOffset="74869.6498">25612 4357 0,'0'17'31,"0"-34"32,0-1-63,0 1 15,17-19 1,-17 1-16,18-36 16,-18 36-16,18-18 0,17 0 15,18-70-15,17-36 16,-34 53 0,17 0-16,52-123 15,-52 123-15,18-17 0,-18 17 16,0 18-16,0 0 0,17-18 15,-52 70 1,-1 19-16,-17-1 0,0 1 16,-17 17-1,-1 0 1</inkml:trace>
  <inkml:trace contextRef="#ctx0" brushRef="#br1" timeOffset="75493.5469">25418 4092 0,'0'-17'0,"0"-19"31,0 54-15,17 17 0,-17 1-1,18-1-15,-18 0 0,0 36 16,0-36-16,18 18 15,-1-36-15,18 19 16,1-36-16,34 0 16,-34 0-16,52-36 15,-53 19-15,36-18 16</inkml:trace>
  <inkml:trace contextRef="#ctx0" brushRef="#br1" timeOffset="76244.814">26811 1870 0,'-18'0'0,"18"17"47,0 1-47,0 17 0,0 53 15,0-35-15,-17 89 16,17-90-16,0 54 16,0-70-16,17 16 15,1-16-15,0-19 16,-1 1 0</inkml:trace>
  <inkml:trace contextRef="#ctx0" brushRef="#br1" timeOffset="76582.3982">26917 2452 0,'18'17'16,"-1"-17"-1,19-17-15,16-1 16,-34-17-16,17 0 15,-35 17-15,0 0 16,0 1-16,-17-1 16,-1 18-1,-17 18 1,17-18-16,1 17 0,17 1 16,-18 35-16,18-35 15,18 34 1,-18-16-16,17-19 0,36 19 15,-35-19-15,17-17 16,36 0-16,-54 0 16,18 0-16,-17-17 15</inkml:trace>
  <inkml:trace contextRef="#ctx0" brushRef="#br1" timeOffset="77017.7321">27340 2381 0,'-35'18'0,"17"17"16,1 0-16,-1 18 16,0-17-16,36-1 15,-18-17-15,35-1 16,-17-17 0,17-17-16,-17-1 15,0-17 1,-18 17-16,17 0 0,-17-17 15,0 17-15,-17 18 16,17-17-16,0 34 31,17 19-31,1-36 16,-18 17-16,17 1 0,1-18 16,0 18-16,17-18 15,-35-18-15,18 18 16,-18-18-16,0 1 0,0-19 15,-18 19-15,18-1 16,-35-17 0,35 17-16,0 1 0,0-1 15,0 0-15,17 18 16,-17-17-16,18 17 16,0 0-16,-1 0 15,1 0-15</inkml:trace>
  <inkml:trace contextRef="#ctx0" brushRef="#br1" timeOffset="77367.1947">27658 2417 0,'0'35'15,"17"-18"1,-17 1-1,-17-18 17,17-18-32,0-17 0,0 18 15,17-1-15,-17-17 16,18-1-16,-18 19 16,35-19-16,-17 19 15,-18-1-15,18 18 16,-1 18-16,1-1 15,-18 19 1,18-1-16,-1 0 16,1-17-16,-18 0 15,0-1 1</inkml:trace>
  <inkml:trace contextRef="#ctx0" brushRef="#br1" timeOffset="77601.0646">28028 2364 0,'0'35'0,"0"0"16,0-17-16,18-1 16,-1-17-1</inkml:trace>
  <inkml:trace contextRef="#ctx0" brushRef="#br1" timeOffset="77736.1541">27993 2099 0,'18'18'31</inkml:trace>
  <inkml:trace contextRef="#ctx0" brushRef="#br1" timeOffset="78002.0574">28152 2452 0,'0'-18'16,"17"1"0,-17-1-1,0 0-15,18 1 16,0 17-16,-1 0 15,1 17 1,0 1 0,-1 0-1,1 17-15,-18-18 16,35 1-16,-17-18 16,-1 0-16</inkml:trace>
  <inkml:trace contextRef="#ctx0" brushRef="#br1" timeOffset="78362.3258">28487 2381 0,'-18'0'31,"1"18"-31,-19 52 16,19-52 0,17 0-16,17-18 15,1 0 1,0-18-16,-1 0 15,1 1-15,-1-1 16,-17 1 0,18 17-16,0 0 15,17 52-15,-35-16 16,35 52-16,-17-35 16,17 35-1,-35-53-15,0 36 0,0-36 16,-35 0-1,0-17-15,-36 0 16,36-18-16,-53 17 16,52-34-16,-17-1 15,18 18-15,0-35 16,17 17-16</inkml:trace>
  <inkml:trace contextRef="#ctx0" brushRef="#br1" timeOffset="78907.4445">29351 2611 0,'18'-18'16,"-18"-17"-1,0-18-15,-18 17 16,0 1-16,1-35 16,-1 52-16,18-17 0,0-1 15,0 19 1,18 17-16,-1 0 16,1 0-16,0 0 15,17 0-15,-17 0 0,35 17 16,-36-17-16</inkml:trace>
  <inkml:trace contextRef="#ctx0" brushRef="#br1" timeOffset="79250.2058">29669 2328 0,'-18'53'15,"-17"0"1,35-18-16,0 1 15,0-19-15,17-17 16,36 0-16,-17 0 16,-19-17-16,36-19 15,-35 19-15,-18-18 16,17 17-16,-17 0 0,0 1 16,0-1-16,-17 18 15,-1 0 1,18 18-1,18-1 1,-18 1-16,17 0 16,19-1-16,-19-17 15,19 18-15,-19-18 0,1-18 16,-18 1 0</inkml:trace>
  <inkml:trace contextRef="#ctx0" brushRef="#br1" timeOffset="79397.3652">29898 2328 0,'-18'-35'15,"36"17"1,17 1 0,-17 17-16,52-18 15,-52 1-15,35-19 16,-18 19-16,-17 17 16,0-18-16,-36 18 15,0 0-15</inkml:trace>
  <inkml:trace contextRef="#ctx0" brushRef="#br1" timeOffset="79586.8519">30004 2028 0,'17'36'0,"1"17"16,-18 35-16,18-53 15,-1 53-15,-17-70 16,36 35-16,-19-35 16,1-1-16,0-17 15</inkml:trace>
  <inkml:trace contextRef="#ctx0" brushRef="#br1" timeOffset="79907.5552">30268 2346 0,'36'-18'15,"-19"18"-15,19-17 0,-1-19 16,0-16 0,-17 34-1,-18 0-15,-36 1 16,1 17-16,0 17 15,17-17-15,-17 36 16,17-1 0,18-18-16,0 1 0,53 53 15,0-36 1,0-17 0,-35-1-16,52-17 15,-52 0-15,0-17 16</inkml:trace>
  <inkml:trace contextRef="#ctx0" brushRef="#br1" timeOffset="80442.0167">29792 2328 0,'0'-17'15,"-18"17"1,1 0 0,-1 0-1,1 0-15,-19 0 16,19 17-1,-19-17-15,19 0 16,17 18-16,-18-18 16</inkml:trace>
  <inkml:trace contextRef="#ctx0" brushRef="#br2" timeOffset="127434.3649">26405 6068 0,'-17'0'63,"17"17"-47,-18 1-16,18 0 0,0 35 15,0-36 1,0 19-16,0-19 0,0 36 15,18 0 1,-1-35-16,1-1 16,17 1-16,-17 0 0,53-18 15,-1 17 1,-17-17-16,-18 0 16,18 0-16,53 0 15,-53 0-15,53-17 16,-53 17-16,0-18 0,35 18 15,-53 0-15,53-18 16,-52 18-16,16 0 16,-34 0-1,17 18-15,1-18 16,-19 18-16,19-1 16,-19 1-16,1-1 15,0 19-15,-1-19 16,18 36-1,-35-35-15,18 17 16,-18-17-16,18 0 16,-18-36 15,0-17-15,0 17-16,-18-17 0,18 17 0,18-17 15,-18 17 1,0-17-16,17 35 15,19-35-15,-19 35 0,1 0 16,0 0-16,-1 0 16,36 0-1,-35 0-15,17 0 0,36 17 16,-36-17-16,0 0 16,53 0-16,-52 0 15,-1 0-15,53 18 16,-53-18-16,18 17 15,35-17-15,-35 0 16,-17 0-16,69 0 16,-69-17-16,34-1 15,-34 1-15,-1-1 16,-17 0-16,17 1 0,-18-1 0,19-35 16,-36 35-1,17-17-15,-17 18 16,0-19-1,-17 36-15,-1-17 0,0 17 16</inkml:trace>
  <inkml:trace contextRef="#ctx0" brushRef="#br2" timeOffset="149040.8041">27023 7638 0,'0'-18'31,"-18"18"-31,18-18 47,-17 18-32,-1-17 1,0 17 0,-17 0-16,17 0 15,-35 17-15,18-17 16,0 18-16,0 0 0,17 17 15,-35 0 1,35 0-16,1-17 0,-1 17 16,18-17-16,0 35 15,18-18-15,-18-17 0,17 17 16,1-17-16,35 35 16,-18-36-16,18 1 15,-35-18-15,17 0 16,18 0-16,-35-18 15,35-17-15,-36 17 16,18-17 0,-35 0-16,18-18 15,-18 18-15,18-36 16,-18 36-16,0-53 16,0 52-16,0-52 15,0 53-15,-18-36 16,18 36-16,0-35 15,-18 34-15,18 1 16,-17 17-16,17 1 16,-18-1-16,1 18 31,17 18-15,-18-1-16,18 36 15,0-17-15,0-1 16,18 0-16,-18 0 15,0 18-15,17 35 0,1-35 16,17 53 0,-35-71-16,18 36 15,-1-36-15,19 18 16,-19-35-16,19 0 16,-19-1-16,1-17 15,-1 0 1,-17-17-16</inkml:trace>
  <inkml:trace contextRef="#ctx0" brushRef="#br2" timeOffset="149913.1872">27376 7638 0,'0'-18'15,"0"0"1,17 18-16,-17-17 16,-17 17 15,17 17-16,0 19-15,-18-1 16,18 0-16,0 0 0,0 1 16,0-1-16,0-17 15,0 17-15,18-17 0,-18-1 0,17 19 16,1-19-16,17 1 16,-35-1-16,35-17 15,-17 0 1,0-35-1,-1 18-15,1-19 0,0 19 16,-1-19 0,1 19-16,-18-1 15,0 36 1,18-1 0,-18 1-16,17 17 15,1-17-15,-1 0 0,-17-1 0,53 1 16,-35-18-1,35 17-15,0-34 16,-36-1-16,19-17 16,-19 17-16,1-52 15,-18 34-15,0-34 16,0 35 0,-18-36-16,1 53 15,-19-35-15,19 53 16,-1-17-16</inkml:trace>
  <inkml:trace contextRef="#ctx0" brushRef="#br2" timeOffset="150508.5902">26088 6967 0,'0'18'16,"18"0"-16,-18 17 15,17-17-15,1 17 16,-1-18-16,1 19 16,0-36-16,-1 0 15</inkml:trace>
  <inkml:trace contextRef="#ctx0" brushRef="#br2" timeOffset="150652.6668">26264 6985 0,'0'18'0,"0"-1"16,0 19-16,0-1 15,18-18-15</inkml:trace>
  <inkml:trace contextRef="#ctx0" brushRef="#br2" timeOffset="151175.4829">28258 7038 0,'-18'18'16,"0"-18"-16,1 17 0,-19 36 16,19-35-1,-1-1-15,-17 36 0,35-35 16,0 17-1,17-17-15,1-18 16</inkml:trace>
  <inkml:trace contextRef="#ctx0" brushRef="#br2" timeOffset="151331.0225">28504 7091 0,'-35'35'16,"18"-17"-16,-19 17 15,19-17-15,-19 35 16,19-36-16,-19 54 16,19-54-16</inkml:trace>
  <inkml:trace contextRef="#ctx0" brushRef="#br2" timeOffset="156302.5692">21960 8202 0,'0'-18'15,"0"1"1,0-1-1,18 1 1,-36 34 15,18 18-15,0 1-16,0 34 16,0-17-16,0-18 15,0-17-15,18 53 16,0-36-16,-1-17 15,19 17-15,-19-35 16,1 18-16,0-18 16,-1-18-16,1 18 15,-1-35 1,-17 17-16,18-17 16,0 35-1,-1 35 1,1 0-16,17 18 15,1-35-15,-19-1 16,18 1-16,36-18 16,-53 0-16,17-18 0,-17 1 15,-1-1-15,1-52 16,-18 34-16,0-17 0,0 18 16,-18 0-16,-17-18 15,17 18-15,1 17 16,-1 0-16,0 18 15,18 18 1</inkml:trace>
  <inkml:trace contextRef="#ctx0" brushRef="#br2" timeOffset="157309.0913">23178 8220 0,'-18'0'16,"36"0"15,-1 0-15,1 0-16,35 17 16,-36-17-1,36 0-15,-17 0 16,-1 0-16,-18 0 15</inkml:trace>
  <inkml:trace contextRef="#ctx0" brushRef="#br2" timeOffset="157487.6766">23178 8378 0,'35'0'0,"0"18"16,18-18 0,-18 18-16,18-18 15,-35 0-15,-1 0 16,-17 17-16</inkml:trace>
  <inkml:trace contextRef="#ctx0" brushRef="#br2" timeOffset="157849.2669">22878 8096 0,'17'0'32,"-17"18"-17,0 0 1</inkml:trace>
  <inkml:trace contextRef="#ctx0" brushRef="#br2" timeOffset="157987.7061">22878 8484 0</inkml:trace>
  <inkml:trace contextRef="#ctx0" brushRef="#br2" timeOffset="158877.9123">24042 8273 0,'0'17'47,"0"36"-31,0 18 0,0-36-16,0 0 0,0 18 15,17-35-15,1 17 16,0-17-16,-1-18 15,1 0-15,0-18 16,-18-17 0,0 17-1,17 18 1,1 18-16,17 0 16,-17-1-16,52 18 15,-34-35 1,-1 18-16,36-18 15,-54 0-15,36-35 16,-35 0-16,-18-18 16,-18 17-16,0 19 0,-17-19 15,0 1 1,0 17-16,17 1 0,0 17 16,1-18-16</inkml:trace>
  <inkml:trace contextRef="#ctx0" brushRef="#br2" timeOffset="159222.0389">24888 8467 0,'18'0'0,"-18"17"15,18-17-15,-1 0 16,19 0-16,-1 0 0,-17 0 16,-1 0-16,19 0 15</inkml:trace>
  <inkml:trace contextRef="#ctx0" brushRef="#br2" timeOffset="159973.1276">25718 8326 0,'0'17'0,"-18"36"16,0-18-16,1 18 15,-19 18 1,1-18-16,17-18 0,-17 0 15,-35 18-15,34-35 16,19 0-16,-36-18 16,35-18-16,0-17 15,36-18 1,0 17-16,-18 19 0,35-18 16,-17 17-16,52 0 15,-52 1-15,35 34 16,-18-17-16,-17 18 0,17 35 15,-17-18-15,-1 18 16,-17-35-16,36 35 16,-36-36-1,35 1-15</inkml:trace>
  <inkml:trace contextRef="#ctx0" brushRef="#br2" timeOffset="160539.8199">26088 8590 0,'-18'-35'16,"1"17"0,-19 1-16,19 17 15,-19 0-15,1 17 16,18 1-16,-1 35 16,0-18-16,36 18 15,-18-18 1,18-17-16,34 17 15,-16-17-15,-19-18 16,19 0-16,-19 0 0,36-35 16,-18-1-16,-17-17 15,-18 18-15,0-35 16,0 17-16,-35-36 16,17 36-16,-35-70 15,18 70-15,0-35 16,-1 70-16,1-17 15,35 53 1,-17 35 0,34-18-16,-17 18 0,53 70 15,-35-70-15,-1 0 16,54 71-16,-36-72 16,18 37-16,-18-54 15,1 18 1,-19-53-16,19 17 15</inkml:trace>
  <inkml:trace contextRef="#ctx0" brushRef="#br2" timeOffset="161001.3497">26441 8590 0,'-18'18'15,"18"17"-15,0-17 16,0 35-16,18-36 16,-18 19-16,17-19 15,1 18-15,0-35 16,-1 0-1,1-17-15,0-18 16,-18 17-16,17-17 16,-17 17-16,18 18 31,-1 35-15,1-17-16,0 17 0,35 0 15,-36-17-15,36 0 16,-18-18-16,1-18 15,-1 0-15,-17-34 16,-18 34 0,0-70-16,0 52 15,-18-34-15,0 35 16,1-1-16,-1 19 16,0 17-16</inkml:trace>
  <inkml:trace contextRef="#ctx0" brushRef="#br2" timeOffset="162226.3978">25859 8978 0,'0'18'16,"0"-1"46,17-17-15,1-17 62,-18 34-62,0 1-31,0 0-16,0-1 15,0 1-15,18-18 47,-1 0-47,1 0 16,35 0 0,-18 18-16,53-18 15,-35 0-15,71 17 16,17-17-1,-71 0-15,36-17 16,-53 17-16,18 0 16,-36 0-16,18 0 15,-36 0-15,36 0 16,-35 0-16,17 0 16,-17 0-1,0-18-15,-1 18 16,-17-18-1,0 1 1,0-1 0,-35 0-16,17 1 15,-17-1-15</inkml:trace>
  <inkml:trace contextRef="#ctx0" brushRef="#br3" timeOffset="192667.2928">13370 9895 0,'0'-17'31,"0"-1"47,-17 18-62,17 18 15,0-1 16,17-17-32,-17 18 1,-17-36 62,17 1-47,-18 17 16,18 17-31,-18 1-16,18 35 16,0-35-16,0-1 15,0 19-15,18-19 16,0 1-16,-1-1 15,1-17 1,0 0-16,-1-17 16,1-1-16,-1-17 15,-17 0-15,0-1 16,-17 19-16,-1-19 16,1 19-16,-1 17 15,-17 17 1,35 1-16,-18 35 15,0-35-15,18 35 16,0-36-16,18 18 16,0-35-16,-1 18 15,1-18-15,17-18 16,-17 1 0,-1-1-16,-17 1 15,0-19 1,0 19-16,-35-19 15,18 19-15,-19 17 16,19 0-16,-1 35 16,0-17-1,18-1-15,0 19 0,0-1 16,0-18-16,36 19 16,-19-36-16,19 0 15,-19 0-15,18-36 16,-35 19-16,18-18 15,-18 17-15,-18-17 16,1 17-16,-18 18 16,17 0-16,0 0 15,1 18 1,-1 35-16,18-36 16,0 18-16,18-17 15,-1 0-15,19-36 16,-1 18-16,-18-35 15,1 17 1,-18-17-16,0 17 16,0 1-16,-35-19 15,17 36-15,-17 0 16,17 0-16,1 18 0,-1 17 16,18 1-1,0-1-15,0 0 16,18-17-16,-1-18 15,1 0-15,0 0 16,17-36-16,-18 19 16,-17-1-1,-17 1-15,-1-1 16,1 18-16,-19 0 16,19 18-1,-1-1-15,0 18 16,18-17-16,18 17 15,0-35-15,17 0 16,-17-17-16,-1-1 16,1 0-16,-18 1 15,0-1-15,0 1 16,0-1-16,-18 18 16,1 0-16,17 18 15,0-1 1,17 1-16</inkml:trace>
  <inkml:trace contextRef="#ctx0" brushRef="#br3" timeOffset="194252.2699">13441 5944 0,'0'-17'15,"-18"17"1,1 0 0,-1 17-1,18 1-15,-18 35 16,18-35-16,0 17 0,36 0 16,-19-17-1,1-18-15,35 0 16,-18 0-16,18-18 15,-18-17-15,1 0 16,-36 17-16,17-17 16,-34 17-16,-19 0 15,19 18-15,-36 0 16,17 18-16,19 0 16,-19-1-16,19 19 0,-1 16 15,1-34-15,34 17 16,1-17-16,17 0 15,0-18-15,-17 0 16,17-18-16,-17 18 16,35-35-16,-35-1 15,-18 1-15,0 18 16,-18-19-16,0 19 16,-35-1-16,36 18 15,-36 18 1,35-1-16,-17 36 15,35-35-15,0 35 16,0-18-16,35 0 16,0-35-16,36 0 15,-36-17-15,18-1 16,-35 0-16,-1-35 16,-17 36-16,-17-18 15,-1 35-15,-35-36 16,18 36-16,-18 18 15,35 0-15,-17 17 16,17 0 0,18 36-16,0-54 15,18 19-15,0-36 16,35 0-16,-18-18 16,-17 0-16,17-17 15,-35 0-15,0 17 0,-18-35 16,1 36-1,-1-1-15,-17-17 16,17 17-16,-17 18 0,17 0 16,0 35-1,1-17-15,17 17 0,0-17 0,17 17 16,1-17 0,17-18-16,18 0 15,-35-18-15,0 18 0,17-35 16,-35 17-16,-18-17 15,1 17-15,-36-17 16,35 35-16,-35 0 16,35 18-1,18-1-15,0 1 16,36 17-16,-19-17 16,19-18-1</inkml:trace>
  <inkml:trace contextRef="#ctx0" brushRef="#br3" timeOffset="201304.9663">26353 3634 0,'-18'-53'16,"18"35"-16,0 0 16,0 36 15,0 35-15,0-18-16,0 18 0,0 35 15,0-17 1,18-1-16,-18 89 15,0-53-15,-18 141 16,18-106-16,-35 159 16,35-159-16,-36 124 15,19-142-15,17 71 16,-18-106-16,18-35 16,0 18-16,0-36 0,0 36 15,0-54-15,0 1 16,0-36-1</inkml:trace>
  <inkml:trace contextRef="#ctx0" brushRef="#br3" timeOffset="202339.3032">26476 3475 0,'18'0'32,"-1"-18"-32,1 18 15,52-17 1,-17 17-16,71-36 15,-54 36-15,89-17 16,-71-1-16,106 18 16,-88 18-16,124-1 15,-107 1-15,142 0 16,-142-18-16,142 17 16,-177-17-16,0 0 15,-17 18-15,-19-18 0,1 0 16,0 0-16,-17 0 0,17 0 15,-18-18 1,18 18-16,-36 0 0,19 0 16,-19 18-1,1-18 1,-18 18-16,18-18 0,-1 35 16,-17-18-16,35 19 15,-35-19 1,18 19-16,-18 17 15,0-18-15,0 35 16,0-34-16,0 34 16,0-35-16,0 36 15,-18-18-15,18 35 16,-17-53-16,-1 71 16,18-53-16,-17 53 15,-1 0 1,0 17-16,1-70 15,17 53 1,-18 0-16,18-71 16,0 0-16,0 18 0,-18 36 15,18-54-15,0 0 16,0 71-16,0-71 16,0 18-16,0 0 15,0 18-15,-17 17 16,17-35-16,-18 35 15,18-35-15,-18 17 16,1-52-16,-1 35 16,18-18-16,-17 1 15,17-19-15,0-34 47,0-1-31,0 0-16,-18 18 15,18-17 17,-18 17-17</inkml:trace>
  <inkml:trace contextRef="#ctx0" brushRef="#br3" timeOffset="203378.7517">26353 6227 0,'17'-18'15,"1"18"1,-1 0 0,1 0 31,-36 0 46,18-18-93,-17 18 16,17-17-16,-18-1 0,1 0 16,-1 1-1,18-1 1,0-17-16,0 17 0,0 1 15,0-19 1,-18 19 0,18-19-16,0 19 15,0 34 1,0 1 0,0 35-1,0-35-15,0 34 16,0-34-16,0 35 15,0-35-15,0 17 16,18-17-16,-18 17 16,18-35-16,17 17 15,-18 1-15,36 0 16,-17-18-16,69 0 16,-52 17-16,0-17 15,18 18-15,-1-18 0,1 18 16,105-1-1,18-17-15,-88 0 16,106 0-16,-124 0 16,-17 0-16,-1 0 0,71-17 15,-70 17-15,105 0 32,-123 0-32,18 0 15</inkml:trace>
  <inkml:trace contextRef="#ctx0" brushRef="#br3" timeOffset="203589.4638">28504 6368 0,'0'0'0,"53"0"16,53 17-16,-53-17 15,35-17-15,-52 17 16,17-18-16,-1 18 16,-16-18-16,-19 18 15,-17-17 1,-17 17 0,-1-18-16,18 0 15,0 1 1,0-1-16,0 1 15,0-19-15,-18-17 16,18-17-16,0 35 16,-17-54-16,-1 36 15</inkml:trace>
  <inkml:trace contextRef="#ctx0" brushRef="#br3" timeOffset="206826.8029">12876 7056 0,'0'-18'16,"0"0"-1,18 1 1,-18-1-16,18 18 16,-18-18-16,0 1 140,0-1-124,17 0 0,-17 1-16,18 17 0,0-35 15,-18 17-15,17 0 16,36-52-1,-18 34 1,-17-16 0,35-1-16,-18-18 15,-17 53-15,0 1 16,-1-1-16,-17 0 0,35-17 16,-17 18-1,17-19 1,-17 19-16,-18-1 0,35-17 15,-17 17 1,0 0-16,17 1 16,-18-1-16,19 1 0,-1-36 15,-17 35-15,17-17 16,-17 17 0,-1 0-16,1 1 15,0-1-15,-1 1 16,18-1-1,-17 0-15,0 1 16,-1-19-16,1 36 16,0-17-16,-1-1 15,1 0-15,-18 1 0,18-1 16,-1 0-16,1-17 16,-1 18-16,1-1 15,0-17-15,-1 17 16,1 0-16,0-17 15,-1 17-15,1 1 16,0-1 0,-1-17-1,1 17-15,-1 1 0,1-19 16,0 19-16,-1-19 16,1 19-16,0-18 15,-1 17 1,1 0-16,0 1 15,-1-1-15,1 0 0,-18 1 16,18-1-16,-18 0 0,17 1 16,1-1-16,-1-35 15,1 36-15,17-19 16,-17 19-16,0-19 16,-1 19-16,19-1 15,-36 0-15,17 18 16,-34 0-1</inkml:trace>
  <inkml:trace contextRef="#ctx0" brushRef="#br3" timeOffset="207993.9142">14340 5256 0,'18'0'15,"-36"0"64,18 18-79,0 0 15,0 17 1,0 18-1,0-35-15,0 34 16,0-34-16,0 17 16,0 1-16,0-1 15,0-17-15,18 34 16,-18-16-16,18-1 16,-18-17-16,0 35 15,0-36-15,0 36 16,0-35-16,0 17 15,0 0-15,0 1 16,0-1-16,-18 18 16,18-36-16,0 36 15,18-35 1,-18 0-16,0 35 16,0-36-16,0 18 0,0 1 15,17-19 1,-17 19-16,0 17 0,0-36 15,0 36 1,0-35-16,0 35 16,0-36-16,0 19 15,0-19-15,0 19 16,18-19-16,-18 18 16,0-17-16,0 17 15,0 1-15,0-19 16,0 1-1,18-18-15,-36 18 63</inkml:trace>
  <inkml:trace contextRef="#ctx0" brushRef="#br3" timeOffset="208979.0289">12947 7003 0,'-18'0'0,"36"0"31,0 0-15,-1 0-1,1 0-15,17 0 16,-17 0-16,35 0 16,-18 0-16,36-18 15,-19 18 1,37-18-16,-36 18 16,52 0-16,-69 18 15,70-18-15,-54 0 16,54 0-1,-53 0-15,71 0 16,-71 0-16,35-18 16,-35 18-16,0-17 15,-18 17-15,0 0 16,-17 0-16,-1-18 0,1 18 16,-18 18 15,18-18-16,-1 0 17,-17 17-32</inkml:trace>
  <inkml:trace contextRef="#ctx0" brushRef="#br3" timeOffset="212125.4113">13511 6015 0,'0'-18'31,"0"1"-15,0-1-1,0 0 1,-17 18-1,17 18 1,-18 0-16,0-1 16,18 19-16,0-1 15,0 0 1,18-17-16,0 17 0,-1-35 16,19 0-1,-19 0-15,19-18 16,-19 1-16,-17-36 15,0 18-15,-17-18 16,-1 35-16,-17-35 16,17 53-16,-35-18 15,35 36-15,-17 17 16,18 1-16,17 17 16,0-18-16,35 18 15,-35-18-15,53 0 16,-36-17-16,1 0 15,17-18-15,-17 0 16,17 0-16,-17-18 16,-18-17-16,0 17 15,-18-53-15,1 54 16,-19-54-16,1 54 16,-18-19-1,18 19-15,-18 17 16,35 17-16,1 19 15,17-1-15,0 35 16,17-34-16,19 17 16,-19-18-16,54 0 15,-54-35-15,36 18 16,-35-36-16,0 1 16,-18-1-16,0 0 15,-18-35 1,0 36-16,1-1 0,-19-17 15,1 0-15,0 35 16,17-18-16,1 18 0,-19 0 16,19 18-16,-1 17 15,18-18 1,18 1-16,17 17 16,-17-17-16,34 0 15,-16-1-15,-19-17 16,1 0-16,-18-17 15,0-1-15,0-17 16,-18-1-16,1 1 16,-1 18-16,0 17 15,1 0-15,17 17 16,17 1 0</inkml:trace>
  <inkml:trace contextRef="#ctx0" brushRef="#br3" timeOffset="231913.6356">13388 6085 0,'0'-17'16,"0"-1"15,18 18 47,-36 0 110,0 18-157,1-18-15,17 17-1,-18-17 1,18 18-16,-18-18 16,1 18-16,17-1 15,-18-17-15,0 18 16,1 0 0,-1-1-16,1 1 15,-19 17 1,19-17-1,-19-1-15,19 19 16,-1-19-16,0 1 16,1 0-16,-18 17 15,17 0-15,-17-17 16,35-1 0,-53 36-16,35-35 15,-17 17-15,17-17 16,-17 35-16,17-35 15,-17 17-15,35-18 16,-35 1 0,17 0-16,0 17 15,1-17-15,-1-1 16,0 1-16,18 0 16,-17-1-16,17 1 15,0-1 1</inkml:trace>
  <inkml:trace contextRef="#ctx0" brushRef="#br3" timeOffset="232410.3328">12594 6579 0,'0'18'47,"-17"17"-32,17-17-15,-36 52 16,36-34 0,-17 17-16,17-18 0,-18 53 15,18-53-15,0 1 0,0 17 16,0-36-1,18 1-15,17-1 16,0-17-16,0 0 0,54 0 16,-72-17-16,19-1 15,-1 18 1,-18 0-16,1 0 16,-18 18-16,-18-1 15,18 1 1,-17 0-16</inkml:trace>
  <inkml:trace contextRef="#ctx0" brushRef="#br3" timeOffset="233554.1725">12471 7108 0,'-18'-17'16,"0"-18"-1,1 17 1,-1 18-16,-17 0 16,17 0-16,-17 18 15,0-1-15,17 54 16,18-36 0,0 36-16,0-54 15,18 54 1,17-54-16,18 19 0,-35-36 15,34 0 1,-16-18-16,-1-17 16,-17 0-16,-1-18 15,-17 35-15,-17-17 0,17-1 16,-36-17 0,19 36-16,-19-1 0,19 1 15,-1-1-15,-17 18 16,17 18-16,1-18 0,-1 35 15,18-18-15,0 54 16,18-36-16,-1 1 0,19-1 16,16 0-1,-16-17-15,17-18 0,0 0 16,-18 0-16,-18-18 16,19-17-16,-36 0 15,0-18-15,0 17 16,-36-17-1,1 18-15,-18 0 16,36 17-16,-36 18 16,35 0-16,-17 18 15,35 0-15,-18 52 16,18-35-16,35 18 16,-17-17-16,17-1 15,1-35-15,-1 0 16,-17 0-16,-1 0 15,-17-18-15,0 1 0,0-36 16,-17 35-16,-19-53 16,19 54-1,-1-1-15,-35-17 16,18 17-16,17 18 16,1 36-1,-1-1-15,18 0 0,0 0 0,18 18 16,-1-35-16,1 0 15,17-18-15,-17 0 16,17 0-16,0 0 16,-35-18-16,0 0 15,0-35-15,-17 36 16,-19-19-16,19 19 16,-1-1-16,0 18 15,1-17-15,-1 17 16,18 17-16,0 1 15,18 35-15</inkml:trace>
  <inkml:trace contextRef="#ctx0" brushRef="#br3" timeOffset="237108.2519">12347 7303 0,'0'-18'47,"18"18"-47,-18 18 157,-18-1-142,1-17-15,-1 18 16,-35 35-16,18-36 15,-18 54-15,18-36 16,-18 0-16,-18 54 16,36-54-16,-18 0 15,-35 53-15,52-70 16,1 17-16,-35 36 16,52-36-16,-17-17 0,17 17 15,18-17-15,-18-1 16,1-17-16,17 18 15,0-36 1,17 1 0,-17-1-1</inkml:trace>
  <inkml:trace contextRef="#ctx0" brushRef="#br3" timeOffset="237469.0843">11642 7779 0,'-18'0'15,"0"0"1,1 35-16,-1-17 16,0-1-16,-17 36 15,0-17 1,17-1-16,18-18 0,-17 19 16,17-19-16,17 1 15,19 0-15,-1-18 16,0 0-16,53 0 15,-52 0-15,34 0 16,-52-18-16,-1 18 16,19 0-16,-54 0 15</inkml:trace>
  <inkml:trace contextRef="#ctx0" brushRef="#br3" timeOffset="238032.3398">11448 8061 0,'-53'18'16,"35"-1"-16,0 1 0,18 0 15,-17-1-15,17 36 16,17-35-16,-17-1 16,36 1-16,-19 0 15,1-18-15,17-18 16,-17 18-16,0-18 0,-18 1 16,0-1-16,0 0 0,0-17 15,-18 0 1,0 17-16,-17 1 15,0 17 1,17 0-16,0 17 16,1-17-16,17 18 0,0 17 0,0 0 15,17-17 1,1-18-16,0 18 0,35-1 16,-36-17-16,1 0 15,0 0 1,-18-17-16,0-1 15,-18 0-15,18 1 0,-35-18 16,17 35 0,-17-18-16,17 18 0,0-18 15,1 36-15,17 0 16,0-1 0,17 1-16,1-1 15,0-17-15,-1 36 16,1-36-16</inkml:trace>
  <inkml:trace contextRef="#ctx0" brushRef="#br3" timeOffset="238475.5646">11395 8273 0,'-18'0'31,"0"0"-15,1 0 0,17 17-16,-35-17 15,-1 36 1,1-19-16,17 1 0,-17-1 16,0 1-16,-36 35 15,18-35-15,18 17 16,-18-17-16,0-1 0,-17 36 15,17-53-15,17 35 16,54-35 0,17-35-1,1 18-15</inkml:trace>
  <inkml:trace contextRef="#ctx0" brushRef="#br3" timeOffset="238831.2058">10971 8361 0,'0'-18'16,"-17"18"-16,-1 0 31,0 0-31,1 18 15,-1-1-15,-17 36 16,0-35-16,-1 17 16,36-17-16,-17 0 15,17-1-15,0 19 16,17-19-16,36 18 16,-17-17-1,34 0-15,-35-18 16,18 17-16,-17-17 15,-19 0-15,-17 18 16,-17 0 0,-1-1-16</inkml:trace>
  <inkml:trace contextRef="#ctx0" brushRef="#br3" timeOffset="239335.7595">10672 8590 0,'-18'18'15,"0"-1"1,18 19 0,0-1-16,18 0 15,0-35-15,-1 18 16,1-18-16,-1 0 15,1 0-15,0-18 16,-18-17-16,0 17 16,-18 1-1,-17-36 1,17 53-16,-17-18 16,17 18-16,18 35 15,0-17-15,0 17 16,0 1-16,18-19 15,0 1-15,17 17 16,0-35-16,0 0 16,-17 0-16,-18-17 0,0-1 15,0 0-15,-35-17 16,17 17-16,-35-17 16,36 17-1,-19 18-15,19 0 16,34 18-1,19 17 1,-19-17-16,18 0 0,-17 17 16,0-35-1</inkml:trace>
  <inkml:trace contextRef="#ctx0" brushRef="#br3" timeOffset="239753.9503">10636 8714 0,'0'0'0,"-17"0"31,-1 0-15,0 17-16,-17 1 16,0 0-16,-36 34 15,36-34-15,-53 35 16,35-35-16,-106 52 15,124-52 1,-36 17-16,36-17 16,17-18-16,36 0 15,0 0 1,17 0 0,-17 0-16,-18-18 15</inkml:trace>
  <inkml:trace contextRef="#ctx0" brushRef="#br3" timeOffset="240054.7212">10178 8731 0,'0'-17'15,"-18"17"1,0 0-1,1 17-15,-1 1 0,-17 17 16,17 0-16,1-17 16,-1 0-16,0 35 15,18-36-15,0 1 16,18 0-16,-18-1 0,53 18 16,-36-17-16,19-18 15,-1 18-15,18-18 16,-18 17-1,-17-17 1</inkml:trace>
  <inkml:trace contextRef="#ctx0" brushRef="#br3" timeOffset="240879.3748">9843 8996 0,'0'-18'15,"0"36"17,0 17-32,0-17 15,0 35-15,17-36 16,1 1-16,-1-18 15,1 0-15,0-18 0,-1 1 16,1-19 0,0 19-16,-18-54 15,-18 54-15,0-36 16,1 17-16,-19 1 16,19 35-16,-18-18 15,17 36-15,0 17 16,18 1-16,0-1 15,36 35 1,16 1-16,-16-53 0,17-1 16,-36-17-16,19 0 15,-19-17 1,1-1-16,-18-35 16,-18 18-16,1 0 15,-1 17-15,-35-35 0,35 35 16,1 1-16,-19 17 15,19 0 1,17 17-16,0 19 0,17-1 16,19 18-1,-19-53-15,1 17 0,17 1 16,-17-18 0,0 0-16,-36 0 15,0-18 1,18 1-16,-35-18 15,17 17-15,1 0 16,-1 18-16,0 18 31,18 35-15,18 17-16,-18-52 16,35 17-16,-17-35 15,0 0 1,-18-17-1,-18-1 1,0-17 0,1 17-1,-1 0-15,18 36 16,35 0 0</inkml:trace>
  <inkml:trace contextRef="#ctx0" brushRef="#br3" timeOffset="243251.7063">13547 9490 0,'-18'0'0,"36"0"47,-1-53-32,19 18-15,-1-54 16,0 54-16,-17 0 0,-1-18 15,-17 18-15,18-54 16,-18 54-16,18-35 16,-18 52-16,-18 18 15,18-18-15,-18 18 16,18 18 0,-17 0-16</inkml:trace>
  <inkml:trace contextRef="#ctx0" brushRef="#br3" timeOffset="243547.2943">13476 9137 0,'0'18'16,"0"35"-1,-18-36 1,18 71-16,-17-35 0,-1 35 16,18-52-1,18-1-15,-18 0 16,17-17-16,36 17 16,-17-17-16,-1-18 0,36-18 15,17-17 1,-71 17-16,19 18 0,-19-17 15</inkml:trace>
  <inkml:trace contextRef="#ctx0" brushRef="#br3" timeOffset="249175.503">3775 5803 0,'0'-17'47,"0"-1"-31,0 0 15,-18 18-16,18-17 1,-18 17-16,1 0 16,-1 0-1,1 0-15,-1 35 16,0-17 0,18-1-16,0 36 15,0-35-15,18-1 0,0 19 16,17-36-1,-18 17-15,1-17 0,17 0 0,-17 0 16,35-35 0,-35 17-16,-1-17 15,1 17-15,-18 1 16,-18-1-16,18 1 0,-53-19 16,18 36-16,-36-17 15,36 17-15,-18 17 16,18-17-16,0 36 15,35-19-15,0 18 16,17 1-16,36-19 16,-17 1-16,16-18 15,-16 0-15,17 0 0,-18 0 16,35-18 0,-52 1-16,17-19 15,-17 1 1,-36 18-16,-17-19 15,17 19-15,-17-1 0,0 18 16,0 0-16,-36 18 16,36-18-16,17 35 15,1-17-15,34 34 16,1-34-16,17 0 0,-17-18 16,70 17-1,-53-17-15,-17 0 0,17 0 16,0-17-16,-17-19 15,-18 19 1,-18-1-16,-17-17 16,0 17-16,17 18 0,-17-17 15,17 17-15,-17 0 16,17 17-16,1 1 16,17 0-16,-18-1 0,36 18 15,-18-17-15,35 0 16,-17-18-1,17 0-15,0 0 16,-17 0-16,-1-18 16,-17 0-16,0-17 15,0 18-15,-35-1 16,18 18-16,-72-18 16,72 36-16,-19 17 15,36-17 1,-17-1-16,17 1 0,17 0 15,1-18-15,17 0 16,-17 0-16,-18-18 16,0-17-1,-18 17 1,1 1 0,-1 17-16,0 0 15,18 17 1,18 18-1,0-17-15,-1-18 0</inkml:trace>
  <inkml:trace contextRef="#ctx0" brushRef="#br3" timeOffset="258684.5925">3457 5274 0,'0'-18'0,"-17"-17"16,17 17-16,-18-17 15,18 0 1,0 17-16,-18 1 16,18-1-16,-17 0 31,17 1-16,0-1 1,-18 0 0,18 1-1,0-1 1,-18 18 0,18-17-1,-17 17 32,-1-18-16,18 0-15,-18 18 0,18-17-16,-17 17 15,17-18 1,0 0-16,0 1 15,0-1 1,-18 18 0,18 18 31,0-1-32,18 1 1,-18 17-16,17-17 15,-17 0-15,18 34 16,0-34-16,-18 17 0,35 18 16,-17 0-1,-1-18-15,1 1 0,17 52 16,-17-53 0,0 1-16,17 34 15,-18-17-15,1-18 0,0 36 16,-1-18-16,-17-18 15,18 0-15,17 36 16,-17-36-16,0 18 16,-1-18-16,1-17 15,17 35-15,-35-18 16,18 0-16,-1 18 16,1-17-16,-18-19 0,18 36 15,-1-18 1,1-17-16,0 35 15,-18-35-15,17 35 16,1-36-16,-1 36 16,-17-35-16,36 35 15,-36-36-15,17 36 16,1-35-16,0 17 16,-1-17-16,1 35 15,0-36-15,-1 19 16,-17-19-16,36 19 15,-36-19-15,17 1 16,1-1-16,-1 1 16,-17 0-1,18-1-15,0 1 16,-1 0-16,-17-1 16,0 1-1,18 0 1,-18-1-16,18-17 15,-18 18-15,17-18 16,-17 17 15,18-17-15,-18 18 0,0-36 15,-18 1-16,1-1 1</inkml:trace>
  <inkml:trace contextRef="#ctx0" brushRef="#br3" timeOffset="259789.7803">4763 4322 0,'17'-18'15,"-17"0"-15,0 1 16,18-1-16,-18 0 15,0 1-15,-18-1 16,18 0 0,-35 1-16,17 17 15,-52 17 1,52-17-16,-53 53 16,54-17-16,-18-1 0,17 53 15,0-17 1,18-36-16,18-17 0,0-1 15,34 1-15,-16-18 16,-19 0-16,19-18 0,-1 1 16,18-54-16,-35 36 15,-18-1-15,17 1 16,-17-18-16,-17-35 16,17 35-16,-36-53 15,1 53-15,17-17 0,-35-54 16,36 54-16,-19 35 15,19-1-15,-1 19 16,1 17 0,17 70-16,0-17 15,17 88-15,1-70 16,35 70-16,-18-71 16,36 19-1,-36-54-15,0 0 16,0-17-16,1-1 0,17-17 15</inkml:trace>
  <inkml:trace contextRef="#ctx0" brushRef="#br3" timeOffset="260220.601">5009 3881 0,'36'0'16,"-1"-18"-1,-17 18-15,35 0 0,-18-18 16,0 1 0,-17 17-16,-18-18 0,-18 18 31,-17 0-31,17 18 15,1 17 1,-1 0-16,18 0 0,0 1 16,18 17-16,-18-18 0,52 53 15,-34-53-15,35 36 16,-35-36-16,17 1 16,-17-19-16,-18 18 15,-18-17-15,-17 0 16,-1-1-16,-52-17 15,53 0-15,-18 18 16,35-18 0,1 0-16,-1 0 15,18-18-15</inkml:trace>
  <inkml:trace contextRef="#ctx0" brushRef="#br3" timeOffset="260474.6548">5486 3775 0,'-53'0'16,"0"53"-1,18 17-15,35 36 16,0-71-1,0 18-15,17 0 0,19 18 16,-19-36-16,18 0 16,36 1-16,-53-36 15,17 0-15,-17 0 16</inkml:trace>
  <inkml:trace contextRef="#ctx0" brushRef="#br3" timeOffset="260814.8162">5627 4075 0,'-18'17'16,"18"1"-16,-17 35 0,17-36 15,17 1-15,-17 0 16,35-1-16,1-17 16,-1 0-16,-17 0 15,-1 0-15,-17-17 16,18-1-16,-18 36 47,18-1-32,-1-17-15,18 0 16,-17-17 0,0-1-1,-18 0-15,0-17 16,-18 18-16,-17-19 15,17 19 1</inkml:trace>
  <inkml:trace contextRef="#ctx0" brushRef="#br3" timeOffset="261037.4564">5909 3598 0,'35'18'16,"-17"0"-16,17 52 16,1-35-16,-1 36 15,0-18-15,-35-18 16,18 53 0,-18-35-16,0 18 15,-18-36-15,-17 36 16,0-54-16,-1 19 15</inkml:trace>
  <inkml:trace contextRef="#ctx0" brushRef="#br3" timeOffset="261355.5385">4304 4957 0,'53'0'16,"0"-18"0,88 18-16,-53-18 15,106 1-15,-88-1 16,17 0-16,107-17 15,-107 0-15,89 0 16,-124 17-16,35-17 16,-87 17-16,17 0 15,-71 18 1</inkml:trace>
  <inkml:trace contextRef="#ctx0" brushRef="#br3" timeOffset="261775.8735">5027 5133 0,'0'0'0,"-18"35"0,1-17 16,-1 17-16,1 0 0,17 36 15,0-36-15,17 1 16,1-19 0,-1-17-16,1 0 0,35-17 15,-35-1-15,-1 0 16,1-52-16,0-1 16,-18 36-16,0 0 15,-18-18-15,-17-18 16,17 36-16,-17 17 15,17-17-15,0 17 0,1 18 16,17 18-16,-18 35 16,53 0-1,-17-18-15,17 53 16,-17-53-16,17 18 16,53 53-1,-52-70-15,17-1 16</inkml:trace>
  <inkml:trace contextRef="#ctx0" brushRef="#br3" timeOffset="262154.5616">5380 5186 0,'18'0'15,"-18"35"1,0-17-16,0-1 0,17 19 15,1-19-15,-1-17 16,19 18-16,-19-18 16,1 0-16,0-35 15,-1 17 1,-17 0-16,0 1 16,0-1-16,0 36 15,18 17 1,0-17-16,-1-1 15,18 1-15,-17-18 16,17 18-16,1-18 0,-1-18 16,0 18-16,0-35 15,-17 17-15,-18-17 0,18 17 16,-36-17-16,-35 0 16,36 17-16,-19 0 15,-17 1 1,36-1-16</inkml:trace>
  <inkml:trace contextRef="#ctx0" brushRef="#br3" timeOffset="263679.3472">6932 4128 0,'-18'0'16,"18"-18"-1,-17 36 79,-1-1-94,1 1 16,-1-1-16,-17 19 0,17-19 15,-53 36 1,19-17-16,-19 16 15,36-34-15,17 17 0,-17-17 16,35 0-16,17-1 16,54 1-1,-18-18-15,53 18 16,-53-1-16,35 18 16,-53-17-1,36 17-15,-54-17 16,19 17-16,-36-17 15,-18 0 1</inkml:trace>
  <inkml:trace contextRef="#ctx0" brushRef="#br3" timeOffset="264118.24">7355 4251 0,'-17'0'15,"-1"0"-15,1 0 16,-19 18-16,19-1 15,-1 1-15,18 0 16,0 17-16,0 35 16,0-34-16,18 17 0,35-1 15,-18-16-15,53-1 16,-53-35-16,1 18 16,16-18-16,37-18 15,-54 0-15,0-17 0,0 0 16,-17 0-16,0-54 15,-18 54-15,-53-35 16,0 34-16,-53-17 16,36 36-16,-36 17 15,53 0-15,-53 53 16,71-36-16</inkml:trace>
  <inkml:trace contextRef="#ctx0" brushRef="#br3" timeOffset="274101.1019">24359 6315 0,'0'-18'16,"0"36"15,0-1-15,-17 1 0,17 35-16,0-18 15,-18 36 1,18-36-16,0 36 15,0-36-15,0 18 16,0-18-16,0-17 0,0-1 16,0 1-16</inkml:trace>
  <inkml:trace contextRef="#ctx0" brushRef="#br3" timeOffset="274467.1806">24112 6473 0,'0'-17'16,"0"-1"-1,0 1-15,18-1 16,0-17-16,-1 17 16,1-17-16,0 17 0,34-17 15,-34 17-15,0 1 16,-18-1-16,17 18 16,1-18-1,-18 36 1,35-18-16,-35 18 15,18-18-15,0 17 16,-1 1-16,1-1 0,0-17 0,34 36 16,-16-36-16,-19 17 15</inkml:trace>
  <inkml:trace contextRef="#ctx0" brushRef="#br3" timeOffset="274885.1797">25471 6332 0,'0'18'31,"-18"35"-31,18-18 16,0 0-16,-18 54 16,18-54-16,0 0 0,0 36 15,18-18 1,0-36-16,-18 1 16,0 0-16</inkml:trace>
  <inkml:trace contextRef="#ctx0" brushRef="#br3" timeOffset="275196.6016">25224 6473 0,'0'-17'0,"17"17"16,-17-18-16,36-17 15,-1 17 1,-18-17-16,1 17 0,35-17 16,-35 17-16,-1 1 15,-17-1-15,18 1 16,0 17-16,-18 17 16,17 1-1,1 17-15,-1-17 16,1 17-16,17 0 15,-17 1-15,0-19 0,17 18 16,-35-17-16</inkml:trace>
  <inkml:trace contextRef="#ctx0" brushRef="#br3" timeOffset="278554.4633">3933 5856 0,'0'18'15,"18"-18"32,-18-18-15,0 0-17,0 1 1,-18 17-1,1 0 1,-1 0 15,1 17-31,17 19 16,0-19-16,0 1 16,17-18-16,1 18 15,-1-1-15,1-17 16,0-17-16,-18-1 15,17 0-15,-17-17 16,-17 0-16,-1 17 16,-17 1-1,17-1-15,1 18 16,-1 0-16,0 35 16,18-17-16,18 35 15,0-53-15,52 35 16,-35-35-16,18 0 15,-35 18-15,0-18 16</inkml:trace>
  <inkml:trace contextRef="#ctx0" brushRef="#br3" timeOffset="279143.2511">3916 5838 0,'0'0'0,"0"18"78,0 0-62,17-1-16,1 36 15,-18-17-15,18-19 16,17 54 0,-17-36-16,-18 0 0,35 54 15,-17-37-15,-1-16 16,1 17-16,35 35 15,-36-53-15,19 18 16,-19-35-16,1 35 16,-18-36-16,18-17 15,-18 18-15,0-36 32,-18 1-17,18-1-15</inkml:trace>
  <inkml:trace contextRef="#ctx0" brushRef="#br3" timeOffset="279627.684">4180 6597 0,'-17'0'47,"17"18"-16,17 17-31,1 0 15,17-17-15,1-1 16,-1 1-16,0-18 16,-17-18-16,-1 18 15,-17-35 1,-17 18-16,-18-19 16,17 19-16,-53-19 15,36 19-15,-35-1 16,52 18-16,0 0 15,36 0 17,17 0-32,0 18 15,-17-18-15,0 17 16,-18 1 0,-18 0-16</inkml:trace>
  <inkml:trace contextRef="#ctx0" brushRef="#br3" timeOffset="279968.3157">4057 6509 0,'-18'-18'15,"1"18"-15,34 0 32,1 35-17,17-17 1,-17 0-16,35 17 15,-18-17-15,0-1 0,-17 1 16,17 17-16,1 0 16,-19-17-16,1 0 0,-18-1 15,17-17-15,1-17 32,-18-36-17,0 18-15,18-1 0,-18-34 16,0 52-16,17-17 15,1-18-15,-18 35 16,0 1 0,0 34-1</inkml:trace>
  <inkml:trace contextRef="#ctx0" brushRef="#br3" timeOffset="280578.7036">4322 6738 0,'-36'0'15,"19"0"-15,-19 18 16,36-1-1,0 1-15,0 0 0,18-1 16,17 1-16,-17-18 16,0 0-1,-1 0-15,1-18 16,-1 1-16,-17-1 16,0 0-16,-17 1 15,-1 17-15,-35-18 16,36 18-16,-19 18 15,19-1-15,-1 19 16,18-19-16,18 19 16,-1-36-16,36 17 15,-35-17-15,35 0 16,-18-17-16,-17-1 16,-18 0-1,0 1-15,-18-1 16,-17 0-1,17 18-15,-35 0 0,36 18 16,-19 0 0,36-1-16,0 1 15,36 0 1,-19-18-16,19 0 0,-19 0 16,1 0-16,17-18 15,-17 18-15,-36-18 16,0 18-1,1 0 1</inkml:trace>
  <inkml:trace contextRef="#ctx0" brushRef="#br3" timeOffset="280935.5916">4357 6844 0,'-18'-18'0,"1"18"16,34 0 0,1 18-1,17 17 1,-17-17-16,17 17 0,-17 0 15,17 18-15,0-17 0,0 16 16,36 37-16,-36-36 16,36 52-16,-36-69 15,-17 17-15,35 0 16,-18-18-16,-35-18 16,18 19-16,-1-19 15,-17 1-15,-17-36 31,-1 1-15</inkml:trace>
  <inkml:trace contextRef="#ctx0" brushRef="#br3" timeOffset="281324.1741">4674 7602 0,'0'18'16,"36"0"0,-19-1-16,1 1 15,35 0-15,-18-18 16,18 17-16,-35-17 15,-1 0-15,-17-17 32,-17-1-17,17 0-15,0-17 16,0-18-16,0 18 16,0-18-1,0 35-15,0 1 0,0-1 16,0 0-16,0 1 15</inkml:trace>
  <inkml:trace contextRef="#ctx0" brushRef="#br3" timeOffset="282026.0286">4904 7691 0,'-18'0'16,"18"17"15,18 18-15,-18-17-16,0 17 15,0-17-15,0 0 16,17-18-16,1 0 16,0-53-1,-18 35-15,17-35 16,-34 36-16,-1-19 15,0 36-15,1 0 16,-1 18-16,0 17 16,1-17-16,34 35 15,-17-36-15,18 1 16,0 0-16,-1-18 16,36 0-16,-18 0 15,-17-36-15,0 19 16,-18-1-16,-18 0 15,0-17 1,1 35-16,-1-17 16,1 17-16,-1 17 15,18 1 1,18-1-16,-1 1 16,1-18-16,-1 18 0,19-18 15</inkml:trace>
  <inkml:trace contextRef="#ctx0" brushRef="#br3" timeOffset="282242.393">5062 7779 0,'-17'0'16,"-1"0"-16,0-18 15,1 18 1,34 18 0,36 17-1,-35 0-15,17 1 16,53 34-1,-52-35-15,17 1 0,35 34 16,-18-34 0,-34-19-16,-1 18 15,-17-35-15,-1 0 16</inkml:trace>
  <inkml:trace contextRef="#ctx0" brushRef="#br3" timeOffset="282536.507">5433 7955 0,'-18'0'16,"36"0"0,17 53-1,0-18 1,1 1-16,-1-1 0,0-17 15,-17 34 1,-18-34-16,0 17 16,-18-17-16,-17 17 15,0-17-15,-18 0 16,17-18-16,-16 0 16,34 0-1,36-18 1,-1 18-1</inkml:trace>
  <inkml:trace contextRef="#ctx0" brushRef="#br3" timeOffset="282853.8917">5680 8202 0,'-36'0'15,"19"0"-15,-1 0 16,1 18-1,-1-1-15,18 1 16,0 0-16,18-1 16,-1 1-16,18-18 15,-17 18 1,0-18 0,-18-18-16,-18 18 15,18-18-15,-53 18 16,36-17-16,-19 17 15,19 17-15,-1-17 16,18 18-16,18-18 16,-1 0-16,19 0 15,-19 0 1</inkml:trace>
  <inkml:trace contextRef="#ctx0" brushRef="#br3" timeOffset="283404.3543">5644 8273 0,'-17'17'15,"17"1"1,17 17-1,19 0-15,-1-17 0,36 35 16,-1 0 0,-35-35-16,36 35 15,-36-36-15,-17 1 16,17 17-16,-17-35 16,-1 18-1,-17-36-15,-17 18 16</inkml:trace>
  <inkml:trace contextRef="#ctx0" brushRef="#br3" timeOffset="283698.6204">5927 8414 0,'0'17'16,"0"1"-16,53 53 15,-36-54-15,54 36 16,-36-18-16,36 1 16,-36-19-1,-17 1-15,-1 0 0,1-1 16,-18 19-16,-18-19 16,-35 1-16,36-1 15,-19-17-15,1 18 0,0 0 16,-18-18-1,35 0-15,36-18 16,0 18 0</inkml:trace>
  <inkml:trace contextRef="#ctx0" brushRef="#br3" timeOffset="284149.9699">6209 8731 0,'-53'0'16,"18"18"0,17-18-16,0 18 15,18-1 1,0 1-16,18 17 0,0-17 16,35-1-1,-36-17-15,36 0 16,-35 0-16,-1-17 15,1-1-15,-18 0 0,0 1 16,-18-1-16,1 18 16,-1-17-1,1 17-15,-1 0 0,0 0 16,18 17-16,-17-17 16,17 18-16,17-1 0,1-17 15,35 18 1,-36-18-16,1 0 0,0 0 15,-18-18 1,-18 1 0,-17 17-1,17 0 1,1-18-16,-1 18 0,0 0 16</inkml:trace>
  <inkml:trace contextRef="#ctx0" brushRef="#br3" timeOffset="287548.4005">3404 6615 0,'0'17'32,"-35"71"-17,0-35-15,-36 106 16,36-71-16,-18 0 16,18-17-16,17 0 0,-17-18 15,17-1 1,18-34-16,18-18 15,-1-18-15</inkml:trace>
  <inkml:trace contextRef="#ctx0" brushRef="#br3" timeOffset="287815.9996">3052 6738 0,'0'-18'15,"0"1"-15,0-1 16,35-17-16,35 0 16,-17 17-16,0 0 15,-18 1-15,1-1 0,34 0 16,-52 18-16,17-17 16,-35 34-1,0 19 1,0-1-16,18 53 15,0-53-15,-1 18 16,18-17-16,1-1 0</inkml:trace>
  <inkml:trace contextRef="#ctx0" brushRef="#br3" timeOffset="288598.7225">13970 7373 0,'0'18'31,"18"17"-15,-1 36-16,19-19 15,-1 54 1,0-53-16,-17 0 0,17-18 0,18 54 15,-18-54 1,-17 0-16,17-17 0,-17-1 0,17-17 16,-17 0-1,-18-17-15,0-1 0</inkml:trace>
  <inkml:trace contextRef="#ctx0" brushRef="#br3" timeOffset="288898.1746">13847 7691 0,'0'-18'16,"35"-17"-1,-18 17-15,54-35 16,-53 35-16,17-52 16,-17 52-1,-1-52-15,-17 52 16,0-35-16,0 36 15,-17-1 1,34 36 0,36 17-1,18 0 1,-18 0-16,-18-17 0,53 0 16,-17 17-1,-54-35-15,1 0 16</inkml:trace>
  <inkml:trace contextRef="#ctx0" brushRef="#br3" timeOffset="290852.7847">8008 9296 0,'-18'-18'15,"1"18"1,-1 0-16,1 0 16,-1 18-16,18 17 15,0 18-15,0-18 16,18 18-16,-1-35 15,36 17 1,-18-35-16,18 18 16,-35-36-16,35 0 15,-18 1-15,-17-36 16,-1 35-16,-17-17 16,-17 17-16,-1 1 0,0-19 0,-34 1 15,16 35 1,1-18-16,-18 18 15,18 0-15,17 0 0,-17 36 16,35-19-16,0 36 16,18-17-16,34 16 15,-34-34 1,53 0-16,-36-1 16,35-17-16,-52-17 15,17-1-15,-17 0 16,-18-34-16,0 34 15,-35-35 1,17 18-16,-35-1 16,18 19-16,-18-1 15,18 18-15,-18 35 16,35 1-16,18 34 16,0-34-16,18 34 15,17-35-15,36 1 16,-36-36-16,53 0 15,-53-18-15,18-17 16,-35 17-16,0-35 16,-36 18-16,-17-18 15,-1 35-15,-34-17 16,17 35 0,-18 0-16,36 18 15,-18 35 1,36-36-16,17 54 15,17-54-15,18 19 16,1-36-16,34 0 16,-34 0-16,34-18 15,-52 18-15,-1-35 16,-17 17-16,-17-17 16,-1 35-16,-17-18 15,0 1-15,-18 34 16,35-17-16,0 36 15,1-19-15,17 18 16,17-17-16,19 0 16,-1-18-1,18 0-15,-36-18 16,1 0-16,-18 1 16,0-18-16,-18 35 15,1-18-15,-1 0 16,-17 18-16,17 0 15,1 18 1,-1-18-16,18 18 0,18-18 16,-1 17-16,1-17 15,17 0-15</inkml:trace>
  <inkml:trace contextRef="#ctx0" brushRef="#br3" timeOffset="291249.2868">8184 8361 0,'0'-35'16,"0"17"0,0 53 15,-17 0-31,17 18 0,0 0 15,0 0-15,0 0 0,0 0 0,0 35 16,17-52-16,-17-1 16,18 0-1,-18-17-15,0-1 16,0-34 0</inkml:trace>
  <inkml:trace contextRef="#ctx0" brushRef="#br3" timeOffset="291467.4853">8026 8643 0,'0'35'15,"17"36"1,-17-36-16,18 0 0,0 36 16,-1-36-16,36 18 15,-35-53-15,35 0 16,-36 0-16,36-53 15,-17 18-15,-1-18 16,-18 35-16,19-34 16,-36 34-1,17 0-15</inkml:trace>
  <inkml:trace contextRef="#ctx0" brushRef="#br0" timeOffset="326252.1452">18486 9913 0,'0'0'0,"0"-18"16,-18 1-16,18-1 15,-18 1 1,-17 17-16,17 0 15,-35 0-15,36 17 16,-1 1-16,-17 52 16,35-17-16,0 18 15,0-36-15,18-17 16,-1 17-16,36 0 16,-35-35-16,17 0 0,18 0 15,-18-53 1,-17 0-16,-1 18 0,1-18 15,-18-35-15,0 35 16,0 0-16,-18-17 0,1 17 16,-18-88-1,17 70-15,-17-17 0,-1 17 16,19 18-16,-19 1 0,1-1 16,18 53-16,17 17 15,0 19-15,0 105 16,17-71-16,36 89 15,-18-89 1,54 54-16,-37-71 16,37 35-16,-36-70 15,17 17-15,-35-35 16,-17 0-16,0 0 16</inkml:trace>
  <inkml:trace contextRef="#ctx0" brushRef="#br0" timeOffset="326719.0973">18962 9402 0,'17'0'16,"19"0"-1,17 0-15,0 0 16,-18-18-16,18 18 15,53-18-15,-71 18 16,18-17-16,-36-1 16</inkml:trace>
  <inkml:trace contextRef="#ctx0" brushRef="#br0" timeOffset="326998.6366">19226 9454 0,'18'36'0,"0"17"15,-1-18-15,36 53 16,-35-53-16,17 54 16,0-54-16,1 18 15,-36-36-15,0 19 16,0-19-1,-36 1-15,1 0 16,-53-18-16,53 17 16,-54-17-16,54 0 15,-18-17 1,36 17-16,34-36 16</inkml:trace>
  <inkml:trace contextRef="#ctx0" brushRef="#br0" timeOffset="327266.6369">19579 9366 0,'-17'18'15,"17"17"-15,-18 53 16,18-52 0,0 17-16,0 52 0,0-52 15,0 36 1,18-54-16,17 35 16,-18-52-16,19 17 15,-1-35-15</inkml:trace>
  <inkml:trace contextRef="#ctx0" brushRef="#br0" timeOffset="327649.2693">19826 9684 0,'-18'17'15,"1"19"1,17-19-16,0 19 15,35-1-15,-17-17 16,-1-1-16,1-17 16,0 0-16,-1 0 15,1 18 17,0-18-17,17 0 1,-17 0-16,-1 0 15,1 0-15,-1-18 16,1 18 0,-18-17-1,-18-19 1,1 19 0,17-19-16,0 1 0,0 0 15,17 17 1</inkml:trace>
  <inkml:trace contextRef="#ctx0" brushRef="#br0" timeOffset="327893.9141">20144 9278 0,'53'88'16,"-18"0"-16,18 18 16,0 0-1,-36-71-15,1 18 0,0 36 16,-36-19 0,0 1-1,-17-36-15</inkml:trace>
  <inkml:trace contextRef="#ctx0" brushRef="#br0" timeOffset="328566.6876">19967 9754 0,'0'18'31,"18"17"-15,-18 1-16,18-36 16,-1 17-16,1 1 15,-1-1-15,1-17 16,0 0-16,-1 0 0,36-17 16,-53-1-16,18-17 15,0 0-15,-36-18 16,18 35-16,-35 0 15,35 1-15,-18 17 16,0 17-16</inkml:trace>
  <inkml:trace contextRef="#ctx0" brushRef="#br0" timeOffset="329156.7862">18115 10442 0,'18'0'0,"35"-17"16,70-1-1,-52 18-15,140 0 16,-69-18-16,-1 18 16,194-17-16,18-19 15,-177 36-15,-17-17 16,-18 17-16,70-18 16,-158 18-16,-17 0 15,-1 0-15,-70 18 16</inkml:trace>
  <inkml:trace contextRef="#ctx0" brushRef="#br0" timeOffset="329678.7648">18803 10918 0,'-53'36'0,"36"-19"15,-19 54-15,36-53 16,-17 52 0,34-52-16,19 35 15,-19-53-15,18 0 16,1 0-16,-1 0 0,18-53 16,-18 18-16,0-36 15,-17 18-15,-18-53 16,0 53-16,-35-53 15,17 54-15,-17-54 16,17 53-16,1 18 16,-1-1-16,0 54 15,1 17-15,17 18 16,0 0-16,35 88 16,-17-70-16,52 52 15,-35-70-15,1 0 16,52 18-16,-35-36 15,-18-18-15,0-17 0</inkml:trace>
  <inkml:trace contextRef="#ctx0" brushRef="#br0" timeOffset="330064.3549">19368 10813 0,'-18'70'16,"0"-52"0,18 35-16,18-36 0,0 1 15,52 17-15,-52-35 16,52 0 0,-34-17-16,-19-1 15,1 0-15,-1 1 0,1-1 16,-18 0-16,18 18 15,-18 36 1,17-19 0,1 1-16,17 17 15,1-35-15,-1 18 16,0-18-16,0 0 16,-17-18-16,0-17 15,-18 17-15,0-52 16,-18 35-16,0-54 15,1 54-15,-19-18 16</inkml:trace>
  <inkml:trace contextRef="#ctx0" brushRef="#br0" timeOffset="331119.5665">20973 10231 0,'17'0'15,"1"0"1,17 0-16,18-18 16,-18 18-16,18 0 15,-35 0-15,0 0 16,-1 0 0</inkml:trace>
  <inkml:trace contextRef="#ctx0" brushRef="#br0" timeOffset="331270.2344">21043 10425 0,'35'17'16,"1"-17"-16,-1 0 0,18-17 16,18 17-1,-54-18-15,1 18 0</inkml:trace>
  <inkml:trace contextRef="#ctx0" brushRef="#br0" timeOffset="331625.589">21713 9701 0,'89'0'16,"-1"-17"0,-35 17-16,-18 0 0,0 35 15,-17 18 1,0-35-16,-54 52 15,36-35-15,-35 1 16,17-19-16,18 36 16,0-35-16,0 17 15,0-17 1,36 17-16,-19-17 16,-17-1-16</inkml:trace>
  <inkml:trace contextRef="#ctx0" brushRef="#br0" timeOffset="331742.0794">22190 10583 0,'17'0'16,"-34"0"0</inkml:trace>
  <inkml:trace contextRef="#ctx0" brushRef="#br0" timeOffset="407069.2808">17815 11342 0,'0'-18'47,"18"18"-16,-18 18-16,0 17 1,0-17-16,18 35 16,-18-36-16,0 1 15,17 17-15,-17-17 16,18-1-16,-1 1 16,1 0-16,35-18 15,-18 0 1,1 17-16,69-17 15,-34 0-15,-18 0 0,106 0 16,-71 0-16,0 18 16,18-18-16,88 18 15,-106-18-15,124 0 16,-106 0-16,141-18 16,-142 0-16,125-17 15,-142 17-15,88-17 16,-88 35-16,36-17 15,-54 17-15,19 0 16,-36 0-16,17 17 16,-35-17-1,1 0-15,-19 0 16,1 0-16,17 0 0,-17-17 16,-18-19-1,0 1 1,-18 17-16,18-17 0,0 17 15,-17-52-15,-1 52 16,18-17-16,-18 17 0</inkml:trace>
  <inkml:trace contextRef="#ctx0" brushRef="#br0" timeOffset="466447.671">2469 13741 0,'0'17'16,"36"-17"-1,17 0-15,0 0 0,-1 0 16,19-17-16,0 17 0,-1 0 16,89 0-16,-89 0 15,1-18-15,0 18 0,52 0 16,-88 0-16,1-18 15,-19 18-15,-34 0 32</inkml:trace>
  <inkml:trace contextRef="#ctx0" brushRef="#br0" timeOffset="466730.775">3052 13829 0,'17'53'16,"18"-18"0,-17 0-16,17 36 15,36 70-15,-53-53 16,-1-35 0,-17-18-16,0 36 15,-35 0-15,0-54 16,-36 18-1,18-17-15,0-18 0,-53 18 16,54-18-16,-19 0 16,36 0-16,-1-18 15</inkml:trace>
  <inkml:trace contextRef="#ctx0" brushRef="#br0" timeOffset="467248.2524">3845 13688 0,'-17'0'16,"-1"0"-16,-17 35 15,17-17-15,0 88 16,1-54-16,-1 72 15,18-54-15,0 54 16,18-71-16,-1 35 16,19-53-16,-19 1 15,19-1-15,-1-17 0,18 17 16,-18-35-16,0 0 16</inkml:trace>
  <inkml:trace contextRef="#ctx0" brushRef="#br0" timeOffset="467676.0006">4145 14058 0,'0'0'0,"0"18"16,-17 52-16,17-34 15,0-1-15,17 36 16,1-36-16,-1 0 15,19-17-15,-19-1 0,19 1 16,34-18-16,-35 0 16,-17 0-16,17-18 15,-35 1-15,18-1 0,-18 0 16,0 1-16,18 17 31,-1 17-15,36 1-16,-35-18 15,35 0-15,-18 0 16,18-18-16,-35 1 16,17-18-1,-35 17-15,0-53 16,-18 54-16,-17-36 16,0 35-16,17 0 15,0 18-15,1 0 0,-1 0 16,18 18-1,35 0-15</inkml:trace>
  <inkml:trace contextRef="#ctx0" brushRef="#br0" timeOffset="467853.4666">4957 14376 0,'0'17'0,"0"19"15,0-1-15,-18-17 16,18 17-16,-18-18 16,18 1-16,-17-18 0,17 18 15,0-1 1</inkml:trace>
  <inkml:trace contextRef="#ctx0" brushRef="#br0" timeOffset="468315.328">5274 13653 0,'0'52'15,"18"37"1,-1-36-16,1 52 16,0-52-16,-1 0 0,1 0 15,-18 35 1,0-52-16,0-1 16,-18-17-1,1-18-15,17-36 16,17 19-16,19-19 15,16 19 1,1-1-16,0 36 16,-35-1-16,0 19 15,-36-1 1,18-17-16,-53 34 16,35-34-16,-52 0 15,52-1-15,1-17 16,-1 0-16,36 0 15,17-35 1</inkml:trace>
  <inkml:trace contextRef="#ctx0" brushRef="#br0" timeOffset="468597.9634">5627 13564 0,'17'-17'16,"36"17"-16,18 35 16,-18 0-16,53 53 15,-53-17-15,52 52 16,-69-70-16,-1 18 15,18 70-15,-35-70 16,-18-1-16,0 71 16,-53-35-1,35-53-15,-17-18 0</inkml:trace>
  <inkml:trace contextRef="#ctx0" brushRef="#br0" timeOffset="475455.0861">19614 4498 0,'18'-18'16,"0"18"0,-18-17-16,17 17 15,-17-18 1,0 0 0,0 1-1,0-1 1,0 0-16,-17 18 15,17-17-15,-18 17 16,-35 0-16,0 17 16,-35 19-16,35-19 15,-53 36 1,36-17-16,-18 34 16,35-35-16,-36 71 15,54-35-15,-18 70 16,18-71-16,17 89 15,1-88-15,34 88 16,-17-71-16,36-18 16,-19 1-16,19-1 0,-19 1 15,54 52 1,-18-70-16,-18-17 0,0 17 0,0-18 16,18 0-16,36 0 15,-54 1-15,0-36 16,0 17-16,36 1 15,-53 0-15,17-18 0,-17 35 16,-1-35 0,-17 17-16</inkml:trace>
  <inkml:trace contextRef="#ctx0" brushRef="#br0" timeOffset="479497.8724">10231 13564 0,'0'18'15,"0"0"1,17 17-1,-17 18-15,0-18 16,0 36 0,0-18-16,18 17 0,-18-52 15,17 35-15,1-36 16,0-17-16,-1 0 16,1 0-16,0-35 15,-1 17-15,-17 1 16,18-1-16,-18 0 0,18 18 15,-1 0 1,1 36 0,35-1-16,-36-17 15,1-1-15,35 1 16,-35-18-16,17 0 0,-17 0 16,34-18-1,-34 1-15,0-1 0,-1-35 16,-17 18-1,-17 0-15,17 17 0,-18-17 16,-17-1-16,35 19 16,-18-1-16,1 18 15,34 0 1,1 0-16,-1 0 16</inkml:trace>
  <inkml:trace contextRef="#ctx0" brushRef="#br0" timeOffset="479794.456">11060 13635 0,'0'0'0,"0"-18"16,17 18 15,1 0-15,0 36-16,-18-19 15</inkml:trace>
  <inkml:trace contextRef="#ctx0" brushRef="#br0" timeOffset="479914.8875">11095 13899 0,'18'0'31,"-1"0"-15,1-17-1</inkml:trace>
  <inkml:trace contextRef="#ctx0" brushRef="#br0" timeOffset="480137.6781">11395 13688 0,'35'0'16,"18"0"-1,-35 0-15,70 0 16,-53 17 0,0 1-16</inkml:trace>
  <inkml:trace contextRef="#ctx0" brushRef="#br0" timeOffset="480260.0164">11483 13899 0,'18'18'15,"17"-18"1,0 0-16,-17 0 0,70 0 16,-53 0-16,-17 0 15</inkml:trace>
  <inkml:trace contextRef="#ctx0" brushRef="#br0" timeOffset="481510.9179">12241 13617 0,'0'-17'16,"0"-1"0,0 36-1,0 17 1,0 0 0,0 0-16,0 18 15,0-17-15,0-1 0,18 18 16,0-18-16,-1 0 15,1-17-15,0-18 16,-1 0 0,1-18-16,-18 1 15,18-1-15,-1 18 16,1 0-16,-1 18 16,19 17-16,-1-17 15,18-1 1,-18 1-16,18-18 15,-35-18-15,17-17 16,-35 0-16,0-36 16,0 36-16,-18 0 0,-17-36 15,17 36 1,1 17-16,-1 1 16</inkml:trace>
  <inkml:trace contextRef="#ctx0" brushRef="#br0" timeOffset="481739.7235">13106 13794 0,'53'0'16,"17"0"-1,-17 0-15,-18 0 16</inkml:trace>
  <inkml:trace contextRef="#ctx0" brushRef="#br0" timeOffset="482578.6471">14252 13547 0,'18'17'15,"-18"36"1,18-17-16,-18-1 16,0 0-16,-18 36 15,0-18-15,1-36 0,-36 54 16,-18-36-1,36-35-15,0 18 0,-1-18 16,-34-36 0,52 19-16,0-36 15,18 35-15,0-17 0,53 0 16,-17 17-16,52 18 16,-53 18-16,53 35 15,-52-36-15,17 71 16,-36-52-1,18 17-15,-35-18 16,0-18-16,0 1 16</inkml:trace>
  <inkml:trace contextRef="#ctx0" brushRef="#br0" timeOffset="483881.9986">15205 13370 0,'-18'0'16,"0"-17"-1,1 17-15,-1 0 0,1-18 16,-19 18 0,19 18-1,-1-1-15,0 19 16,1 16-16,17-34 15,0 0-15,17 35 16,19-36-16,-19-17 16,1 0-16,17 0 15,0-35 1,-35 17-16,18-35 16,-18-17-1,0 35-15,0-1 0,0 1 16,0-18-16,-18-53 15,18 53-15,-17-52 16,-1 69-16,-17-34 16,35 52-16,-18 18 15,18 18 1,0 35-16,0 35 16,18-35-1,0 35-15,17-35 16,-18-18-16,1 18 0,0-18 15,35 18-15,-36-35 16,36 17 0,-35-17-16,17-18 15,-17 0-15</inkml:trace>
  <inkml:trace contextRef="#ctx0" brushRef="#br0" timeOffset="484921.1859">15875 12912 0,'-18'-18'15,"18"0"-15,18 36 32,17 35-17,-17-18-15,17 18 16,-17-18-16,35 89 15,-18-18 1,-17-53-16,-18 17 16,0-35-16,-36 18 15,19-53-15,-36 18 16,35-18-16,-52-18 16,34 1-16,-34-1 15,52 0-15,1 1 16,17-1-16,0 1 15</inkml:trace>
  <inkml:trace contextRef="#ctx0" brushRef="#br0" timeOffset="485297.9504">16245 12947 0,'-17'0'16,"-1"18"0,18 35-16,-17-36 15,17 36-15,0 35 16,0-35-16,17 35 16,-17-52-16,35 34 15,-17-35-15,0-17 16,17 17-16,-17-35 15,-1 0-15</inkml:trace>
  <inkml:trace contextRef="#ctx0" brushRef="#br0" timeOffset="485705.3372">16457 13264 0,'0'36'16,"0"17"-16,0-18 16,0 18-1,35 0-15,-17-36 16,17-17-16,-17 0 16,17-17-1,-35-1-15,18 0 16,-1 1-16,-17-1 15,18 18-15,-18 18 16,18 17 0,-1-17-16,-17-1 15,18 1-15,17 0 16,-17-18-16,0 0 16,-1 0-16,-17-36 15,0 19-15,0-36 16,-17 35-16,-1-35 15,0 36-15,1-19 16,-1 19 0</inkml:trace>
  <inkml:trace contextRef="#ctx0" brushRef="#br0" timeOffset="485944.324">16986 13458 0,'0'18'16,"0"0"-1,-17 17 1,-1-17-16,0-18 0,-17 35 15,17-35-15,1 18 16,-1-1-16</inkml:trace>
  <inkml:trace contextRef="#ctx0" brushRef="#br0" timeOffset="486566.2889">17110 13000 0,'0'0'0,"0"35"0,0 36 16,17-36-16,-17 53 15,18 0 1,-18-52-16,0-1 16,0-17-16,0 17 0,0-53 31,0-35-16,18 18-15,17-18 16,-17 35-16,17 18 0,0 0 16,-17 0-16,-1 18 15,19 17 1,-36-17-16,0 17 0,0 1 16,-18-19-16,0 1 15,-35-1-15,36-17 16,-1 18-16,-17-36 15,17 1 1,18-1-16</inkml:trace>
  <inkml:trace contextRef="#ctx0" brushRef="#br0" timeOffset="486799.4789">17410 12947 0,'53'71'15,"-1"17"1,-16-35-16,-1 52 16,-17-69-16,-18 17 15,0-18-15,0 0 0,0 0 0,-36 18 16,19-35-1,-19 0-15,19-1 0</inkml:trace>
  <inkml:trace contextRef="#ctx0" brushRef="#br0" timeOffset="487439.3531">14923 13847 0,'-18'0'0,"36"17"31,34-17-16,1 18-15,18-1 16,105-17-16,-70 0 16,18 0-16,17 0 0,17 0 15,178 0-15,-160 0 16,0 0-16,1-17 0,158 17 16,-71-18-1,-158 18-15,-35 0 16,17 18-16,-70-18 15,-18 17-15,-71 19 16</inkml:trace>
  <inkml:trace contextRef="#ctx0" brushRef="#br0" timeOffset="488417.2474">15646 14288 0,'-18'0'16,"0"0"-16,1-18 0,-36 18 15,-18 18 1,54-1-16,-19 1 0,1 17 16,-18 18-16,36-18 15,-1 1-15,18-19 16,0 18-16,35 1 16,0-19-16,-17 1 0,17-18 15,54 0-15,-54 0 16,0-18-16,0-17 15,-17 17-15,0-17 0,-1 18 0,1-54 16,-18 36-16,-18-53 16,1 52-1,-19-52-15,19 53 16,-36-53-16,35 52 16,-17-17-1,17 18-15,1 17 0,17 36 16,0 35-1,0-18-15,17 1 16,1 16-16,35 37 16,-35-36-16,17 0 0,18 17 15,17 1 1,-52-54-16,17 19 16,-17-19-16,17 1 15,-17-1-15,-1-17 16,1-17-16</inkml:trace>
  <inkml:trace contextRef="#ctx0" brushRef="#br0" timeOffset="489113.948">16087 14235 0,'17'-18'15,"-17"0"-15,0 36 16,0 17 0,0 1-1,0-19-15,0 54 16,0-54-16,18 19 0,-18-19 16,18 1-16,-1 17 15,1-17-15,0-18 0,-1 0 16,1 0-16,-1-18 15,1 1-15,-18-1 16,0 0-16,18 18 16,-1 18 15,19 17-31,-19-17 16,19 17-16,-1-35 15,18 0 1,-36 0-16,19 0 15,-19-18-15,-17 1 0,0-18 16,0-1-16,-35-17 16,17 18-16,-35 0 15,36 0-15,-36 17 16,35 0-16</inkml:trace>
  <inkml:trace contextRef="#ctx0" brushRef="#br0" timeOffset="491520.8299">10689 15893 0,'0'-18'15,"-17"18"1,17 18 0,17 52-1,1 54 1,-1-36-16,-17 71 15,0-89-15,0 54 16,0-89-16,0 18 16,-17-53-1,17-18-15,0-35 16,0 18-16,17 0 16,36-36-16,-17 54 15,-1-1-15,0 18 0,36 35 16,-36-17-1,0 52-15,-35-34 16,0 17-16,-17-36 16,-36 18-16,17-17 15,-52-18-15,71 0 16,-36-18 0,35 1-16,18-36 15,18 35-15</inkml:trace>
  <inkml:trace contextRef="#ctx0" brushRef="#br0" timeOffset="491654.8683">11289 16228 0,'0'17'31</inkml:trace>
  <inkml:trace contextRef="#ctx0" brushRef="#br0" timeOffset="491788.9422">11359 16492 0,'0'18'16,"0"-36"-1,18 18 1</inkml:trace>
  <inkml:trace contextRef="#ctx0" brushRef="#br0" timeOffset="492171.4012">11836 16263 0,'35'0'32,"-17"0"-32,17 0 0,-17 0 15,17 0-15,18-18 16,-36 18-16,1 0 15,-18 18-15</inkml:trace>
  <inkml:trace contextRef="#ctx0" brushRef="#br0" timeOffset="492305.8476">11836 16457 0,'35'35'15,"18"-35"1,35 0-16,-35-17 15,18-1-15,-54 0 16</inkml:trace>
  <inkml:trace contextRef="#ctx0" brushRef="#br0" timeOffset="492973.9899">12594 15910 0,'18'106'16,"-1"-53"-16,19 71 16,-19-36-1,-17-35-15,0-36 0,18 19 16,-18-19-1,0-34-15,-18 17 16,18-36-16,18-17 16,-18 18-16,35 17 0,-17 18 15,17 0-15,36 18 16,-36 0-16,0 17 0,-17 0 16,17 36-1,-35-18-15,0-18 16,-53 0-16,18-17 15,-36 0-15,19-18 16,16 0-16,1 0 0,17-18 16,-17 0-1,35 1-15,18-1 16</inkml:trace>
  <inkml:trace contextRef="#ctx0" brushRef="#br0" timeOffset="493150.9727">13264 16316 0,'36'0'0,"-1"0"0,0 0 16,71 0 0,-18-18-16,-52 18 15,17 0-15</inkml:trace>
  <inkml:trace contextRef="#ctx0" brushRef="#br0" timeOffset="493979.0103">14517 16175 0,'0'35'16,"-18"53"-1,18 1 1,-17-54-16,-19 53 15,1-53-15,17 1 0,1-19 16,-19 1-16,-16 17 16,16-35-16,19 0 0,-1-18 15,0 1-15,1-1 0,17-52 16,17 52 0,19-35-16,-1 35 15,18 1-15,-18 17 16,36 35-16,-36-17 15,35 52-15,-34-34 16,34 34 0,-52-52-16,35 17 15,-53-17-15,17-18 16</inkml:trace>
  <inkml:trace contextRef="#ctx0" brushRef="#br0" timeOffset="495826.3357">15646 16104 0,'-18'0'16,"0"0"0,1 0-16,-1 0 15,1 0-15,-1 0 0,-17 36 16,35-19-16,-36 19 15,36-19-15,-17 36 16,17-18-16,17 1 16,1-1-16,35-17 15,-35-18 1,52-18-16,-35 0 16,18-52-16,-35 34 15,0-52 1,-18 35-16,0-35 15,-18 53-15,0-18 16,1 0-16,-1 0 0,-35-35 16,35 53-16,-17-1 15,18 36-15,-19 18 16,36 0-16,0 87 16,18-52-16,17 71 15,0-71-15,36 53 16,-18-71-16,35 18 15,-35-18-15,0-17 16,-18-18-16,-17 0 16</inkml:trace>
  <inkml:trace contextRef="#ctx0" brushRef="#br0" timeOffset="496621.2081">16104 15752 0,'-17'-18'16,"34"18"15,36 0-15,-17 18-16,16-18 0,-16 0 15,17 0-15,52-18 16,-52 18-16,-35 0 0,17-18 16,-17 18-16,-18-17 15,-18 17 1,-17 0-16,17 17 0,-17-17 16</inkml:trace>
  <inkml:trace contextRef="#ctx0" brushRef="#br0" timeOffset="496810.2879">16369 15840 0,'0'0'16,"0"35"-16,0 0 0,35 53 15,-17-52-15,-1 17 16,1-36-16,35 36 16,-35-35-16,-1 0 15,-17-1-15,-35-17 16,17 18-16,-35-18 16,18 0-16,-35-18 15,34 18-15,1 0 16,0 0-16,17 0 0,1 18 15,34-18 1</inkml:trace>
  <inkml:trace contextRef="#ctx0" brushRef="#br0" timeOffset="497088.1004">16739 15769 0,'-17'35'32,"17"-17"-32,-18 53 15,18-36-15,0 53 16,0-35-16,18-18 0,-18 1 15,17-1-15,1 18 16,0-18-16,-1-17 16,1-18-16,0 17 0,-1-17 15</inkml:trace>
  <inkml:trace contextRef="#ctx0" brushRef="#br0" timeOffset="497488.7369">16933 16051 0,'0'36'15,"-17"-19"-15,17 19 0,17-1 16,-17 0-16,36-17 16,-1-1-16,-17-17 15,17 0-15,-18-17 16,19-1-1,-36 1-15,17 17 16,-17 17 15,36 18-15,-19-17-16,36 0 16,-35-18-16,17 0 15,-17 0 1,-1-18-16,1-17 15,-18 17-15,0-17 0,-18-18 16,18 35-16,-17-17 16,-1 17-1,0 18-15,18 36 16</inkml:trace>
  <inkml:trace contextRef="#ctx0" brushRef="#br0" timeOffset="497673.1618">17515 16228 0,'0'35'16,"-17"-17"0,17-1-16,-18 19 15,1-19-15,-1-17 16</inkml:trace>
  <inkml:trace contextRef="#ctx0" brushRef="#br0" timeOffset="498050.536">17674 15963 0,'18'88'15,"-18"-52"-15,0 34 16,17-52-16,-17 0 16,0-1-1,18-17-15,0-17 16,-1-19-1,1 19-15,35-1 16,-35 18-16,-1 0 16,1 0-16,-1 18 0,1 17 15,-18-17-15,-18-1 16,18 1-16,-35-1 16,18-17-16,-36 0 15,35 0-15,0-17 16,18-1-1</inkml:trace>
  <inkml:trace contextRef="#ctx0" brushRef="#br0" timeOffset="498266.7955">18062 15822 0,'53'71'16,"0"-1"-16,-35-17 15,17 18-15,-35-36 16,0 0-16,0-17 0,-18 0 16,1 17-16,-1-35 0,0 17 15,-17-17-15</inkml:trace>
  <inkml:trace contextRef="#ctx0" brushRef="#br0" timeOffset="498889.1973">15699 12947 0,'0'-18'16,"35"18"-1,0-17-15,53-19 16,-52 19-16,52-1 16,-35 18-1,-36 0-15</inkml:trace>
  <inkml:trace contextRef="#ctx0" brushRef="#br0" timeOffset="499701.953">15416 16598 0,'53'0'15,"-17"-17"-15,17 17 0,17-18 16,18 18-16,0 0 0,36 0 16,123 0-16,-124 0 15,177 18-15,-141-18 16,141 0 0,-141 0-16,105-18 15,-158 0-15,35 18 16,-106-17-16,1 17 15,-54 0 1,-35 17 0,35 1-16</inkml:trace>
  <inkml:trace contextRef="#ctx0" brushRef="#br0" timeOffset="500257.9635">15928 16969 0,'-53'17'15,"35"1"-15,1 17 16,-36 18-16,35-18 0,18-17 16,-17 35-16,34-35 15,18 17 1,-17-35-16,17 0 0,-17 0 15,53-18-15,-54 1 16,36-54-16,-35 36 16,-1-36-1,1 36-15,-18 0 0,-18-1 0,1 1 16,-1-35 0,0 34-16,-17-34 15,18 52-15,-19 0 16,36 54-1,0 52 1,18-35-16,17 53 16,0-71-16,1 18 0,34 17 15,-34-52-15,-1 0 16,35 17 0,-34-35-16,-1 0 0,-17 0 15</inkml:trace>
  <inkml:trace contextRef="#ctx0" brushRef="#br0" timeOffset="500691.575">16633 16863 0,'0'35'0,"0"36"15,0-18-15,36 17 16,-36-35-16,17-17 16,1 17-1,0-35 1,-1-35-1,-17 17-15,36-17 16,-19 17-16,1 18 0,0 0 0,34 0 16,-16 18-1,-19 17-15,-17-17 0,0 0 16,0 35-16,-17-36 16,-1 1-16,-17-1 0,17-17 15,-52 0 1,34-17-16,1 17 0,0-18 15,17-17-15,0 17 0,1-35 16,17 36-16</inkml:trace>
  <inkml:trace contextRef="#ctx0" brushRef="#br0" timeOffset="501337.0219">17674 16545 0,'18'0'15,"35"18"1,0-18-16,-18 0 0,88-18 15,-70 18 1,0-17-16,18 17 16,-54 0-16,1 17 15</inkml:trace>
  <inkml:trace contextRef="#ctx0" brushRef="#br0" timeOffset="504179.4399">4392 12206 0,'88'18'16,"-52"-18"-16,16 0 15,1 17-15,36-17 16,-36 0-16,-1 0 16,1 0-16,0 0 0,0 0 0,53 0 15,-53 0-15,17 0 16,1 0-16,88-17 16,-71 17-16,88-18 15,-70 18-15,88 0 16,-88 0-16,106 0 15,-106 0-15,105 18 16,-87-18-16,123 0 16,-124 0-16,142-18 15,-142 18-15,159-18 16,-140 18 0,140-17-16,-141 17 15,123 17 1,-122-17-16,140 18 0,-141-18 15,141 0 1,-123 0-16,0 0 0,-1 0 16,-17 0-16,177 0 15,-159 0-15,-1 0 0,160-18 16,-1 18 0,-158 0-16,-18 0 0,18 0 15,159 0 1,-160 0-16,177 0 15,-176 0-15,18-17 0,158 17 16,-159-18-16,177 1 16,-194 17-16,176-18 15,-159 18 1,159-18-16,-176 18 16,159 0-16,-160 0 15,177 0-15,-158-17 16,158 17-1,-176 0-15,176-18 16,-176 18-16,158 0 16,-176 0-16,159 0 15,-141 18-15,141-18 16,-142 17-16,160-17 16,-159 0-16,158 18 15,-158-18-15,158 18 16,-175-18-16,140 17 15,-123 1-15,140-1 16,-157 1-16,175 0 16,-158-18-16,176 17 15,-159 1 1,177-18-16,-177 18 16,195-18-16,-177 0 15,176 17-15,-193-17 16,211 18-1,-194-18-15,194 18 16,-194-18-16,194 0 16,-194 17-16,194-17 15,-194 18-15,212-18 16,-212 0-16,159 0 16,-177 0-16,124 0 15,-159 18-15,71-18 16,-124 0-16,35 17 15,-87-17-15</inkml:trace>
  <inkml:trace contextRef="#ctx0" brushRef="#br2" timeOffset="540720.7294">20320 12912 0,'-35'0'0,"17"-18"16,18 0-16,-18-17 15,18 17-15,-17 18 16,17-35-1,0 18-15,35-1 16,0 18 0,1 0-16,69 18 0,-52 17 15,53 0 1,-35 0-16,-18 1 16,-18-1-16,0 0 0,18 53 15,-35-35-15,-36 53 16,18-71-16,-35 1 0,-18 17 15,18-36 1,-1 1-16,1-18 0,0 0 16,0 0-16,-1-18 0,1-17 15,17 0-15,18-18 16,0 35-16,36-35 16,-1 53-16,18 0 15,-18 18-15,18 0 16,-18-1-1,1 36-15,-19-35 16,1-1-16,0 1 16,-18 0-16,-18-18 15</inkml:trace>
  <inkml:trace contextRef="#ctx0" brushRef="#br2" timeOffset="542929.0769">14640 12771 0,'18'17'16,"-18"1"-16,0 35 16,0-36-16,0 54 15,18-18-15,-1 35 16,-17-35-16,18 70 15,-18-70-15,17 88 16,-17-52-16,18 69 16,-18-69-16,-18 69 15,18-87-15,0-1 16,0-17-16,0 53 16,0-70-16,0 16 15,0-16-15,0 52 16,18-18-16,-18-34 15,18-1-15,-1-17 16,19 17-16,-19-17 16,36-1-1,-35-17-15,52 18 16,-34-18-16,34 17 16,-17-17-16,53 0 15,-35 0-15,52 0 16,-52 18-16,87-18 15,-69 0-15,69 18 16,-70-1-16,89-17 16,-107 0-16,107 0 15,-89 0-15,106 0 16,-88 0-16,123 0 16,-123 0-16,106 18 15,-124-18 1,106 0-16,-106 0 15,71-18 1,-71 18-16,-35-17 0,70-1 16,-52-17-1,-53 17-15,-1-17 16,-17 0-16,0-18 16,-17 17-16,-1-34 15,0 17-15,1-35 16,17 35-16,0-71 15,0 71-15,0-88 16,17 71-16,-17-89 16,0 89-16,18-72 15,-18 54-15,18-53 16,-18 71-16,17-54 16,-17 71-1,0-17-15,0 17 16,-17-18-16,17 36 15,-36-36 1,19 36-16,-19-36 16,1 54-16,-53-36 15,53 35-15,-71 1 16,53 17-16,-71 17 16,54-17-16,-89 18 15,89-18-15,-107 0 16,89 0-16,-88 0 15,70 0-15,-124 0 16,125 0-16,-142 0 16,123 0-16,-123 18 15,141-18-15,-123 17 16,123-17-16,-105 18 16,122-18-1,-52 0-15,71 0 16,-1 17-16,54-17 15</inkml:trace>
  <inkml:trace contextRef="#ctx0" brushRef="#br2" timeOffset="544329.8679">21184 12859 0,'36'0'0,"17"0"16,-18 0-16,0-18 0,71 18 15,-53 0-15,70-18 16,-105 18 0,17 0-16,-17 0 15,-36-17 1,-35-1 0,36 18-16,-19 0 15,1 0-15,-18 0 16,36 0-16,17 35 0,0 1 15,35 34 1,0-34-16,36 52 16,-36-35-16,35 17 15,-34-34-15,-1 16 16,-35-34-16,-18 17 16,1-17-16,-19-18 15,-52 0-15,53 0 16,-18 0-16,-35-18 15,53 18-15,-1 0 0,19 0 16,-1-17-16,36 17 16,-1 0-16</inkml:trace>
  <inkml:trace contextRef="#ctx0" brushRef="#br2" timeOffset="544731.3084">22084 12753 0,'-18'18'16,"1"17"-16,17 0 15,-36 36-15,36-18 16,-17-18-16,17 18 15,-18 0-15,18 35 0,18-35 16,17 17 0,-17-52-16,35 17 15,-36-17-15,36-18 16</inkml:trace>
  <inkml:trace contextRef="#ctx0" brushRef="#br2" timeOffset="545114.8907">22278 13141 0,'0'35'16,"0"-17"-16,-18 17 16,18 18-1,18-18-15,-18-17 0,18 0 0,-1-1 16,1-17-16,-1 0 15,19 0-15,-19-17 16,1-1 0,0 0-16,-18 1 0,17 17 15,1 0 1,0 17 0,-1 1-16,36 0 15,-35-18-15,-1 0 16,1 0-16,0-18 15,-18 0-15,0-35 16,-18 36-16,0-1 16,1 1-16,-1-1 15,1 0-15,-1 18 16,18 18-16</inkml:trace>
  <inkml:trace contextRef="#ctx0" brushRef="#br2" timeOffset="545294.3748">22878 13300 0,'0'17'0,"0"1"16,-18-18-16,0 35 15,1-35-15,-1 18 16,0 0-16,18-1 15</inkml:trace>
  <inkml:trace contextRef="#ctx0" brushRef="#br2" timeOffset="545676.2923">23072 12894 0,'-18'71'15,"18"34"-15,0-69 16,18 70-16,-18-36 16,17-35-16,-17-17 15,18-18-15,0-18 16,17-17-1,0 17-15,18-17 16,-35 35-16,17 0 16,-17 18-16,17 17 15,-35-17 1,-18 17-16,1-17 16,-36-18-16,35 17 15,-35-17-15,18-17 16,17 17-1,1 0-15,-1-18 0</inkml:trace>
  <inkml:trace contextRef="#ctx0" brushRef="#br2" timeOffset="545893.3306">23354 12806 0,'53'53'16,"17"17"0,-17 36-16,-17-71 15,-1 71 1,-35-70-16,0 52 0,0-71 16,-53 36-16,35-35 15,-17 0-15</inkml:trace>
  <inkml:trace contextRef="#ctx0" brushRef="#br2" timeOffset="546589.9199">20179 13758 0,'-18'0'16,"1"0"0,17 18 15,17-18-16,19 0 1,-1 0-16,0 0 16,71-18-16,-18 18 15,-17 0-15,140 0 16,-87 0-16,35-17 16,193-1-16,-140 18 15,229-18 1,-18 1-16,-229 17 0,0 0 15,-35-18-15,106 18 16,-177 0-16,-18 0 16,1 0-16,-53 0 15</inkml:trace>
  <inkml:trace contextRef="#ctx0" brushRef="#br2" timeOffset="547249.4848">21043 14005 0,'0'-17'15,"18"17"1,52 17-16,-17-17 0,36 53 15,-1 0 1,-35 0-16,-36-18 16,19 71-16,-36-18 15,-53 1 1,35-72-16,-53 18 16,36-17-16,-18-18 15,18 0-15,-18-35 16,53 17-16,0-35 15,18 18-15,52 0 16,-34 17-16,69 0 16,-52 18-16,35 36 15,-52-19-15,34 19 16,-52-19-16,17 19 16</inkml:trace>
  <inkml:trace contextRef="#ctx0" brushRef="#br2" timeOffset="547684.1754">21943 14217 0,'0'0'0,"-18"18"0,1 35 15,-1-18-15,18-18 16,0 19-16,18 34 16,-18-52-16,17 0 0,18 17 15,-17-35 1,35 0 0,-18 0-16,1-18 15,-19 1-15,1-1 0,-1 0 0,1 18 16,0-17-16,-1 17 15,1 17 1,-18 19-16,18-1 16,17 0-16,-17-17 15,34-1-15,-16-17 16,-19 0-16,1 0 16,-18-17-16,18-19 15,-18 1-15,0-35 16,-18 34-16,-17-34 15,17 52-15,-35-17 16</inkml:trace>
  <inkml:trace contextRef="#ctx0" brushRef="#br2" timeOffset="553028.5175">26617 12982 0,'0'-17'47,"-18"17"-32,1 0 1,-1 0 15,1 0-15,17-18-1,0 0-15,0 1 16,0-1-16,0-17 31,0 17-15,17 18-16,-17-18 15,18 18-15,17-17 16,-17-1-16,17 18 0,-17-17 16,17 17-16,18-18 15,-18 18-15,18 18 16,-18-18-16,1 35 16,52 18-16,-53-36 15,0 19-15,-17-1 0,17-17 16,1 52-16,-36-35 15,17 54 1,-17-54-16,-17 53 16,-1-53-16,0 1 0,-35 17 15,36-18-15,-19-35 16,-69 35 0,52-53-1,17 18-15,1-17 0,-18-36 16,36 0-1,17 0 1,52 0-16,37 18 16,-54 35-1,36 18-15,-36-1 16,35 36-16,-52-35 16,35 17-16,-53-17 15,0-1 1,0 1-16</inkml:trace>
  <inkml:trace contextRef="#ctx0" brushRef="#br2" timeOffset="579422.3306">20179 14923 0,'-18'0'0,"1"0"15,34 0 32,-17 17-31,18-17-16,0 18 15,17-1-15,-18-17 16,54 18-16,-36-18 16,36 0-1,-36 0-15,53 18 16,-35-18-16,53-18 15,-35 18-15,52-18 16,-52 1-16,-1 17 0,71 0 16,18 0-1,-88 0-15,-1 0 16,89 17-16,-71 1 16,89-18-16,-72 0 15,-16 18-15,-1-18 0,18 0 16,-18 17-16,106 1 15,-88-18-15,-18 18 16,18-18-16,-1 0 0,90 0 16,-90 0-16,-16 0 15,69 0-15,-70 0 16,-17 0-16,53 0 16,-36 0-1,-53 0-15,-17 0 0,-1 0 0,1 0 16,-36 17-1,1-17-15</inkml:trace>
  <inkml:trace contextRef="#ctx0" brushRef="#br2" timeOffset="589553.7884">22578 14728 0,'17'0'31,"-17"-17"-15,18 17-16,0 0 15,-1 0 1,1 17 0,17 1-16,1 0 15,16 17-15,-16-17 16,52-1 0,-35 1-16,35-18 15,-53 0-15,36 0 16,-36 0-16,-17 0 15,-1-18-15,1 18 0,-18-17 16</inkml:trace>
  <inkml:trace contextRef="#ctx0" brushRef="#br2" timeOffset="589987.6616">22525 14887 0,'-18'0'31,"18"-17"0,0-1-31,0 0 16,0 1-16,0-1 0,0 0 16,-17-17-1,17 17-15,0 1 16,17 17-1,36 0 1,0 0 0,-18 0-16,54-18 0,-54 18 15,0-17-15,18 17 16,-35 0-16</inkml:trace>
  <inkml:trace contextRef="#ctx0" brushRef="#br2" timeOffset="653697.4551">22543 12665 0,'0'17'94,"0"-34"-1,17-19-93,1 19 16,17-54-16,-17 36 16,-1 0-16,1-18 0,17 0 15,1 0-15,-19 0 16,18 0-16,18-53 16,-35 53-16,0 18 0,-1 0 15,1 0-15,0-18 16,-18 35-16,-18 18 31,0 18-15</inkml:trace>
  <inkml:trace contextRef="#ctx0" brushRef="#br2" timeOffset="654133.053">22419 12453 0,'0'18'31,"18"35"-15,-18-36-1,0 19-15,0-1 0,0 53 16,0-53-16,0 1 15,0-1-15,0-18 0,0 1 16,17-18-16,19 0 16,17-53-1,-18 36-15,0-19 16,36-17-16,-36 18 16,0 0-16</inkml:trace>
  <inkml:trace contextRef="#ctx0" brushRef="#br2" timeOffset="654553.4854">23266 12647 0,'0'-18'31,"17"-17"-15,19 18 0,-1-54-16,0 18 15,53-70 1,-35 34-16,35-69 0,-35 87 16,0-35-1,-35 71-15,0 0 16,-36 35-1,0 35-15</inkml:trace>
  <inkml:trace contextRef="#ctx0" brushRef="#br2" timeOffset="654922.7569">23230 12312 0,'0'18'15,"0"17"1,0 0-1,0 0-15,0 1 0,0 34 16,0-52 0,18 17-16,-18 0 15,0-17-15,18 0 0,-1-1 16,1-17-16,0 0 0,-1 0 16,19 0-16,34-35 15,-35 17-15,1 1 0,17-1 16,17-17-1,-52 35-15</inkml:trace>
  <inkml:trace contextRef="#ctx0" brushRef="#br2" timeOffset="656133.74">15187 12718 0,'0'0'0</inkml:trace>
  <inkml:trace contextRef="#ctx0" brushRef="#br2" timeOffset="656594.7289">15187 12718 0,'18'-36'0,"-36"72"0,36-89 16,-36 53 0,0 0-16,1 0 15,-18-18 1,17 18-16,0 0 16,-17 0-16,17 18 0,-52-18 15,35 17-15,-36 1 16,36 17-16,-18 18 15,17-18-15,-34 54 16,35-54-16,-1 71 16,36-53-16,-17 53 15,34-54-15,19 54 16,-19-53-16,71 53 16,-52-53-16,70 18 15,-53-36 1,-1 0-16,37-17 15,16-18 1,-52 0-16,36-53 16,-54 18-16,0-1 0,36-70 15,-54 53-15,1-52 16,0 52-16,-18-88 16,0 88-1,-18-18-15,0 18 0,-35-35 16,18 35-16,-53-17 15,53 52-15,-54-35 16,37 35-16,16 18 16,-17-17-16,0 34 15,18 19-15</inkml:trace>
  <inkml:trace contextRef="#ctx0" brushRef="#br2" timeOffset="657968.0734">27129 12647 0,'0'-18'15,"0"1"1,-18 17 0,18-18 15,-18 18-31,1 0 15,17-17-15,-36 17 16,19-18-16,-1 18 0,-17-18 16,0 18-16,-18-17 15,17 17-15,-17 0 0,18-18 16,-71 36 0,1-1-16,52 1 15,0 0-15,-53 17 16,53 0-16,18-17 0,-18 17 15,-18 36 1,36-36-16,-18 35 16,35-17-16,18 0 0,-17 0 15,17 0-15,17 53 16,19-53-16,34 70 16,-35-87-16,89 52 15,-71-53-15,88 18 16,-53-35-16,71 17 15,-89-35-15,89 0 16,-88 0-16,-1 0 16,1-18-16,-1 1 0,-17-19 15,18 1-15,17-36 16,-70 19-16,-1-1 16,19-71-16,-36 54 15,-36-71-15,1 70 16,-53-88-16,17 106 15,-52-35-15,52 70 16,-34 1 0,52 34-16,0 1 15,0 17-15,0 1 0</inkml:trace>
  <inkml:trace contextRef="#ctx0" brushRef="#br2" timeOffset="658786.4607">28875 12665 0,'0'17'15,"0"1"-15,18 0 16,-18 17-16,17-17 0,1 34 16,17-16-1,-17-36-15,-1 0 16,1 0-16</inkml:trace>
  <inkml:trace contextRef="#ctx0" brushRef="#br2" timeOffset="658919.0658">28981 12647 0,'17'35'16,"-17"-17"-1,36 17-15,-36 1 16,35-1-1,-17-35-15</inkml:trace>
  <inkml:trace contextRef="#ctx0" brushRef="#br2" timeOffset="659297.5534">29228 13264 0,'17'53'15,"1"53"1,0-53-16,-18-18 0,17 1 16,-17-19-16,0 1 0,-17-53 31,-19-36-31,19 36 16,-1-18-16,0-71 15,1-34-15,34 87 16,54-17-16,-36 53 15,71-1 1,-71 36-16,54 36 16,-54-19-16,0 54 15,-17-53-15,-36 52 16,0-35-16,1-17 16,-18 0-16,-1-1 0,-34 1 15,34-18-15,-17 0 16,53-18-1</inkml:trace>
  <inkml:trace contextRef="#ctx0" brushRef="#br2" timeOffset="659728.257">29810 13000 0,'-18'0'31,"-17"35"-16,17 0-15,-17 1 0,17 34 16,18-34 0,18-1-16,0-18 15,-1 1-15,36-18 16,-18 0-16,18-53 16,-35 36-16,0-36 15,-18 35-15,17-35 16,-17 35-16,-17 18 15,17 18 1,17 17 0,1-17-1,-1 0-15,1-1 0,0-17 16,-1 0-16,19 18 16,-36-36-16,17 18 15,-17-17-15,0-19 16,0 19-16,0-1 0,0-17 15,0 17-15,18 18 32,17 0-32,-17 18 15,0-18 1</inkml:trace>
  <inkml:trace contextRef="#ctx0" brushRef="#br2" timeOffset="660071.2832">30233 13018 0,'18'0'31,"17"0"-31,36 0 16,-54 0-16,1 0 15,-1 0-15,1-18 16,0 18-16,-18-18 16</inkml:trace>
  <inkml:trace contextRef="#ctx0" brushRef="#br2" timeOffset="660242.8454">30286 12771 0,'0'88'16,"18"18"0,-1-53-16,1 52 15,-18-52-15,18-17 0,-18-1 0,17 0 16,1-17 0</inkml:trace>
  <inkml:trace contextRef="#ctx0" brushRef="#br2" timeOffset="660388.4748">30551 13035 0,'17'35'16,"-17"-17"-16,18 17 16,-18 18-1,0-35-15</inkml:trace>
  <inkml:trace contextRef="#ctx0" brushRef="#br2" timeOffset="660526.7675">30568 12859 0,'18'0'0</inkml:trace>
  <inkml:trace contextRef="#ctx0" brushRef="#br2" timeOffset="661079.1416">30780 13088 0,'-18'18'16,"1"17"-16,-1 0 15,18-17-15,0 35 16,18-18 0,-18-17-16,35-18 15,0 0-15,-17 0 0,-18-18 0,17 0 16,1-34 0,0 34-16,-1-35 15,-17 35-15,0 1 0,-17-1 16,17 36-1,0 17 1,17 0-16,1 1 16,0-19-1,17-17-15,-17 0 16,17 0-16,-18-17 16,19-36-1,-19 35-15,19-53 16,-19 36-16,-17-35 15,0 34-15,0-52 16,0 53-16,-35-36 16,35 54-16,-18-1 0,1 18 15,-1 18 1,18-1-16,0 54 16,0-18-16,0 0 0,18 53 15,35-1 1,0-16-1,-18-37-15,18 1 16,-36-35-16,1 0 0</inkml:trace>
  <inkml:trace contextRef="#ctx0" brushRef="#br2" timeOffset="661689.1964">29457 13988 0,'-18'0'31,"18"53"-31,-17-36 16,-1 54-16,18-36 15,0-17-15,18 35 16,-1-53-16,1 17 16,0-17-16,-1 0 0,36-35 15,-35 0-15,35-36 16,-36 36-16,1-71 15,0 71 1,-18-71-16,-18 53 16,0-35-16,1 53 15,-1-1-15,0 36 16,18 36 0,0 16-16,0 1 15,36 53-15,-19-35 16,1-18-16,0-18 0,17 18 15,0-18-15,36 18 16,-54-35-16</inkml:trace>
  <inkml:trace contextRef="#ctx0" brushRef="#br2" timeOffset="662028.6988">29898 14111 0,'18'18'16,"-1"-18"0,1 0-16,-1-18 15,-17 0 1,0 1 0,-17-1-16,17-17 15,-18 17-15,18-17 16,0 17-16,18-17 15,-1 17-15,1 18 16,0 0-16,-1 0 16,1 0-1,-18 18 1,0 0 0,0-36-1</inkml:trace>
  <inkml:trace contextRef="#ctx0" brushRef="#br2" timeOffset="662312.7169">30004 13899 0,'-18'0'0,"0"0"16,36 0 15,-36 0 1,1 0-17,-1 0 1,1 18-16,-1 0 15,18-1-15,-18 1 16,18 0-16,0 17 0,18-17 16,-18-1-16,18 1 15,-18-1-15,35 1 16,-35 0-16,17 17 16,1-35-16,0 35 15,-1-35-15,19 0 16,-19 0-16,1-17 15,-18-1 1</inkml:trace>
  <inkml:trace contextRef="#ctx0" brushRef="#br2" timeOffset="662673.1172">30198 14058 0,'17'18'15,"-17"17"-15,0-17 16,18-36 15,-18-35-15,18 36-16,-1-36 16,1 17-1,-18 19-15,35-19 16,-17 36-16,0 0 15</inkml:trace>
  <inkml:trace contextRef="#ctx0" brushRef="#br2" timeOffset="662830.0788">30427 14076 0,'0'17'16,"35"19"-1,-35-19 1,18-17-16</inkml:trace>
  <inkml:trace contextRef="#ctx0" brushRef="#br2" timeOffset="662974.5216">30462 13776 0,'18'18'31,"-18"-1"-31</inkml:trace>
  <inkml:trace contextRef="#ctx0" brushRef="#br2" timeOffset="663429.5126">30586 14146 0,'17'0'16,"1"0"-16,17-17 15,-17-1 1,0 0-16,17 1 16,-35-1-16,35 1 15,-17 17-15,0 0 16,-1 0-16,1 0 0,-18 17 15,0 18 1,-18-17-16,-17 17 16,35-17-1,-18 0-15,1 17 16,34-17-16,1-1 16,0-17-16,17 0 15,-18-17-15,19-1 16,-19 0-1,1-17-15,-18 17 16,0-17 0,0 17-16,18 18 47,-18 18-32,17 0-15,1-18 16,0 0-1</inkml:trace>
  <inkml:trace contextRef="#ctx0" brushRef="#br2" timeOffset="663546.1131">30992 14076 0,'0'0'15,"0"-18"-15,0 1 0,17-1 16,1 18-16,17 0 16,0 0-16,-17-18 0,35 18 15,-35 0-15,-1 0 16,-17-17-1,-17 17-15</inkml:trace>
  <inkml:trace contextRef="#ctx0" brushRef="#br2" timeOffset="663714.2989">31044 13864 0,'18'53'16,"0"53"-16,-18-53 15,17 35-15,1-35 16,0-18 0,-1-17-16,1 0 0,0-18 15</inkml:trace>
  <inkml:trace contextRef="#ctx0" brushRef="#br2" timeOffset="663863.0963">31344 14076 0,'18'53'16,"0"-36"-16,-1 1 15,1-18-15,-18 18 0,18-1 16</inkml:trace>
  <inkml:trace contextRef="#ctx0" brushRef="#br2" timeOffset="664002.6994">31433 13776 0,'0'18'16,"0"17"0,0-17-1</inkml:trace>
  <inkml:trace contextRef="#ctx0" brushRef="#br2" timeOffset="664335.9626">31503 14164 0,'18'0'16,"-18"-18"-16,17 18 15,1-17 1,0 17-16,17-18 15,0 18-15,-17-18 16,-1 18-16,1-17 16,-18 34 46,0 1-46,0 0-16,0-1 15,0 1-15,18-18 16,-1 0 0,1-18-1</inkml:trace>
  <inkml:trace contextRef="#ctx0" brushRef="#br2" timeOffset="664502.6812">31962 13494 0,'17'53'16,"-17"-36"-16,18 1 0,-18 17 16,18-35-16</inkml:trace>
  <inkml:trace contextRef="#ctx0" brushRef="#br2" timeOffset="664619.6122">32209 13494 0,'17'17'0,"-17"36"16,0-17-16,-35-1 16</inkml:trace>
  <inkml:trace contextRef="#ctx0" brushRef="#br2" timeOffset="670297.6599">26705 14852 0,'0'-18'0,"0"1"16,0-1-1,0 0 1,-17 18-16,-1-17 16,0 17-16,-17 0 15,17 0 1,-17 17-16,-18 36 0,36-17 16,-1-1-16,0 53 15,18-35-15,0 0 16,18-35-16,35-1 15,-18-17-15,0 0 16,36-53 0,-36 0-16,18-35 15,-35 35-15,-18 18 0,0-18 16,0 0-16,0-35 16,-18 53-16,18-18 0,-17 17 15,-1 19-15,-17-36 16,17 35-16,0 1 0,1 17 15,17 17 1,-18 36-16,18-18 16,18 54-16,-18-19 15,35 36-15,-17-53 16,35 18 0,-18-36-16,18 18 0,-18-36 15,18 1 1,-35-18-16</inkml:trace>
  <inkml:trace contextRef="#ctx0" brushRef="#br2" timeOffset="671416.3953">26741 14252 0,'0'-17'31,"0"-1"-15,-18 0-1,18 1-15,-18-1 16,18 0-16,-17 1 15,-36-1-15,35 0 16,-17 1-16,0 17 16,-18 0-16,-36 0 15,37 0-15,16 17 0,-17 1 16,18 0-16,-36 17 16,36 0-16,0 18 0,17-17 15,-17 16-15,17 54 16,1-53-16,17 0 15,0 18-15,0-1 0,17 1 16,1-1-16,17 1 0,53 88 16,-35-89-16,71 71 15,-36-105 1,0 16-16,89-16 16,-89-19-16,0-17 0,88-35 15,-87 17-15,-19-17 16,1 0-16,17-53 15,-53 35-15,0-53 16,-35 35-16,0 1 16,-35-18-16,18-1 0,-36 1 15,-71-123-15,-17 52 16,71 106-16,-1 18 16,0 17-16,-70 18 15,88 18-15,0-1 0,18 36 16,-35 53-1</inkml:trace>
  <inkml:trace contextRef="#ctx0" brushRef="#br2" timeOffset="672950.7908">27728 12771 0,'18'-18'31,"17"-17"-15,1-1-16,16 1 0,-16 0 15,17-18-15,52-35 16,-34 35-16,-18 0 0,18 18 16,52-54-1,-35 19-15,-70 52 16,-1 1-16,-34 17 15,-18 17 1,17-17-16,-17 18 16</inkml:trace>
  <inkml:trace contextRef="#ctx0" brushRef="#br2" timeOffset="673417.0791">28099 12100 0,'0'18'47,"-18"0"-47,18-1 16,-35 36-16,0-18 15,17 1-15,-53 52 16,36-35-16,-35 53 15,52-53-15,-17-18 16,17 0-16,0 18 16,18-35-16,18-1 0,-18 1 15,18 0-15,-1-18 16,1 0-16,17 17 0,0-17 0,1 0 16,34 0-1,-17 0-15,-18 0 16,1 18-16</inkml:trace>
  <inkml:trace contextRef="#ctx0" brushRef="#br2" timeOffset="675503.3373">27852 14993 0,'0'18'16,"53"-1"-1,-18 1 1,0 0-16,71 17 15,-35-17-15,-1-1 0,54 1 16,-54-1-16,36 1 16,-71-18-16,1 0 15,-19 18-15,19-18 16,-36-18-16,-36 0 16</inkml:trace>
  <inkml:trace contextRef="#ctx0" brushRef="#br2" timeOffset="675931.3083">27817 15363 0,'0'-17'31,"0"-1"-15,0-17-1,-18 0 1,18-1-16,-18 1 0,1-35 15,17 34-15,-18-34 16,0 34-16,18-16 16,0 34-1,36-17-15,-19 35 16,36 0 0,0 17-16,-18 1 15,36-18 1,-18 18-16,17-18 15,-52 0-15,35 0 16</inkml:trace>
  <inkml:trace contextRef="#ctx0" brushRef="#br2" timeOffset="679117.4735">29704 14923 0,'18'0'31,"34"-18"-16,-16 18-15,-1 0 0,18-18 16,0 1-16,-18-1 16,18 18-16,35-18 0,-52 1 15,-19 17-15,1 0 16</inkml:trace>
  <inkml:trace contextRef="#ctx0" brushRef="#br2" timeOffset="679362.7816">29951 14958 0,'35'70'16,"-17"-34"-1,17 34-15,-17-35 16,-1 1-16,19 17 16,-36-18-16,0 18 15,0-36-15,-18 1 0,0 17 16,1-35-1,-19 0-15,19 0 16,-36 0-16,18 0 16,-18-17-16,35-1 15,-17 18 1,17 0-16,18 18 16</inkml:trace>
  <inkml:trace contextRef="#ctx0" brushRef="#br2" timeOffset="684485.4436">27111 12629 0,'0'-17'31,"-18"17"-15,18-18-16,-17 1 16,-1 17-16,-17-18 15,35 0-15,-53 1 16,35 17-16,-35-18 16,18 18-16,0 0 15,-1 0-15,-34 0 16,35 0-16,-1 18 0,1-18 15,-18 17-15,18 1 0,-36 17 16,36-35-16,-35 18 16,52-1-16,-35 1 15,18-18 1,-1 18-16,1-1 16,0 1-16,0 0 15,-1 17-15,19-17 16,-36 17-1,35-18-15,0 36 16,1-35-16,-1 17 16,1 1-16,17-1 15,17 0-15,1 18 16,-18-35-16,17 35 16,1-36-16,0 36 15,-18-35-15,17 35 16,1-36-16,0 36 15,-1-35-15,19 35 16,-19-18-16,36 0 16,-35-17-16,17 0 15,-17 17-15,17-17 16,36-1-16,-36 1 16,35 0-16,-17-1 15,-17 1-15,52-1 16,0 19-1,-53-36-15,36 17 16,-18-17-16,17 0 16,-17-17-16,18-1 15,-36 0-15,36-17 16,-36 18-16,18-1 16,-18 0-16,-17 18 15,17-17-15,0-1 16,-17 0-16,-1 1 0,1-19 15,0 19-15,-1-1 0,-17-17 16,18 17-16,-18-17 0,18-36 16,-18 36-16,0-53 15,-18 53 1,0-71-16,18 53 16,-35-35-16,35 52 15,-35-34 1,35 52-16,-35-35 15,35 36-15,-36-36 16,36 35-16,-53-17 16,36 17-16,-36-17 15,0 17-15,-35 1 16,35 17-16,-71-18 16,54 18-16,-89 0 15,88 0-15,-70 18 16,88-1-16,-70 19 15,70-1-15,18-18 16,-1 1-16,-16 35 16,52-35-16,-18 35 15,18-36 1</inkml:trace>
  <inkml:trace contextRef="#ctx0" brushRef="#br2" timeOffset="685596.9011">26705 12506 0,'-17'0'0,"-1"-18"15,0 18 1,1-17-16,-1 17 16,0 0-16,-17-18 15,0 18-15,0 0 0,-36 18 16,36-1-16,-36 19 15,36-19-15,0 19 16,-1-19-16,1 18 0,17 1 16,-34 17-16,34-18 15,0-17-15,-17-1 16,35 1-16,-35 17 16,17 0-16,0-17 0,18 0 15,-17-1-15,17 36 16,0-35-16,0 17 0,0-17 15,0-1-15,0 36 16,0-35-16,0 0 16,0 17-16,0-17 0,17-1 15,1 36-15,0-35 16,-1 35-16,1-36 16,17 19-1,-17-19-15,35 36 0,-36-35 16,1-1-16,17 19 15,1-19-15,17 19 16,-18-19-16,35 19 16,-17-19-16,36 1 15,-37-18-15,37 17 16,-36-17-16,35 18 16,-35-18-16,-18 0 15,18 0-15,-18 0 0,0 0 16,54-35-16,-54 0 15,18 17-15,-18-17 0,36-36 16,-36 36-16,35-53 16,-34 35-1,-1-53-15,-17 53 16,-1-53-16,-17 53 16,-35-70-16,0 52 15,-53-35-15,35 71 16,0 0-1,0 17-15,0 0 0,0 1 0,0 17 16,0 0-16,-17 17 16,34 19-16,-17-1 15,36-17-15</inkml:trace>
  <inkml:trace contextRef="#ctx0" brushRef="#br2" timeOffset="688116.844">26882 14199 0,'17'0'31,"-17"18"-15,18-18-1,-18-18 126,0 1-63,-18 17-31</inkml:trace>
  <inkml:trace contextRef="#ctx0" brushRef="#br2" timeOffset="690040.5019">26952 14217 0,'0'-18'15,"-17"18"32,17-17-31,-18 17-16,0 0 15,1 0-15,-1-18 16,0 18-16,1-18 0,-1 18 16,-35-17-1,36-1-15,-1 18 0,0 0 16,-35-18-16,36 18 15,-36 0-15,35 0 16,-35 18-16,18-18 16,0 0-1,-1 0-15,-16 18 16,34-18-16,-17 17 16,-1-17-16,1 18 15,17 0-15,-17-1 16,17-17-16,-17 36 15,18-36-15,-19 17 16,19 1-16,-19 0 16,36-1-16,-35 1 15,35-1-15,-35 19 16,17-19 0,1 19-1,17-19-15,0 1 0,-18 17 16,0-17-16,18-1 15,0 19-15,0-19 16,0 1-16,0 17 16,0-17-16,0 35 15,0-36-15,0 1 16,0 0-16,0 35 16,0-36-16,18 1 0,0 17 15,-1-17-15,-17 0 16,18 17-16,-18-18 15,17 1-15,1 0 0,0-1 16,-18 1-16,35 17 16,-35-17-16,18 0 0,-1-1 15,19 18-15,-1 1 16,-18-19-16,1 1 16,0 17-16,17-17 15,-17 0-15,-1-1 16,19 1-16,-1-1 15,0-17-15,0 18 16,1-18 0,-1 0-16,-17 0 0,35 0 15,-18 0-15,18 0 16,0 0 0,-18 0-16,18 0 15,-36 0-15,36 0 16,-17 0-16,-1-18 15,0 18-15,1-17 16,-19-1-16,18 18 16,1-17-16,17-1 15,-36 0-15,1 18 16,0-17-16,17-1 16,-18 0-16,-17 1 15,36-19-15,-36 19 16,17-18-16,-17 17 15,18-17 1,-18 17-16,0 0 0,18 1 16,-18-1-16,0-52 15,17 52-15,-17-17 0,0-18 16,18 35-16,-18 0 16,0-35-16,0 36 15,0-1-15,0-17 16,0 17-16,-18-35 15,1 18-15,-19-18 16,36 36-16,-53-54 16,36 53-16,-36-35 15,35 36-15,-35-1 16,36 1-16,-54-1 16,36 0-1,-18 1-15,18 17 16,-54-18-16,37 18 15,-1-18-15,-36 18 16,37 0-16,-1 0 0,0 0 16,0 0-16,0 0 15,18 0-15,-36 18 16,36-18-16,-1 18 0,1-1 16,18 1-16,-1 0 15,-17-1-15,-1 1 16,19-1-16,-1 1 15</inkml:trace>
  <inkml:trace contextRef="#ctx0" brushRef="#br2" timeOffset="720966.4277">15011 15522 0</inkml:trace>
  <inkml:trace contextRef="#ctx0" brushRef="#br2" timeOffset="721350.4157">15046 15416 0,'-18'-17'16,"18"-1"-16,0 36 47,18 35-32,-18-18-15,18 18 16,-18 0-16,0 70 16,17-52-16,-17-1 0,18 124 15,-18-88 1,0 18-16,0 105 16,0-106-16,0-17 0,18 106 15,-18-124-15,0-17 16,0-1-16,17 54 15,-17-71-15,0 0 16,0 17-16,0 1 16,0-54-16,18-17 15,-1-17 1</inkml:trace>
  <inkml:trace contextRef="#ctx0" brushRef="#br2" timeOffset="722091.3178">15134 15469 0,'18'0'31,"-1"-17"-15,1 17-16,17 0 0,18 0 15,-17 0-15,16 0 16,90 17-16,-72-17 15,124 0-15,-70 0 16,140 0-16,-123 0 16,142 0-16,-125-17 15,142-1 1,-159 0-16,159-35 16,-176 18-16,123 0 15,-159 17-15,53 1 16,-88 17-16,17 0 15,-52 17-15,-18 19 16,18-19 0,-18 1-16</inkml:trace>
  <inkml:trace contextRef="#ctx0" brushRef="#br2" timeOffset="724008.9824">18256 15311 0,'-17'0'0,"17"-18"47,17 18-16,1 0-16,0 0-15,-1 0 16,1 0-16,-1 0 16,1 18-1,-18-1-15,18 1 16,-18-1-16,0 19 16,0-19-1,0 1-15,0 0 0,0 17 16,17 18-16,-17-18 15,0 36-15,0-18 16,18-18-16,-18 18 0,0 0 16,18 53-1,-18-54-15,0 37 16,0-19-16,17 36 16,-17-35-16,-17 52 15,17-70-15,0 70 16,-18-52-16,18 53 15,0-72-15,0 54 16,-18-70-16,18 52 16,0-35-16,0 17 15,0-17-15,0 18 16,0-36 0,18 36-16,-18-36 15,18 18-15,-18-18 16,17 0-16,-17-17 15,0 17-15,0-17 16,0-1 0,-17-17-1,-1 0 1,18 18 0,-18-18-1,1 18-15,-19-1 16,19-17-16,-36 18 15,18-18-15,-18 35 16,17-35-16,-52 36 16,53-36-16,-36 17 15,18 1-15,-17-18 16,35 0-16,-36 0 16,36 0-1,-53 0-15,52 0 16,-52 0-16,18 0 15,-54 17-15,71-17 16,-70 18 0,52-18-16,1 0 15,-1 18-15,1-18 0,-54 0 16,53 0-16,-70 17 16,71-17-16,-71 0 15,70-17-15,-52-1 16,52 18-16,-17-35 15,35 35-15,-35-35 16,53 17-16,17 0 16,-35 1-1,18-1-15,17 18 16,0 0 0,1 0 15,17-18-31,-18 18 15,1 0-15,-1 0 16,0 0 0,1 0-16,-1 0 0,-17 0 15,17 0-15,-17 0 16,17 0-16,0 0 16,18-17-16,-17 17 15,17-18 95,-18 18-95,18-18 1,0 1-16,-17-1 15,-1 18-15,18-17 0,-18-1 16,18 0-16,0 1 16,-17-1-1,-1 18-15,18-18 16</inkml:trace>
  <inkml:trace contextRef="#ctx0" brushRef="#br2" timeOffset="724302.9061">15169 17480 0,'0'18'16</inkml:trace>
  <inkml:trace contextRef="#ctx0" brushRef="#br2" timeOffset="734802.3399">20214 15628 0,'0'0'0,"-17"0"0,34-18 16,1 18-16,52 0 16,-34 0-16,52 18 15,-53 0-15,53 70 16,-52-18-16,17 54 16,-36-54-16,-17 1 15,-17 35-15,-54-18 16,36-70-16,-18 17 15,-35 0 1,35-35-16,17 0 0,1-17 16,17-36-16,18 17 15,36-16-15,-1 34 16,53-17-16,-35 35 16,71 0-1,-71 17-15,35 1 16,-35 0-16,0-18 15,-36 17-15,1-17 16</inkml:trace>
  <inkml:trace contextRef="#ctx0" brushRef="#br2" timeOffset="735625.9408">21096 15610 0,'-18'0'0,"1"0"0,34 0 31,19 18-16,-1-18-15,71 0 16,-53 0-16,-18 0 16,18-18-16,0 18 0,17 0 15,-34 0-15,-19 0 16,-34 0 0</inkml:trace>
  <inkml:trace contextRef="#ctx0" brushRef="#br2" timeOffset="735830.9064">21361 15681 0,'-18'18'15,"18"17"-15,-18 53 16,36-53-16,17 18 16,18 35-16,-35-52 15,35 34-15,-18-52 16,-17 35-16,-18-18 16,0-17-1,-18-1-15,-35 1 16,18-18-16,-36 0 15,36 18-15,-18-18 16,36 0-16,-19 0 16</inkml:trace>
  <inkml:trace contextRef="#ctx0" brushRef="#br2" timeOffset="736392.121">21890 15646 0,'-18'0'31,"18"17"-31,-17 54 15,-1-36-15,18 89 16,0-1 0,0-70-16,0 18 15,18-36-15,17 53 16,0-53-16,-17 1 0,17-19 16,-17 1-16,35 0 15,-36-18-15</inkml:trace>
  <inkml:trace contextRef="#ctx0" brushRef="#br2" timeOffset="736769.3294">22137 16069 0,'-18'18'16,"1"-1"-16,17 19 15,-18-1-15,18 0 16,18 0-16,-18-17 15,17 0-15,36-1 16,-35-17-16,17 0 16,-17 0-16,-1 0 15,1-17-15,-18-1 16,18 18-16,-1 0 16,18 18-1,-17-1-15,0-17 16,-1 18-16,19-18 15,52 0 1,-70-18-16,-1-17 16,1 17-16,-18 1 0,-35-36 15,17 18 1,0 17-16,-17-17 16,17 35-16,1 0 0,-1 0 15,18 17-15</inkml:trace>
  <inkml:trace contextRef="#ctx0" brushRef="#br2" timeOffset="736987.9378">22789 16245 0,'0'36'15,"0"-1"1,0 0 0,0-17-1,0 0-15</inkml:trace>
  <inkml:trace contextRef="#ctx0" brushRef="#br2" timeOffset="737360.7841">22931 15716 0,'0'18'16,"0"35"-16,17 35 15,-17-17-15,18 52 16,-18-70-16,0-18 15,0 36-15,0-36 16,17-35-16,-17 18 0,0-36 16,36-17-1,-19 17-15,19-17 16,-19 17 0,1 18-16,17 0 15,-17 18-15,0 17 16,-18-17-16,0 17 15,-18-17-15,0-1 16,1 1-16,-36-18 16,35 0-16,-17-18 15,17 18-15,0-35 16</inkml:trace>
  <inkml:trace contextRef="#ctx0" brushRef="#br2" timeOffset="737589.7313">23195 15610 0,'53'53'16,"-18"0"-16,36 71 15,-36-71-15,-17 17 16,17-17-16,0 71 15,-17-89-15,-18 18 0,0 35 16,-18-53 0,1-17-16,-19 0 15,19-1-15</inkml:trace>
  <inkml:trace contextRef="#ctx0" brushRef="#br2" timeOffset="738323.1074">20391 16757 0,'17'0'15,"36"0"1,0-18-16,0 18 15,106 0-15,-53 0 16,123 0-16,-88 0 16,159 0-16,-124 0 15,177-17 1,-159 17-16,141-18 16,-194 18-16,71 0 15,-142 0-15,36 18 16,-70-1-16,-19 1 15,-17 0 1,-35-1-16,17 1 16</inkml:trace>
  <inkml:trace contextRef="#ctx0" brushRef="#br2" timeOffset="738984.4478">21273 17057 0,'17'0'16,"1"0"-16,52 0 15,-34 17-15,34 36 16,-35-35-16,18 70 15,-35-35-15,0 35 16,-18-35-16,-18 18 16,0-54-16,-35 19 15,18-36-15,-35 0 16,34-36-16,-17-16 16,36 34-16,17-17 15,0 17 1,53-17-16,-18 35 15,0 0-15,18 17 0,-18-17 16,54 36-16,-72-19 16,54 36-1,-54-35-15,1 17 16,0-35-16,-18 18 0</inkml:trace>
  <inkml:trace contextRef="#ctx0" brushRef="#br2" timeOffset="740235.2714">21925 17004 0,'0'-18'16,"-17"18"-16,17 18 31,17 35-15,-17-18-16,0 0 16,18 54-16,-18-54 15,17 18-15,-17-36 16,0 1-16,0 0 15,0-36 1,-17-17 0,17-1-16,35 1 15,-17 18-15,17-1 0,-17 18 16,17 0-16,53 18 16,-70-1-16,17 1 15,18 52-15,-53-52 16,0 35-16,-18-18 15,-35 1-15,18-36 16,-35 0 0,17 0-16,-18-18 15,36 0-15,0-17 16</inkml:trace>
  <inkml:trace contextRef="#ctx0" brushRef="#br4" timeOffset="770273.3879">21167 12488 0,'0'-17'0,"-18"17"15,0 0-15,1-18 16,-1 18-16,0 0 16,-34 0-1,34 0-15,-17 0 16,-36 0-16,-35 18 16,36-1-16,17-17 15,-18 18-15,1-18 0,-19 0 16,19 18-16,-1-18 0,1 0 15,-1 17-15,1-17 16,17 0-16,-18 0 0,18 18 16,-53-18-16,71 18 15,-35-18-15,52 0 16,-35 17-16,35-17 16,18 18-1,-17-18 1,17 17-16,0 1 15,0 0 1,17-1-16,-17 54 16,0-36-16,0 53 15,0-35-15,0 53 16,0-53-16,0 88 16,0-88-16,18 88 15,-18-53-15,0 54 16,18-54-16,-18 53 15,0-88 1,0 70-16,0-70 16,-18 35-16,18-52 15,0 52-15,-18-53 16,18 36 0,0-36-16,18 35 15,-18-34-15,0-19 16,0 1-16,18 17 0,-18 1 15,17-19-15,-17 1 16,18-1 0,-18 1-1,18-18 1,-1 18-16,1-1 16,0-17-1,-18 18-15,17-18 0,18 18 16,-17-18-16,0 0 15,-1 17-15,19-17 0,-1 0 16,0 0 0,-17 0-16,35 18 15,-36-18-15,1 0 0,17 18 0,18-1 16,-35 1-16,52 0 16,-34-18-1,-1 17-15,18-17 16,-18 18-16,36-18 15,-36 0-15,18 17 16,-18-17-16,18 0 16,-18 18-16,1-18 0,17 0 15,-18 18 1,35-18-16,-34 0 16,34 0-1,18 0-15,-52-18 0,17 18 16,-18 0-16,53 0 15,-35 0-15,0 0 16,-18 0-16,18 0 0,35 18 16,-35-18-16,53 0 15,-53 0 1,0 0-16,35 0 16,-35 0-16,53 0 15,-53 0-15,35 0 16,-17 0-16,34 17 15,-52-17-15,53 18 16,-53-18-16,53 0 16,-53 0-16,53 18 15,-36-18-15,54 0 16,-71 0-16,52 17 16,-52-17-16,-17 0 15,17 0-15,35-17 16,-53 17-16,0 0 15,1-18-15,-1 18 0,35 0 16,-52 0-16,17 0 16,-17 0-16,0 0 0,-1 0 15,1 0-15,17 0 16,0 0-16,-17 0 0,0 0 16,-1 0-1,1-18-15,0 1 16,-18-1-16,17-35 15,-17 18-15,18-53 16,-18 52-16,18-69 16,-1 52-16,1-88 15,-1 52-15,1-105 16,0 106-16,17-106 16,-35 106-16,18-88 15,-1 87-15,-17-52 16,0 71-1,18-54-15,-18 54 16,0-36 0,18 53-16,-18-35 0,0 52 15,0-34-15,-18 52 16,0-17 0,18 17-16,-35 18 15,17-17-15,1 17 0,-19 0 16,19 0-16,-36 0 15,35 0-15,1 0 16,-19-18-16,-17 18 16,18-18-16,-35 18 15,34 0-15,-52-17 16,35 17-16,-70-18 16,70 0-16,-88 1 15,70 17-15,-123 0 16,106 0-1,-159 0-15,124 17 16,-19-17-16,-16 0 0,-1 0 16,-194 18-16,177-18 15,-142 0 1,177 0-16,-123 0 16,158 0-16,-88 18 15,141-18-15,17 0 16</inkml:trace>
  <inkml:trace contextRef="#ctx0" brushRef="#br4" timeOffset="772635.2724">24377 14376 0,'0'17'15,"18"19"1,-1-19 0,36 54-16,-18-36 15,1 18-15,70 53 16,-54-36-16,90 72 16,-72-72-16,18 18 15,1-17-15,-1 17 0,106 71 16,-106-71-16,71 53 15,-89-70-15,71 34 16,-88-34-16,53 17 16,-71-53-16,18 36 15,-35-53-15,17 17 16,-17-17 0,-36-1-1</inkml:trace>
  <inkml:trace contextRef="#ctx0" brushRef="#br4" timeOffset="772945.6292">25735 15910 0,'18'18'16,"-1"0"-1,36 52-15,-35-35 16,17 1-16,53 34 16,-35-52-16,0 17 0,0-17 15,0-18-15,-18 17 16,36-17-16,-53-17 16,-1-1-16,1 1 0,0-36 15,-18 17-15,-18 1 16,0-36-16,18 36 15,-17-18-15,17 36 16,-18-1 0</inkml:trace>
  <inkml:trace contextRef="#ctx0" brushRef="#br4" timeOffset="774041.8719">27040 16563 0,'0'0'0,"0"-18"16,-17 18 0,-1-17-1,18-1-15,-17 0 0,-1 18 16,-35-17-16,35 17 15,-52 17 1,34 1-16,-16 35 16,16-18-16,19 36 15,-1-18-15,53 17 16,-17-34-16,52 16 16,-34-52-16,70 0 15,-53 0-15,-1-35 16,-16 0-16,17 0 0,0-54 15,-36 36-15,1-52 16,-18 52-16,-18-71 16,1 54-16,-36-54 15,17 54 1,-34-36-16,52 88 16,-35-17-16,18 35 15,0 35 1,35 18-16,0 53 0,0-53 15,35 53 1,0-53-16,18 52 16,-18-52-16,36 36 15,-36-54-15,36 53 16,-36-70-16,18 52 16,-35-52-16,17 0 15,-35-1-15,18-17 16,-18-17-16</inkml:trace>
  <inkml:trace contextRef="#ctx0" brushRef="#br4" timeOffset="774999.539">27499 16528 0,'0'-18'0,"0"0"16,0 1 0,0 34 15,-18 54-16,18-53 1,0 34-16,0-16 16,18 17-16,-18-36 15,35 19-15,-17-36 16,0 17-16,-1-17 16,1 0-16,35-17 15,-36-1-15,1 0 16,0 1-16,-1-19 0,1 1 15,0 17-15,-18 1 16,0 34 15,17 19-31,1-19 16,-18 19-16,35-19 0,18 36 16,-18-35-1,-17 0-15,17-18 0,1 17 0,-1-17 16,35-17-1,-52-19-15,35-17 16,-53 18-16,18 0 0,-18-36 16,-18 36-16,0 0 15,-52-36 1,34 53-16,-52-17 16,53 18-16</inkml:trace>
  <inkml:trace contextRef="#ctx0" brushRef="#br4" timeOffset="777580.6188">19685 15363 0,'0'18'16,"0"35"0,0-18-16,0 18 15,18 35-15,-1 106 16,-17-52-16,0-1 0,0 35 16,-17 0-16,-1 177 15,0-212-15,36 106 16,0-159-16,-18 1 15,17 17-15,1-54 16,0-16-16,-18-19 16,17-34-16</inkml:trace>
  <inkml:trace contextRef="#ctx0" brushRef="#br4" timeOffset="778958.2119">19756 15452 0,'0'-18'0,"0"0"15,17 1-15,18-19 16,-17 19 0,0 17-16,52-18 15,-34 1-15,52 17 16,-35 0-16,53 17 15,-36-17-15,1 18 0,17-18 16,71-18 0,-71 1-16,106-1 15,-88 0-15,-1 1 0,72-1 16,-89 18-16,71 0 16,-71 0-16,88 18 15,-70-1-15,88 1 16,-88-18-1,106 18-15,-106-18 16,88 17-16,-106-17 16,71 0-16,-89 0 15,54 0-15,-71 0 16,35 0 0,-35 0-16,17 0 15,-35 0-15,-17 0 0,17 0 16,-17 0-16,35 18 15,-35-18-15,34 17 16,-34-17-16,17 18 16,-17-18-16,17 18 15,-17-18-15,-18 17 16,18-17-16,17 0 16,-17 0-16,-1 0 31,1 0-31,-1 18 15,-17 0 1,18-1 0,0 19-1,-1-19-15,1 19 0,-18-1 16,0 18 0,0-18-16,0 53 15,-18-53-15,18 71 16,-17-70-16,-1 69 15,18-52-15,-18 53 16,18-71-16,-17 89 16,-1-71-16,18 88 15,0-88-15,-17 70 16,17-70-16,0 71 16,0-71-16,0 52 15,0-69-15,17 52 16,-17-35-1,0 35-15,0-53 16,-17 54-16,17-37 16,0 37-1,-18-54-15,18 18 16,0-36-16,-18 19 16,1-36-16,-1 35 15,0-35-15,-17 18 16,0-18-16,-18 17 15,18-17-15,-54 18 16,54-18-16,-71 0 16,53 0-16,-70 0 15,52 0-15,-105-18 16,88 18-16,-106 0 16,106 0-16,-89 0 15,89 0 1,-106-17-16,88 17 15,-123-18-15,123 18 16,-141 0 0,106 0-16,-124 0 15,124 0-15,18 0 0,-124 0 16,123-18-16,18 18 16,1-17-16,-89 17 15,105-18-15,1 18 0,0 0 16,-53-18-16,106 1 15,-1 17-15,19 0 16,-1-18-16,53 18 16,-17-17-16,17 17 15</inkml:trace>
  <inkml:trace contextRef="#ctx0" brushRef="#br4" timeOffset="781116.8892">24059 16951 0,'0'18'15,"36"-1"1,-19 19-16,54-1 16,-18-18-16,53 19 15,-18-1-15,71 18 16,-89-18-16,107 53 16,-107-52-1,89 34-15,-89-34 16,72 34-16,-107-52 15,18-1-15,-18 1 0,-17-18 16,-1 0 0,-34 0-1,-19-18 1,1 1-16,17-1 16</inkml:trace>
  <inkml:trace contextRef="#ctx0" brushRef="#br4" timeOffset="781482.6244">25206 17251 0,'18'0'0,"-1"0"16,1 17-1,17 19-15,-17-19 0,17 19 16,-17-19-16,17 19 16,18-19-16,-18 1 0,36 35 15,-18-18-15,-36-17 16,19 17-16,-19 0 16,1-17-16,-18 35 0,0-36 15,-18 1 1,1 0-16,-19-1 0,-17 1 15,18-18-15,-18 18 16,18-1-16,-18 1 16,35 0-16,-17 34 15,17-52 1</inkml:trace>
  <inkml:trace contextRef="#ctx0" brushRef="#br4" timeOffset="783035.6054">26423 17992 0,'0'-18'0,"18"18"0,-18-18 16,-18 18 0,18-17-16,-18-1 15,1 18-15,-18 0 16,17 18-16,0-18 16,-17 17-16,-18 36 15,35-17-15,-17 17 16,35-18-16,-18 18 15,18-18-15,36 0 16,-19-17-16,36-18 16,-17 0-1,17-18-15,-36 18 16,18-17-16,-35-19 0,18 19 16,0-54-16,-18 36 15,0-36 1,-18 36-16,0-36 0,18 36 15,-17-53 1,-1 35-16,1-35 16,17 35-16,-18 0 15,18 0-15,-18 36 0,18-1 16,0 0-16,-17 18 16,-1 0-1,18 18-15,-18 0 0,18-1 16,-17 1-16,17 52 15,-18-34-15,18-1 0,18 0 16,17 53 0,-17-35-16,17 18 0,18 35 15,-18-53-15,-17 0 16,35 17-16,-18-35 16,-17-17-16,-1 0 15,1-1-15,-18-34 16</inkml:trace>
  <inkml:trace contextRef="#ctx0" brushRef="#br4" timeOffset="783667.593">26635 17427 0,'0'36'0,"17"87"16,-17-52-16,18 52 15,-18-70-15,18 70 16,-18-87-16,0 17 15,0-18-15,0-17 0,0-1 16,0 1 0,0-36-1,0-35 1,17 18-16,-17 0 16,36-18-16,-19 35 0,1 0 15,17 1 1,0 34-16,-17 1 15,0 0-15,-1 17 0,19 36 16,-36-54-16,0 54 16,0-54-16,-18 19 15,-17-19-15,-18 1 16,17-18-16,-16 0 16,16-18-16,-17 1 15,36 17 1,-1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01:41.0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20638 5009 0,'-18'-17'16,"18"-1"-16,-18 18 16,1-17-16,-1-1 15,-35 18 1,35 0-16,-17 18 0,-35 34 15,34-34-15,-17 70 16,36-52-16,17 52 16,0-53-16,35 36 15,-17-36-15,17-17 16,-17-1-16,17-17 0,0 18 16,36-18-1,-54-18-15,19 1 0,-19-19 16,1 1-16,-18-18 15,0 18-15,0-1 16,-18 1-16,18 0 16,-17 0-16,17-1 15,-18 1-15,18 17 0,-18-17 16,1 35-16,17-17 16,0 34-16,17 18 15,-17 1-15,18-1 16,0 0-16,-1 1 0,19-1 15,-1 35-15,-18-34 16,19-1-16,-19-17 0,19 35 16,-19-53-16,1 17 15,-18 1-15,0-36 16</inkml:trace>
  <inkml:trace contextRef="#ctx0" brushRef="#br0" timeOffset="378.4235">21273 4992 0,'17'0'15,"18"0"1,-17 0-16,17-18 0,1 18 15,-1 0-15,-17 0 16,17 0-16,0 0 16,-17 0-16,-1 0 0,1 0 15</inkml:trace>
  <inkml:trace contextRef="#ctx0" brushRef="#br0" timeOffset="556.8317">21396 5168 0,'18'18'16,"-1"-18"-16,19 0 16,-19 0-16,1 0 15,17 0-15,0 0 16,-17 0-16,17-18 0</inkml:trace>
  <inkml:trace contextRef="#ctx0" brushRef="#br0" timeOffset="981.3024">21925 4692 0,'35'-18'0,"36"1"15,0 34 1,-36-17-16,35 36 15,-52-1-15,0-17 16,-1 17-16,-17 35 16,-17-17-16,-1-17 0,-17 34 15,17-35-15,0-17 16,1 35-16,17-35 16,0-1-16,0 1 15,17-1-15,19 19 16,-1-36-16,0 17 0,1 1 15,34-18-15,1 0 16,-54 0-16,1 0 16,0-18-1</inkml:trace>
  <inkml:trace contextRef="#ctx0" brushRef="#br0" timeOffset="3542.9484">26335 4586 0,'-18'-35'15,"-17"0"1,35 17-16,-35-35 16,17 53-16,-17-35 15,17 35 1,0 17-16,1 1 15,17 35-15,0 35 16,0-17-16,17-18 16,1 70-16,35-17 15,-35-53 1,-1-18-16,1 0 0,-18 1 16,18-1-16,-18 0 15,-18-17-15,0-18 16,-17 0-16</inkml:trace>
  <inkml:trace contextRef="#ctx0" brushRef="#br0" timeOffset="3660.1381">26053 4992 0,'35'-18'16,"-17"18"-16,87-35 16,-52 17-16,36 1 15,-54-1-15</inkml:trace>
  <inkml:trace contextRef="#ctx0" brushRef="#br0" timeOffset="3954.1443">26705 4410 0,'-17'-18'16,"-1"53"-1,0 1-15,18 34 16,0-17-16,18 53 16,-18-53-16,18 0 0,-1 0 15,19 17-15,16 1 16,-34-54-16,0 19 15,17-19-15,-17 1 16,17-18-16</inkml:trace>
  <inkml:trace contextRef="#ctx0" brushRef="#br0" timeOffset="4316.2175">27146 4886 0,'-35'-18'15,"17"18"-15,-35 0 16,18 36 0,18-1-16,17 18 15,0-18-15,0-17 16,35 35-16,0-36 16,-17-17-16,52 0 15,-52 0-15,17-17 0,-17-1 16,-18 0-16,0-35 15,0 18-15,0 18 16,0-19-16,-18 19 0,1-1 16,17 36-1,17 35 1,1-36-16,35 36 16,-18-35-1,0-1-15,-17 1 0,35 0 16,-36-18-16,1 0 15</inkml:trace>
  <inkml:trace contextRef="#ctx0" brushRef="#br0" timeOffset="4552.6218">27287 4322 0,'53'52'16,"18"37"0,-54-54-16,54 71 15,-36-53-15,-17 17 16,17 1-16,-17 52 16,-18-70-16,-18 0 0,1 53 15,17-71-15,-36 18 16,19-35-16</inkml:trace>
  <inkml:trace contextRef="#ctx0" brushRef="#br0" timeOffset="6439.7031">28258 4798 0,'17'0'16,"1"0"-16,-1 0 0,72 0 16,-54-18-16,18 18 15,-18 0-15,18 0 16,0-17-16,-35 17 15,-18 17-15</inkml:trace>
  <inkml:trace contextRef="#ctx0" brushRef="#br0" timeOffset="6586.4496">28363 5009 0,'71'0'16,"-36"0"-16,36-17 15,-36 17 1,0 0-16,1-18 16</inkml:trace>
  <inkml:trace contextRef="#ctx0" brushRef="#br0" timeOffset="7070.1237">29598 4516 0,'0'-18'16,"0"0"-1,0 1-15,-18 17 0,-17 17 16,-18 36 0,18-18-16,17 1 15,-35 70-15,18 35 16,35-88-16,35 52 15,-17-69-15,17-1 16,54 18-16,-54-35 16,35-1-1,-17-17-15,18-35 16,-54 17-16,1-17 16,-18 17-16,-35-35 15,0 18-15,-54 18 16,36 17-16,-52 0 15,69 0-15,1 17 16</inkml:trace>
  <inkml:trace contextRef="#ctx0" brushRef="#br0" timeOffset="8559.3917">5750 14817 0,'0'17'47,"0"19"-32,-17-19-15,17 19 0,0 34 16,0 1 0,0-36-16,0 0 0,0 0 15,17 18 1,-17-35-16,0 0 15,0-1-15</inkml:trace>
  <inkml:trace contextRef="#ctx0" brushRef="#br0" timeOffset="9511.2458">5609 15522 0,'0'-17'15,"18"17"17,17 17-17,0-17-15,-17 18 0,35 17 16,-35-17-16,-1-1 16,1 1-16,-18 0 15,0 17-15,-18 18 16,1-35-16,-1-1 0,-17 36 15,17-35 1,0-1-16,36-17 16,17 18-16,-17-18 15,0 0-15,17 0 0,-18 0 16,19 0-16</inkml:trace>
  <inkml:trace contextRef="#ctx0" brushRef="#br0" timeOffset="10200.3074">5733 14799 0,'-18'-18'78,"18"1"-63,0-1-15,0 0 16</inkml:trace>
  <inkml:trace contextRef="#ctx0" brushRef="#br0" timeOffset="10458.6464">5680 14129 0,'0'-18'15,"0"0"-15,0 1 16,0-1 0</inkml:trace>
  <inkml:trace contextRef="#ctx0" brushRef="#br0" timeOffset="10584.6854">5715 13811 0,'0'-53'15,"-18"18"1,18 17-16,0 1 16</inkml:trace>
  <inkml:trace contextRef="#ctx0" brushRef="#br0" timeOffset="10851.6987">5697 13070 0,'0'-17'0,"0"-1"16,0 1-16,0-19 15,-17 19-15,17-19 16,0 19-16,0-1 16,0 0-16,0 1 15</inkml:trace>
  <inkml:trace contextRef="#ctx0" brushRef="#br0" timeOffset="11401.6094">5556 12206 0,'0'-18'16</inkml:trace>
  <inkml:trace contextRef="#ctx0" brushRef="#br0" timeOffset="11728.9225">5539 11483 0,'0'0'0,"0"-18"16,0 1-16,17 17 15,-17-18-15,0-17 16,18 35-16,-18-36 16,18 36-16,-18-35 15</inkml:trace>
  <inkml:trace contextRef="#ctx0" brushRef="#br0" timeOffset="11861.3964">5556 11148 0,'0'-35'15,"0"17"1,18 0-16,-18-17 16,0 17-1,0 1-15</inkml:trace>
  <inkml:trace contextRef="#ctx0" brushRef="#br0" timeOffset="12028.5436">5539 10883 0,'17'0'32,"-17"-17"-32</inkml:trace>
  <inkml:trace contextRef="#ctx0" brushRef="#br0" timeOffset="12229.5634">5539 10883 0,'-18'-53'16,"18"71"-1,18-18 1,-18 18-1,17-18 1</inkml:trace>
  <inkml:trace contextRef="#ctx0" brushRef="#br0" timeOffset="12497.2171">5415 10777 0,'-17'0'15,"-1"0"-15,-17 0 16</inkml:trace>
  <inkml:trace contextRef="#ctx0" brushRef="#br0" timeOffset="12626.9352">5080 10813 0,'-35'0'15,"-1"0"1,19 0-16</inkml:trace>
  <inkml:trace contextRef="#ctx0" brushRef="#br0" timeOffset="12848.1662">4374 10848 0,'-52'0'15,"-19"-18"1,36 18-1,17 0-15,-17 0 16,17 0-16,-17 0 16,17 0-16</inkml:trace>
  <inkml:trace contextRef="#ctx0" brushRef="#br0" timeOffset="12970.305">3810 10848 0,'-35'0'15,"17"0"-15,-17 0 16,17 0-16,-17 0 16</inkml:trace>
  <inkml:trace contextRef="#ctx0" brushRef="#br0" timeOffset="13026.4148">3581 10866 0,'0'0'0,"-36"17"16,36 1 0,-17-1-16</inkml:trace>
  <inkml:trace contextRef="#ctx0" brushRef="#br0" timeOffset="14454.8945">2981 10530 0,'-35'18'16,"-1"0"-16,-16 35 15,34-18-15,-17 18 16,-1 53-16,36-36 15,-17-17-15,52 35 16,-17-52-16,17-1 0,0-17 16,36-1-1,-36-17-15,53-17 16,-53 17-16,1-53 16,-19 35-16,-17-17 15,-17 17-15,-19 0 0,-52 1 16,35 17-16,-52 0 15,16 17 1,72-17-16</inkml:trace>
  <inkml:trace contextRef="#ctx0" brushRef="#br0" timeOffset="24620.6279">20814 6791 0,'-18'0'16,"18"-18"-16,-17 1 16,17-1-1,-18 0 1,0 1 0,1 17-16,17-18 15,-18 18-15,0 0 0,1-17 16,-18 17-1,35 17-15,-36 18 16,19-17-16,-1 0 0,-17 35 16,17-18-16,18 18 15,0-36-15,0 19 16,18-19-16,-18 1 0,53 17 16,-36-35-1,36 18-15,-35-18 16,17 0-16,-17-18 0,-1 1 15,1-1-15,-18 0 16,18-17-16,-18 0 16,-18 0-1,18 17-15,-35-35 16,17 35-16,0 1 16,1 17-16,34 0 15,19 53 1,-19-36-1,19 19-15,-19-19 16,19 1-16,-1-1 0,18 19 16,-36-19-16,1-17 0,17 18 15,-35 0-15,18-18 16</inkml:trace>
  <inkml:trace contextRef="#ctx0" brushRef="#br0" timeOffset="24971.2181">21396 6632 0,'18'0'0,"52"0"16,-35-17-1,36-1-15,-53 18 16,17 0 0,-17 0-16</inkml:trace>
  <inkml:trace contextRef="#ctx0" brushRef="#br0" timeOffset="25126.8321">21519 6844 0,'71'0'16,"-36"0"-16,18-18 0,-35 18 15,-1 0-15</inkml:trace>
  <inkml:trace contextRef="#ctx0" brushRef="#br0" timeOffset="25666.2423">22031 6456 0,'-18'-18'16,"36"18"-16,0 0 16,52 18-1,-17-1-15,18 1 16,-36 0-16,18-1 16,-36 1-16,-17 17 15,0 1-15,-52 17 16,34-18-16,-53 18 15,54-18-15,-1-17 16,18-1-16,0 1 0,0 0 16,0-1-16,18-17 0,17 18 15,0-18-15,18 0 16,-35 0 0,17 0-16,-17 0 15</inkml:trace>
  <inkml:trace contextRef="#ctx0" brushRef="#br0" timeOffset="25949.0567">22719 6685 0,'-18'-17'15</inkml:trace>
  <inkml:trace contextRef="#ctx0" brushRef="#br0" timeOffset="26627.0001">23178 6473 0,'17'-17'16,"-34"-1"0,17 1-1,-18 17-15,-17 17 16,-1 18-1,36 1-15,-17-19 16,17 19-16,0-19 0,0 36 16,0-35-16,17 0 15,19-1-15,-19 1 0,19-18 0,16 17 16,19-34 0,-53-1-16,17 1 15,-17-1-15,17-17 16,-35-1-16,0-17 15,-18 36-15,1-19 0,-1 19 16,-35-1 0,18 1-16,17 17 0,0 0 15</inkml:trace>
  <inkml:trace contextRef="#ctx0" brushRef="#br0" timeOffset="26989.2628">23601 6491 0,'0'0'0,"-18"18"0,1 35 15,17-18-15,0 36 16,0-36-16,17-18 16,1 19-16,17-19 0,-17-17 15,17 18-15,0-18 16,1 0-16,-1-18 0,18 1 16,-36-1-1,-17-17-15,18-18 16,-18 35-16,-18-17 0,1 17 0,-1-17 15,1 17-15,-19 1 16,1-1-16,17 18 0,1-18 16,-1 18-16,36 0 15</inkml:trace>
  <inkml:trace contextRef="#ctx0" brushRef="#br0" timeOffset="27294.6704">24165 6279 0,'18'18'0,"-18"0"16,18 52-16,-18-34 16,17 34-16,1-17 15,-18-18-15,17 54 16,-17-37-16,18 1 16,-18-17-16,18-19 15,-18 1-15,0 0 0,17-18 16</inkml:trace>
  <inkml:trace contextRef="#ctx0" brushRef="#br0" timeOffset="32423.0069">5680 16316 0,'-18'0'0,"18"18"15,-18-18 1,36 17 93,0-17-93,35 0-16,-18 0 15,0 0-15,36 18 16,-36-18-16,18 0 16,-35 18-16,-1-18 15,1 0-15,0 0 16,-36 0 15,18-18-15</inkml:trace>
  <inkml:trace contextRef="#ctx0" brushRef="#br0" timeOffset="32878.4589">6033 16175 0,'-18'-18'15,"0"18"-15,18 18 16,18-18 15,0 35-31,17-17 16,0-1-16,-17-17 15,35 36 1,-18-36-16,-17 17 0,-1-17 16,1 18-16,-1-18 0,-17 18 15,-17-1 1,-1 1-1,-17-18 1,17 18-16,-35 17 16,36-18-16,-36 36 15,35-35-15,18 0 16,-17-18-16,17 17 0</inkml:trace>
  <inkml:trace contextRef="#ctx0" brushRef="#br0" timeOffset="34843.2103">6121 14852 0,'0'-18'62,"-18"18"1,18 18-48,0 0 17,-18 17-17,18-17-15,18 34 16,-18-16-16,0-1 16,0 36-16,18-54 15,-18 18-15,17 1 16,1-19-16,0-17 31,-18-17-15</inkml:trace>
  <inkml:trace contextRef="#ctx0" brushRef="#br0" timeOffset="35497.4747">6138 15469 0,'0'-17'0,"-17"17"16,34-18 15,1 18-16,0 0-15,35-18 16,-36 18-16,1 0 0,-1 18 16,1 0-16,-18-1 15,0 19-15,0-1 16,-18 0-16,1 0 16,-1-17-16,18 0 15,18-18 1,17 0-1,-17 0-15,-1 0 16,-17 17-16,18-17 0,0 0 16,-1 0-1,-17 18-15,18-18 16</inkml:trace>
  <inkml:trace contextRef="#ctx0" brushRef="#br0" timeOffset="35709.2005">6562 15487 0,'0'18'0,"17"-18"47,-17 17-31</inkml:trace>
  <inkml:trace contextRef="#ctx0" brushRef="#br0" timeOffset="36160.7618">6791 15399 0,'0'0'0,"-18"0"16,18 17-1,0 1 1,0 0-16,0 35 16,18-36-1,0 19-15,-18-19 16,35 18-16,-17-35 16,17 0-16,-18 0 15,1-17 1,0-1-16,-18 1 15,0-1-15,0-17 16,-18 17-16,0 0 16,1 1-16,-18 17 15,17-18-15,0 18 16,36 0 15,0 0-31</inkml:trace>
  <inkml:trace contextRef="#ctx0" brushRef="#br0" timeOffset="36544.2115">7056 15452 0,'-18'35'16,"18"-17"-1,18 17 1,-1-17-16,1-1 16,-1 1-16,1-18 0,0 0 15,-1 0-15,1-18 16,0 18-16,-18-17 15,17-19 1,-17 1-16,0 17 16,0 1-16,-17-1 15,-1 0-15,0 18 16,1 0-16,-1 0 16,0 0-16</inkml:trace>
  <inkml:trace contextRef="#ctx0" brushRef="#br0" timeOffset="37033.8125">7426 15275 0,'0'18'16,"0"0"140,0-1-141,18 1 1,-18-1-16,17 36 16,-17-17-16,18-1 15,-18 0-15,0 1 0,18-19 16,-18 18-16,0-17 16,17-18-1</inkml:trace>
  <inkml:trace contextRef="#ctx0" brushRef="#br0" timeOffset="48022.4956">26476 6385 0,'0'-53'0,"-18"18"16,18 0-16,-17 17 0,-1-17 16,-17 0-1,0 17-15,-1 18 16,19 0-16,-1 0 0,0 18 15,1 17-15,-1 0 0,18 71 16,0-53 0,18 17-16,35 54 0,-36-71 15,36 35 1,-35-53-16,-1 18 16,-17-35-16,-17 0 15,-1-1-15,1-17 0,-54 0 16,53-17-16,-52-19 15,52 19-15,18-1 16,-18 0-16,36 1 16,53-1-16,17 0 15,-18 18-15,-17 0 16,53 0-16,-71 0 16,1 0-16,-19 0 15</inkml:trace>
  <inkml:trace contextRef="#ctx0" brushRef="#br0" timeOffset="48313.8759">26846 6103 0,'-17'0'16,"-19"18"0,19-1-16,-1 54 15,18-18-15,0 17 0,0-17 16,0 0-16,0 18 0,18-18 16,17 35-1,0-53-15,18 18 16,-35-18-16,17-17 0,-17-18 15,0 18-15</inkml:trace>
  <inkml:trace contextRef="#ctx0" brushRef="#br0" timeOffset="48690.049">27199 6544 0,'-35'-18'16,"17"18"-16,1 18 0,-19 0 16,19 52-1,-1-52-15,18 17 0,35 0 16,1 1 0,-19-36-16,19 0 15,-1 0-15,0-18 16,-17 0-1,-18-34 1,0 34-16,0-17 16,0 17-16,0 36 31,17-1-31,1 1 16,17 17-16,-17-17 15,17-1-15,-17-17 0,-1 18 16,19 0-16</inkml:trace>
  <inkml:trace contextRef="#ctx0" brushRef="#br0" timeOffset="49173.7005">27446 6068 0,'18'0'78,"-18"17"-62,17-17-1,1 18-15,-18 0 16,18 17-16,-18-17 15,35 52-15,-17-35 16,17 54-16,-17-54 16,17 53-1,-18-53-15,-17 54 16,0-54-16,-17 35 16,-1-34-16,1 17 15,-1-36-15,-17 19 16,17-36-16</inkml:trace>
  <inkml:trace contextRef="#ctx0" brushRef="#br0" timeOffset="49540.0415">28099 6421 0,'17'0'32,"36"0"-17,-17 0-15,-1 0 16,0-18-16,0 18 0,1 0 16,-19 0-1,-34 18-15,-1-1 16</inkml:trace>
  <inkml:trace contextRef="#ctx0" brushRef="#br0" timeOffset="49697.3228">28187 6632 0,'35'18'15,"36"-18"-15,-36 0 16,18 0-16,-35 0 15,-1 0-15,1 0 16</inkml:trace>
  <inkml:trace contextRef="#ctx0" brushRef="#br0" timeOffset="51187.2541">29457 6138 0,'0'-17'0,"0"-1"16,-18 18-16,1 0 0,-19 18 16,19-18-1,-36 70-15,35-34 16,-35 52-16,53-18 16,-35 54-16,35-71 15,35 35 1,1-53-16,34 36 15,-17-54-15,35-17 0,-52 0 16,16-35 0,-52 17-16,18-17 15,-36 0-15,-17-36 16,18 36-16,-54-18 16,36 35-16,-1 1 15,19-1-15,-1 18 16,18 18-1,18-18-15</inkml:trace>
  <inkml:trace contextRef="#ctx0" brushRef="#br0" timeOffset="51398.5415">29933 6509 0,'0'17'15,"0"1"17,18-18-17</inkml:trace>
  <inkml:trace contextRef="#ctx0" brushRef="#br0" timeOffset="52054.3993">30480 6279 0,'0'-17'0,"18"17"15,-18-18-15,-18 18 16,0 0-16,1 0 16,-19 0-16,19 18 15,-1-1-15,1 19 16,-1-1-16,0 0 0,18 53 16,18-52-16,0-1 15,34 36-15,37-36 16,-54-17-16,0-18 15,36 0-15,-36-18 16,-17 0-16,-1 1 0,-17-1 16,0-17-16,0-1 15,-17-17-15,-19 18 16,-17 0-16,18 17 16,0 1-16,-18-1 15,35 18-15</inkml:trace>
  <inkml:trace contextRef="#ctx0" brushRef="#br0" timeOffset="52520.299">30992 6350 0,'-18'0'15,"0"18"-15,18-1 16,0 1-16,0 17 16,0 0-16,36 18 15,-36-35-15,52 35 16,-34-53-16,35 35 16,-35-35-16,35-17 15,-36 17-15,18-53 16,-17 35-16,0-35 15,-1 18-15,-34-18 16,-19 18 0,-16-1-16,16 19 15,-17-1-15,18 18 16,0 18-16,17 17 16,18 0-16</inkml:trace>
  <inkml:trace contextRef="#ctx0" brushRef="#br0" timeOffset="53132.9456">31521 6279 0,'0'-17'0,"0"-1"16,0 1 0,35 17-16,0-18 15,53 18-15,-52 0 16,-1 18-16,0-18 0,1 17 15,-19 1-15,1-1 16,-18 1-16,0 0 0,-18-1 16,1 1-16,-1 0 0,-17-1 15,17 36 1,0-35-16,18 35 0,18-36 16,17 19-1,-17-19-15,17 19 0,-17-1 16,-1 0-1,-17-17-15,-52 17 16,16-17-16,-52-1 16,35-17-16,-35 0 15,53-17-15,-1 17 16,19 0-16,-1-18 16</inkml:trace>
  <inkml:trace contextRef="#ctx0" brushRef="#br0" timeOffset="57865.9322">6103 14640 0,'0'-17'62,"0"-19"-62,0 1 16,0 17-16,0-17 16,0 18-1,-18-1 1</inkml:trace>
  <inkml:trace contextRef="#ctx0" brushRef="#br0" timeOffset="57988.7485">6085 14411 0,'0'-18'15,"0"1"1,0-19-1,0 19 1,0-1-16,0 1 16,0-1-1,0-17-15</inkml:trace>
  <inkml:trace contextRef="#ctx0" brushRef="#br0" timeOffset="58157.2492">6138 13952 0,'-17'-17'15,"17"-1"1,17-17 0,-17 17-16,18-17 15,0 35-15</inkml:trace>
  <inkml:trace contextRef="#ctx0" brushRef="#br0" timeOffset="58303.8939">6174 13600 0,'0'-18'16,"0"0"-16,0 1 15,0-19 1,0 19-16,0-1 0</inkml:trace>
  <inkml:trace contextRef="#ctx0" brushRef="#br0" timeOffset="58453.5938">6174 13264 0,'-18'-17'15,"18"-18"1,-18 17-16,18-17 15,0-1-15,0 19 16,0-1-16,18 0 0</inkml:trace>
  <inkml:trace contextRef="#ctx0" brushRef="#br0" timeOffset="58593.2243">6138 12788 0,'0'-53'16,"0"36"-16,-17-36 16,17 17-16</inkml:trace>
  <inkml:trace contextRef="#ctx0" brushRef="#br0" timeOffset="58770.8514">6085 12241 0,'-17'-35'16,"17"17"-16,0 1 15,0-18-15,0-1 16,0 1-16,0 17 16,0 1-16</inkml:trace>
  <inkml:trace contextRef="#ctx0" brushRef="#br0" timeOffset="58895.101">6050 11659 0,'0'-35'16,"18"0"-1</inkml:trace>
  <inkml:trace contextRef="#ctx0" brushRef="#br0" timeOffset="59110.8426">6068 11271 0,'0'-17'16,"0"-1"-16,0-35 16,0 35-16,0-34 15</inkml:trace>
  <inkml:trace contextRef="#ctx0" brushRef="#br0" timeOffset="59278.7312">6033 10742 0</inkml:trace>
  <inkml:trace contextRef="#ctx0" brushRef="#br0" timeOffset="59584.2968">6033 10583 0,'0'-17'16,"17"-1"-1,-17 0-15,0-17 16,0 18-16,0-1 16,0 0-16,-17 1 15,17-1 1,-18 0-1,18 1-15,0-1 16</inkml:trace>
  <inkml:trace contextRef="#ctx0" brushRef="#br0" timeOffset="59857.6191">5944 10125 0,'0'-18'0,"18"0"15,-18 1 1,-18-1-1,36 18 17,-18-17-17</inkml:trace>
  <inkml:trace contextRef="#ctx0" brushRef="#br0" timeOffset="60046.89">5927 9966 0,'0'-18'16,"0"1"-16,0-1 16,17 0-16,-17 1 15,0-1 1,-17 18 0,-1 0-1,18 18-15</inkml:trace>
  <inkml:trace contextRef="#ctx0" brushRef="#br0" timeOffset="60829.4742">5856 9737 0,'0'0'0,"-18"0"15,1 0 17,-1 0 30,1 0-62,-19 17 16,19 1-1,-19 0-15,36-1 16,-17-17 0</inkml:trace>
  <inkml:trace contextRef="#ctx0" brushRef="#br0" timeOffset="61024.0332">5609 9790 0,'-17'0'0,"-1"0"16,0-18-16,1 18 16,-1-18-16,0 18 15,1-17 1,-1 17-16,0 0 0,-34 17 16,34 1-16,0-18 15</inkml:trace>
  <inkml:trace contextRef="#ctx0" brushRef="#br0" timeOffset="61181.3145">5080 9807 0,'-18'0'15,"1"-17"-15,-1 17 16,0 0 0,1-18-1,-1 18-15,1 18 16,-1-18-16,0 0 15</inkml:trace>
  <inkml:trace contextRef="#ctx0" brushRef="#br0" timeOffset="61385.7747">4639 9807 0,'-35'-17'15,"-1"17"1,1-18 0,0 18-1,35-18-15,-35 18 16,17 0-16,0-17 16,1 17-16</inkml:trace>
  <inkml:trace contextRef="#ctx0" brushRef="#br0" timeOffset="61529.313">4233 9772 0,'-35'0'16,"17"0"-16,-17 0 16,18 0-16,-1 0 15,0 0 17,1 0-32,-19 18 15</inkml:trace>
  <inkml:trace contextRef="#ctx0" brushRef="#br0" timeOffset="63043.2296">2364 9578 0,'0'0'0,"-18"0"15,-17 18 1,-1-1 0,-16 36-1,34-18-15,0 1 0,1-1 0,-19 53 16,36-35 0,0-18-16,0 1 0,36 17 15,17-18 1,-36-35-16,18 0 0,36-18 15,-53 1-15,17-19 16,-35 19 0,-35-1-1,17 0-15,0 18 0,-17-17 16,17 17-16,-34 0 16,34 0-16,0 0 15,18-18-15</inkml:trace>
  <inkml:trace contextRef="#ctx0" brushRef="#br0" timeOffset="63204.9915">2469 9948 0,'0'-17'16,"0"-1"-1,0 0 1</inkml:trace>
  <inkml:trace contextRef="#ctx0" brushRef="#br0" timeOffset="63621.4999">2681 9701 0,'-18'0'0,"1"0"31,17 36-31,0-1 16,0 0-16,0-17 0,17 35 16,36 0-1,-35-36-15,17-17 16,-17 18-16,17-18 16,-17-18-16,0 1 15,-1 17-15,-17-18 16,-17-17-16,17 17 15,-36-17-15,19 35 16,-36-35-16,35 35 16,0-36-1,1 36-15,-1-35 16</inkml:trace>
  <inkml:trace contextRef="#ctx0" brushRef="#br0" timeOffset="63943.8455">2963 9754 0,'0'18'16,"18"35"-1,-18-35-15,35 34 16,-17-16-16,35-1 15,-36-35-15,19 0 16,-1 0-16,-17-18 16,17-35-16,-17 18 15,-18-18 1,-18 18-16,-35 0 16,35 17-16,-52 0 15,52 18-15,-35 0 16,36 0-16,-1 0 15,18 18-15,0 0 0</inkml:trace>
  <inkml:trace contextRef="#ctx0" brushRef="#br0" timeOffset="64950.896">3298 9613 0,'-17'0'15,"34"0"16,19-17-15,-1 17-16,18 0 16,-35 17-16,17 1 15,-35-1-15,0 36 16,-18-35-16,-17 53 16,17-54-16,-17 19 15,17-36 1,18 17-1,18-17-15,0 0 0,52 18 16,-34-18 0,-19 17-16,54 19 15,-54-19-15,-17 1 0,0 0 16,-17 35-16,-1-18 16,0-18-16,-17 1 0,0 0 15,-36 17-15,36-35 16,17 0-16,1 0 15,-19 0-15,19 0 16</inkml:trace>
  <inkml:trace contextRef="#ctx0" brushRef="#br1" timeOffset="95898.2243">5874 9790 0,'0'-18'31,"17"18"-15,-17-18 31,0 36 46,0 0-77,-17-1 0,17 1-1,0 0 1,0-1 0,-18-17-16,18 35 15,-18-17-15,18 0 16,0-1-16,-17-17 15,17 36-15,-18-36 16,18 17-16,-17 1 0,17 0 16,-18-1-1,18 1-15,0-1 0,-18 1 16,18 0-16,-17 17 16,-1-35-16,0 35 15,18-17-15,-17-18 0,-1 35 16,18-17-16,-18-1 15,1 1 1,17 0-16,-18-1 16,1-17-1,17 18-15,-18 17 0,0-17 16,1 0-16,-1 17 16,18-17-1,0-1-15,-18 1 16,18 17-1,-17-35-15,17 35 16,-18-17-16,18 0 16,0-1-1,-18 1 1,18 0-16,-17-1 16,17 1-1,-18-18 1,18 17-16,0 1 31,0 0 16,0-1-31,0 1-1,18-18 1,-18 18-1,17-18 32,-17 17-15,0 1 30,0 0 32,18-18-79,0 0 1,17 17 0,-17-17-16,-1 0 15,1 0-15,35 0 16,-36-17-16,54 17 16,-53 0-16,35 0 15,-36-18-15,36 18 16,-35-18-16,-1 18 15,19-17-15,-19-1 16,1 18-16,0 0 16,-1 0-1,-34 0 17,-1 0-17</inkml:trace>
  <inkml:trace contextRef="#ctx0" brushRef="#br1" timeOffset="99669.2687">5450 10795 0,'0'18'15,"-17"-18"-15,17 17 0,17-17 31,-17-17-31,18 17 16,0-18 0,-18 0-1,17 1-15,1-19 16,0 1-16,-18 18 0,17-19 16,1 1-16,17-36 15,-17 36-15,17-35 16,-17 34-16,17-17 15,-17 18-15,17-35 16,-17 34-16,-1-17 16,1 36-16,-18-36 15,0 35-15,17 1 16,-17-1-16,18 0 16,0 1-1,-18-1-15,17-17 16,1 35-16,-18-18 15,18 0-15,-18 1 32,-18 17-17,18 17 1,0-34 15,0-1 47,0 1-46,18 17-17,-18-18 1,17 18-1,-17 18 1,0-1 0,0 1-1,0-1 1,0 1-16,0 0 0,0-1 16,0 1-16,0 35 15,0-35-15,0 52 16,0-35-16,0 1 0,0 17 15,-17-18-15,17 35 16,0-34-16,0-1 16,17 36-16,1-36 15,-18 0-15,18-17 16,-1-1-16,-17 19 16,18-19-16,-18 19 15,0-19-15,18 1 16,-18-1-16,0 1 15,0 0-15,0-1 32,0 1-17,17-18 1,-17 18 0,0-36 46,-17 18-46,-1 0-1,0 0 1,1 0 0,-19 0-1,19 0 1,-36 18-16,35-18 15,-17 17-15,17-17 16,-17 18 0,17-18-16,-35 0 15,36 0-15,-36 18 16,35-18-16,1 0 0,-1 0 16,0 0-16,1 0 15,17 17 1,-18-17-1,0 0 17,18-17-17,0-1 1,-17 18 78,17-18 15,17 1-109,1-1 16,-18 0-16,0 1 15,18-1-15,-1-17 16,1 0-16,-18 17 0,18 0 16,-1-17-16,1-18 15,-1 18-15,-17 0 16,18 17-16,-18-17 0,18-1 15,-1 1-15,-17 0 16,18 17 0,-18-17-16,18 0 0,-1-1 15,1-17 1,0 36-16,-1-1 0,1-17 16,-1 0-16,-17 17 15,36-17-15,-19 17 16,1 0-16,-18 1 0,18-1 15,-18-17 1,17 17-16,-17 1 16,0-1-16,18 0 15,-18 36 110,0 0-125,0-1 16,0 1-16,0-1 0,0 19 16,0-1-16,0-17 15,0 35 1,0-18-16,0 18 15,0-18-15,18-17 0,-18 17 16,0 18-16,17 17 16,-17-34-16,0-19 15,0 54 1,18-18-16,-18-36 0,0 19 16,18-1-1,-18 0-15,0-17 16,17 0-16,-17-1 15,0 1-15,0 17 16,0-17-16,0-1 16,0 1-1,0 0 48,0-36-16,-17 18-32,-1 0-15,0 0 16,1 18 0,-1-18-16,0 0 15,-17 0-15,17 0 16,1 0-16,-1 0 0,-35 0 15,36 0-15,-36 17 16,35-17-16,-35 18 16,35-18-1,1 18-15,-18-18 16,17 17-16,0-17 16,1 0-16,-1 0 15,0 0 1,1 0-1,-1 0-15,0 0 32,18-17 15,0-1-16,0 0 47,0 1-16,18 17-46,-18-18 0,18 0-1,-1 1-15,1 17 0,-18-18 16,18 0-16,-1-17 16,-17 18-16,18-1 15,-18 0-15,18 1 0,-1-19 16,-17 1-16,35-18 15,-17 36 1,0-19-16,-1-17 16,1 18-16,17-18 15,-35 18-15,18-18 16,-18 18-16,18 17 16,-18 0-16,17-17 0,1 0 15,-1 0-15,19-18 16,-19 17-16,19-17 15,-19 18-15,-17 0 16,18 0-16,0 17 16,-18 0-16,0 1 47,17-1-32,-17 36 48,-17-1-48,17 1-15,0 0 16,0-1-16,0 36 16,0-35-16,0 35 15,0-18-15,17 36 16,-17-19-16,0 19 15,0-18-15,0 17 16,0-34-16,18 17 16,-18-18-16,18 0 15,-18-17-15,17 17 16,1-17 0,-1-1-16,-17 1 15,18 0-15,-18-1 16,0 1-1,0 0-15,0 17 16,0-17-16,0 17 16,0-18-16,0 19 15,0-54 48</inkml:trace>
  <inkml:trace contextRef="#ctx0" brushRef="#br1" timeOffset="100703.0593">5644 11254 0,'0'-18'16,"-17"18"0,-1 0 15,36 0 16,-1 0-32,1 0-15,17 0 16,18 0 0,-35 0-16,35 0 15,-18 0-15,-17 0 0,35-18 16,-36 18-16,1 0 16,0 0-1,-36 18 16,0-18-15</inkml:trace>
  <inkml:trace contextRef="#ctx0" brushRef="#br1" timeOffset="101109.3527">5838 11113 0,'0'-18'15,"18"18"1,0 0-1,-1 18-15,19-1 16,-19 1-16,1-18 16,0 17-16,17 1 0,-17 0 15,-1-1-15,-17 1 16,0 0-16,0-1 16,-17 1-1,-1-18-15,0 18 16,1-1-1,-1-17-15,18 18 16,-18-18 0</inkml:trace>
  <inkml:trace contextRef="#ctx0" brushRef="#br1" timeOffset="102118.7974">5662 11060 0,'0'17'15,"18"-17"173,-1 0-126,-17 18 16,-17 0-46,-1-1-32,0 1 15,-17 17-15,18-17 16,-1 17 0,0-35-16,18 35 15,18-17-15,0 17 16,17-17-1,-18-18-15,1 17 16,0 1 0,-1 0-1,1-1 1</inkml:trace>
  <inkml:trace contextRef="#ctx0" brushRef="#br1" timeOffset="102679.1728">6421 11254 0,'-18'-18'16,"0"18"-16,1 0 16,-1 0-16,0 18 15,18-1-15,-17 1 16,17 17-16,0-17 16,17-1-16,1 1 15,-18 0-15,35-1 16,-17-17-16,17 18 15,-17-18-15,-18-18 16,17 18-16,-17-17 16,0-1-16,-17 0 15,17 1-15,-18-1 16,1 1-16,17-1 16,0 36 15,17-18-16</inkml:trace>
  <inkml:trace contextRef="#ctx0" brushRef="#br1" timeOffset="102862.198">6650 11377 0</inkml:trace>
  <inkml:trace contextRef="#ctx0" brushRef="#br1" timeOffset="103218.1818">6756 11324 0,'-18'0'16,"18"18"0,0-1-16,0 1 15,0 0-15,0-1 16,18 1-16,-18 0 0,17-1 15,19-17 1,-19 0-16,1-17 16,0 17-16,-1-18 15,1 0-15,-18-17 16,0 17 0,-18 1-16,1-1 15,-1 18-15,0-17 0,1 17 16,17-18-1,-18 18-15,18 18 16,0-1 0</inkml:trace>
  <inkml:trace contextRef="#ctx0" brushRef="#br1" timeOffset="103561.2813">6950 11342 0,'0'17'15,"0"19"1,17-19 0,-17 1-16,0 0 15,18-1-15,0 1 0,-1-18 16,1 0-1,0 0-15,-1-18 16,1 1-16,-18-1 16,0-17-16,0 17 15,-18-17 1,1 17-16,-1 18 0,0-17 16,36 17 30</inkml:trace>
  <inkml:trace contextRef="#ctx0" brushRef="#br1" timeOffset="103806.8143">7303 11254 0,'0'17'15,"17"-17"1,-17 18-16,18 17 16,-18 0-16,17-17 0,1 35 15,-18-35-15,0-1 16,18 1-16,-18 0 15</inkml:trace>
  <inkml:trace contextRef="#ctx0" brushRef="#br1" timeOffset="105742.6507">6456 9790 0,'0'-18'16,"0"0"-1,0 1 1,0 34 15,0 1-15,0 0-16,0 17 0,0 0 15,0 0-15,17 54 16,-17-36-16,0-1 16,0 1-16,0 0 0,18 0 15,0 35-15,-18-35 16,17 0-16,-17-17 15,18-19-15,-18 18 16,0-17-16,0 17 16,18-17-16,-18 0 15,0-36 95,0 0-79</inkml:trace>
  <inkml:trace contextRef="#ctx0" brushRef="#br1" timeOffset="106308.3343">6562 10583 0,'0'18'47,"17"0"-32,-17-1-15,0 19 16,0-1-16,0-18 0,0 19 16,0-19-1,18-17-15,-18-17 16,0-1-1</inkml:trace>
  <inkml:trace contextRef="#ctx0" brushRef="#br1" timeOffset="106637.2944">6438 10654 0,'0'18'31,"0"-1"-15,0 1-16,18 17 15,-18-17-15,17-1 0,1 1 16,0-18-16,-1 0 31,1 0-31,0-18 0,-1-17 16,1 17-1,0-17-15,-1 0 16,-17 17-16,0 1 16,-17 17 15,17 17-15</inkml:trace>
  <inkml:trace contextRef="#ctx0" brushRef="#br1" timeOffset="107115.4294">6279 10001 0,'18'0'31,"0"-35"-31,-1 0 16,1-36 0,0 36-16,17-53 15,-17 35-15,-18 17 0,17-16 16,-17 34 0,18 18-1,-1 35 1,1 0-16,17 18 15,-17-35-15,17 35 16,-17-35-16,-18-1 16,35 19-1,-35-1-15,18-18 0</inkml:trace>
  <inkml:trace contextRef="#ctx0" brushRef="#br1" timeOffset="107816.6534">6967 10160 0,'0'-18'15,"0"1"1,0-1-1,-17 18-15,-1 0 16,0 18 0,1-1-16,-18 36 15,35-35 1,-18 35-16,18-36 16,35 36-16,-17-35 15,35 0-15,-18-18 16,36 0-1,-54 0-15,54-36 16,-54 19-16,1-1 0,0-35 16,-18 0-1,-18 36-15,-17-36 16,-1 35-16,19 0 0,-36 1 16,35-1-16,1 18 31,17 18-31,35-1 15,-17 1-15,-1 0 16</inkml:trace>
  <inkml:trace contextRef="#ctx0" brushRef="#br1" timeOffset="107977.3269">7338 10231 0,'0'17'31</inkml:trace>
  <inkml:trace contextRef="#ctx0" brushRef="#br1" timeOffset="108356.5109">7514 10107 0,'-17'0'16,"17"18"-16,-18-1 15,18 1-15,0 17 16,0-17-16,0 17 15,0-17-15,18-1 16,-1 1-16,18-18 16,-17 0-16,0 0 0,17-18 15,-17 18-15,-1-17 16,-17-1-16,18-17 16,-36 17-16,1-17 15,-1 35 1,0-18-16,1 18 15,-1 0-15,0-17 16,36 17 15</inkml:trace>
  <inkml:trace contextRef="#ctx0" brushRef="#br1" timeOffset="108711.9833">7814 10089 0,'0'18'16,"0"0"-16,0 17 15,0 0 1,18-17-16,17 17 15,-17-35-15,17 18 16,-17-18-16,17-18 16,-18 1-1,-17-19 1,0 19-16,0-1 0,-35-17 16,18 17-16,-19 0 15,19 18 1,-1 0-16,0 0 0,1 0 15,17 18 1</inkml:trace>
  <inkml:trace contextRef="#ctx0" brushRef="#br1" timeOffset="109428.0975">8167 9984 0,'-18'0'16,"1"-18"0,-1 18-16,36 0 31,-1 0-16,18 0-15,1-18 16,-19 18-16,1 0 16,0 0-16,-1 0 0,1 0 0,-18 36 15,0-19-15,0 1 16,-18 0-16,1 17 16,17-18-16,0 19 15,0-19-15,35 1 16,-17 0-16,34-1 15,-34-17-15,0 36 16,-18-19-16,-18 18 16,-17-17-1,-18 35-15,18-35 16,-1-1-16,1-17 0,0 18 16,0-18-16,17 0 15,0-18 1,1 18-16,17-17 15</inkml:trace>
  <inkml:trace contextRef="#ctx0" brushRef="#br0" timeOffset="130646.0936">20567 8431 0,'-18'-17'16,"1"17"-16,-36-18 15,35 18-15,-35 0 16,18 0-16,-36 18 16,54-1-16,-19 19 15,36-19-15,18 19 16,0-19-16,35 36 16,-18-35-16,53-1 15,-53 1 1,1 17-16,-36-17 15,0 0-15,0-1 0,-18-17 16,-17 18-16,-1 0 16,1-1-16,-35-17 15,34 18-15,-17-18 16,36 0-16,17-18 16,0 1-16</inkml:trace>
  <inkml:trace contextRef="#ctx0" brushRef="#br0" timeOffset="131032.5882">20726 7973 0,'0'-18'31,"0"36"-31,17 17 15,-17 0-15,18 71 16,-18-53-16,0 106 16,18-89-16,-18 54 15,17-54-15,1 19 16,0-72-16,17 36 16,-35-35-1,35-18-15</inkml:trace>
  <inkml:trace contextRef="#ctx0" brushRef="#br0" timeOffset="131334.9083">20990 8573 0,'0'52'16,"-17"-16"-16,34 17 15,-17-18-15,18 0 16,52 0-16,-52-17 16,17-18-16,1 0 0,-1 0 15,0 0-15,-17-18 16,0-34-16,-18 34 16,0-17-16,-18 17 0,-17-35 15,-1 18-15,1 17 16,-18 1-16,35-1 15,1 18-15,17 18 16</inkml:trace>
  <inkml:trace contextRef="#ctx0" brushRef="#br0" timeOffset="131740.5473">21396 8661 0,'18'70'16,"-18"-34"-16,17 69 15,1-69-15,0 17 0,-1-18 16,-17 0-16,18-17 0,-18 35 16,0-36-1,-18-17-15,1 0 16,-1-35-1,18 0-15,-18-53 16,18 35-16,0 17 16,0-87-16,0 70 15,0 18-15,36-18 16,-19 35-16,1 18 0,35 0 16,-36 18-16,36 35 15,-53-36 1,18 19-16,-18 17 15,-18-18-15,1-18 0,-1-17 16,-35 36 0,35-36-16,1 0 0,-1-18 15,18 0-15</inkml:trace>
  <inkml:trace contextRef="#ctx0" brushRef="#br0" timeOffset="132107.8823">21731 8749 0,'35'0'0,"18"0"16,-17-18-1,17-17-15,-18 0 16,-18 17-16,1-17 0,-18 17 15,0 1-15,-18-1 16,1 0-16,-18 18 0,-1 0 16,1 0-16,-18 18 15,18 0-15,17 17 0,0-18 16,18 19-16,0 34 16,18-34-16,17-1 15,1 0-15,-1 0 0,36 1 16,-19-19-16,19-17 15,-36 0 1,1 0-16,-1-17 16,-35-1-16,-18 18 15</inkml:trace>
  <inkml:trace contextRef="#ctx0" brushRef="#br0" timeOffset="134065.3033">23407 7920 0,'0'-18'15,"-35"1"1,17 17-16,0 17 0,-17 19 16,17-1-16,1 18 15,-19 35-15,19-18 16,-1 36-16,18-53 16,0-18-16,18 54 15,-1-72-15,19 19 0,34-1 16,-34-17-1,-1-18-15,0 0 16</inkml:trace>
  <inkml:trace contextRef="#ctx0" brushRef="#br0" timeOffset="134470.427">23707 8396 0,'-18'-18'16,"0"18"-16,-17 18 15,17 0-15,-17-1 16,0 54 0,35-36-16,0 18 0,0-18 15,18-17-15,-1 17 0,36-17 16,-18-18 0,1 0-16,-1-35 0,18 17 15,-35-17-15,17 0 0,-18-54 16,1 36-16,-18 18 15,-18-71-15,1 53 16,-18 0-16,-18-35 16,35 53-16,-17 17 0,-1 1 15,19 17-15,-19 17 16,36 19 0,0-1-16,18 106 15,35-70 1,-35-19-16,17-16 0,36 17 15,-19 0 1,-34-36-16,0 1 0,-1 0 16</inkml:trace>
  <inkml:trace contextRef="#ctx0" brushRef="#br0" timeOffset="134899.8313">23971 8537 0,'18'18'16,"17"0"-16,0-18 16,-17 0-16,17-18 15,-17 0 1,-18 1-16,0-1 0,0 0 16,-53-35-1,18 53-15,17-17 16,1 17-16,-1 0 15,18 17-15,0 19 16,18-1-16,17 0 16,-18 1-1,36-1-15,-35-18 16,35 1-16,-35-18 16,-18-18-1,0-17 1,0 18-16,0-19 15,0 19-15,0-1 16,17 0 0,1 18-16,-1-17 0,19-1 15,-1 0-15,0 18 16,-17-17-16,0 17 16,-1 17-16</inkml:trace>
  <inkml:trace contextRef="#ctx0" brushRef="#br0" timeOffset="135099.2794">24500 8484 0,'0'36'16,"36"17"-1,-19-18 1,1-18-16,0 1 16</inkml:trace>
  <inkml:trace contextRef="#ctx0" brushRef="#br0" timeOffset="135255.7799">24500 8273 0,'0'-18'16,"18"18"-1,0 0-15,-1 18 16,1-18 0</inkml:trace>
  <inkml:trace contextRef="#ctx0" brushRef="#br0" timeOffset="135918.3223">24659 8484 0,'18'53'16,"17"-17"-1,0-1-15,-17-18 16,0 1-16,-1-18 16,-17-18-16,0 1 15,0-36 1,0 35-16,0 1 15,0-19-15,0 19 0,18-1 16,0 0-16,-1 1 0,1 17 16,35-18-16,-18 18 15,-17 0-15,35 18 16,-36-18-16,1 17 0,-18 1 16,0 0-1,-18 17 1,1-17-16,-1 35 15,18-36-15,0 18 16,18-17-16,17-18 16,-17 0-1,-1 0-15,1-18 0,-1-17 16,1 18-16,-18-19 16,-18 19-16,1-19 15,-1 19 1,1-1-1,17 36 1,17-1 0,18 1-1,-17 0-15,17-18 0,-17 0 16,0 0-16,-1 0 16,-17-18-16,-17 0 15,17 1 1,-18-1-16,36 18 31,-1 0-31,1 0 16,17 0-16,18-18 15,-18 1-15,36-1 16,-53 0-16,-1 18 16,-17-17-16,0-1 15,-53 18-15</inkml:trace>
  <inkml:trace contextRef="#ctx0" brushRef="#br0" timeOffset="136128.3262">25294 8132 0,'18'52'0,"-1"54"15,1-53-15,0-18 16,17 36-16,-17-36 15,-1 1-15,19 34 16,-36-52-16,17 17 16,1-35-16,-1 0 15,1-18-15,0-17 16,-18 0-16</inkml:trace>
  <inkml:trace contextRef="#ctx0" brushRef="#br0" timeOffset="136246.2384">25629 8414 0,'18'35'0,"-18"18"16,18-18 0,-1 1-1,19-19-15,-36-34 16</inkml:trace>
  <inkml:trace contextRef="#ctx0" brushRef="#br0" timeOffset="136389.7417">25665 8184 0,'0'-17'15,"0"34"1,17-17-16,19 18 16,-19 0-16</inkml:trace>
  <inkml:trace contextRef="#ctx0" brushRef="#br0" timeOffset="136719.3859">25859 8520 0,'0'35'0,"0"-17"15,17-36 17,1 18-32,0-18 0,-1-17 15,18 0 1,-35 17-16,18 0 15,-18 1-15,-18 17 32,18 17-17,-17 1-15,17 0 16,0-1-16,17 1 16,1-18-16,17 18 15,-17-18-15,0 17 16,35 1-16,-36-18 0,1 0 15,-1 0 1,1 0-16,0-18 16</inkml:trace>
  <inkml:trace contextRef="#ctx0" brushRef="#br0" timeOffset="136973.9761">26229 7814 0,'53'53'0,"18"70"16,-19-52-16,19 35 15,-36-53-15,-17 0 0,0 0 16,-18-18-16,-36 53 15,19-53-15,-54 36 16,36-53 0,0 17-16,-36-18 15</inkml:trace>
  <inkml:trace contextRef="#ctx0" brushRef="#br0" timeOffset="138208.1306">27693 8414 0,'-18'-18'16,"-17"0"-1,18 18-15,-19 0 0,19 0 16,-1 0-16,0 18 0,18 17 15,0 1 1,18-19-16,35 19 16,-35-19-16,17 1 0,35-18 15,-17 0-15,-35 0 16,17-18-16,-17 1 0,-1-36 16,-34 35-16,-18-53 15,17 54 1,-35-18-16,35 17 15,1 0-15,34 18 16</inkml:trace>
  <inkml:trace contextRef="#ctx0" brushRef="#br0" timeOffset="138452.7505">28011 7779 0,'-36'-71'0,"1"36"16,17 35-16,18 35 15,-17 18-15,34 18 16,1 87-16,0-69 16,35 52-1,-18-71-15,18 36 16,-18-53-16,-17-18 15,-1-17-15,-17 17 16,-17-35-16</inkml:trace>
  <inkml:trace contextRef="#ctx0" brushRef="#br0" timeOffset="138580.8677">27940 8326 0,'88'0'16,"-53"0"-16,1 0 0,-1 0 15,18 0 1,-35-18-16,17 18 0,-35-18 16</inkml:trace>
  <inkml:trace contextRef="#ctx0" brushRef="#br0" timeOffset="139125.267">29351 7938 0,'-18'-53'16,"18"17"-16,-17 19 15,-18-19-15,-1-17 16,19 36-16,-1 17 16,0 35-1,18 0-15,0 71 0,18-35 16,0-1-16,-1 19 15,54 34-15,-54-52 16,19-19-16,17 19 16,-36-36-16,-17-17 0,0 0 15,-17-18-15,-36-36 16</inkml:trace>
  <inkml:trace contextRef="#ctx0" brushRef="#br0" timeOffset="139242.5415">29228 8361 0,'0'0'0,"-18"-18"16,36 1-16,-1 17 15,36 0-15,0 0 16,35-18 0,-35 18-16,35 0 15,-52 0-15,-1 0 16</inkml:trace>
  <inkml:trace contextRef="#ctx0" brushRef="#br0" timeOffset="139503.5579">29757 7814 0,'-35'18'15,"-1"88"1,19-18-16,34 35 15,-17-70 1,53 53-16,-35-53 16,17-18-16,18 18 15,-35-35-15,35 17 16,-36-35-16,1-18 16</inkml:trace>
  <inkml:trace contextRef="#ctx0" brushRef="#br0" timeOffset="139842.5033">30127 8255 0,'-17'0'16,"-1"0"-16,-17 18 0,17-1 15,0 1-15,1 0 0,-1 34 16,18-34-16,18 0 16,17-1-1,0-17-15,-17 0 16,35 0-16,-35-17 15,-1-1-15,-17 0 16,18 1-16,-18-1 16,0 1-16,0-1 15,0 36 1,35-18 0,-17 17-16,17 1 15,0-18-15,1 0 16,-19 0-16,18 0 15,-35-18 1,0 1-16,-17-19 16</inkml:trace>
  <inkml:trace contextRef="#ctx0" brushRef="#br0" timeOffset="140116.2656">30321 7549 0,'53'18'16,"35"53"-1,18 17-15,-53-35 16,0 17-16,-18-17 0,18 18 16,-35-1-16,0-17 0,-1 18 15,1 35 1,-36-71-16,18 0 0,-17 0 15,-1 1-15,-17-1 16,17-17-16,0-1 16,1-17-16,17 18 0,-18-18 15</inkml:trace>
  <inkml:trace contextRef="#ctx0" brushRef="#br0" timeOffset="141433.6943">22525 9913 0,'0'-18'15,"0"1"-15,-35 17 16,17 0-1,-17 17 1,17 19-16,-35 17 16,35-36-16,18 19 15,0-19-15,0 18 0,0-17 16,18-18-16,35 18 16,-35-36-16,17 0 15,-17 1-15,-1-1 0,1-17 16,-18 17-16,18-17 15,-18 17-15,0 1 0,-18-19 16,18 19-16,-18 17 16,1 0-16,17 35 15,17-17-15,-17-1 16,18 1-16,0 0 16,34-1-16,-34 1 15,35 0 1,-35-18-16,-1 0 0</inkml:trace>
  <inkml:trace contextRef="#ctx0" brushRef="#br0" timeOffset="141600.0999">22737 9860 0,'0'0'0,"17"-17"0,18-1 16,-17 18-16,35-18 15,-35 1-15,17 17 16,-17-18-16</inkml:trace>
  <inkml:trace contextRef="#ctx0" brushRef="#br0" timeOffset="141838.6133">22807 9472 0,'0'71'0,"0"52"16,18 18-1,-18-88-15,17 53 16,1-71-16,17 18 16,-17-35-16,35-1 15,-18 1-15,18-18 16,-35 0-16,17-18 15,-17 1 1,-18-1 0</inkml:trace>
  <inkml:trace contextRef="#ctx0" brushRef="#br0" timeOffset="142573.2385">24377 9843 0,'18'-36'16,"-18"19"-16,0-19 15,0 19-15,-18-1 16,0 18-1,1 0-15,-36 18 16,0 35 0,0 17-16,35-35 15,1 36 1,17-36-16,17 18 16,1-35-16,35-1 15,-18-17-15,18 0 16,-18-17-16,1-18 15,-19 17-15,1-17 16,-18-1-16,-18 1 16,18 17-16,-17-17 15,17 18-15,0 34 32,35 18-17,-17 1-15,17-1 16,0-17-16,-17-1 0,-1 1 15,1 0-15,0-1 16</inkml:trace>
  <inkml:trace contextRef="#ctx0" brushRef="#br0" timeOffset="142756.8993">24730 9737 0,'35'0'0,"36"-18"16,-36 18-1,35-18-15,-34 18 16</inkml:trace>
  <inkml:trace contextRef="#ctx0" brushRef="#br0" timeOffset="142896.0491">24853 9913 0,'35'0'15,"36"0"1,-53-18-16,35 18 16,-36-17-16,1 17 15</inkml:trace>
  <inkml:trace contextRef="#ctx0" brushRef="#br0" timeOffset="143253.2633">25206 9437 0,'35'-18'15,"36"18"1,17 0-16,106 53 16,-159-35-1,1 52-15,-19-17 16,-17-18-16,-17 1 0,-1 17 16,-53 35-16,36-53 15,-35 18 1,52-18-16,18 1 15,18-19-15,52-17 16,-17 0 0,-18 0-16,1 0 0,17-17 15,-18 17-15,0 0 0,-17 17 16</inkml:trace>
  <inkml:trace contextRef="#ctx0" brushRef="#br0" timeOffset="146432.5083">27499 9772 0,'0'18'15,"0"17"1,0-17-1,18-1-15,-1 1 16,1-1-16,17-17 16,-17 0-16,17-17 15,-17 17-15,17-53 16,-35 35-16,18-17 16,-1 0-16,1 17 15,-18 0 1,35 18-16,-17 18 15,17 0 1,-17-1-16,-1 1 16,-17 0-16,18 35 15,-18-36-15,-35 18 16,17-17-16,1 0 0,-36-1 16,35-17-16,-35 0 15,0-17 1,18 17-16,17-18 0,-17 18 15</inkml:trace>
  <inkml:trace contextRef="#ctx0" brushRef="#br0" timeOffset="146583.0682">27411 9507 0,'-18'-17'15,"36"-1"1,-1 18-16,1-18 16</inkml:trace>
  <inkml:trace contextRef="#ctx0" brushRef="#br0" timeOffset="147284.2437">28840 9278 0,'-18'-35'16,"0"17"0,36 1-1,35 17 1,106 0-1,-71 35-15,-18 0 16,-70 36 0,-35-18-1,0-18 1,17-18-16,1 1 16,-1 0-16,36-1 15,17 19-15,0-19 16,36 19-16,-36-1 15,-17-18-15,17 19 0,-18-19 16,-17 36-16,-17-35 16,-1 0-16,-17-1 0,-18 1 15,18 0-15,-71-18 16,53 0-16,18 0 16,-18-18-16,-18 0 15,54 1-15,-1 17 16</inkml:trace>
  <inkml:trace contextRef="#ctx0" brushRef="#br0" timeOffset="149159.3211">23971 8925 0,'18'0'31,"52"-17"-15,-34 17-1,34-18-15,71 18 16,-70 0-16,35-18 16,0 18-16,-18 0 0,18 0 0,88-17 15,-106 17-15,71-18 16,-106 18 0,-1 0-16,19 0 15,-53 0-15</inkml:trace>
  <inkml:trace contextRef="#ctx0" brushRef="#br0" timeOffset="150170.1452">20796 9190 0,'18'0'16,"35"0"0,-18 0-16,53 0 15,-35 0-15,88 0 16,-52 0-16,87 0 16,-88-18-16,88 1 15,-123 17-15,-17 0 16</inkml:trace>
  <inkml:trace contextRef="#ctx0" brushRef="#br0" timeOffset="169151.61">17304 9631 0,'0'17'15,"-18"-17"1,18 18-16,-18 0 0,1-1 31,17-34 16,35-36-31,-17 18-16,52-54 15,-34 54-15,52-88 16,-35 52-16,70-52 16,-52 70-16,87-88 15,-87 88-15,70-53 16,-88 71-16,35-36 15,-35 53 1,0 1-16,-35 17 16,35 35-16,-36 0 15,1-17-15,0 17 16,17 0-16,0 18 16,0-17-16,-17-19 0,53 19 15,17-19 1,-35-17-16,17-17 0,71-36 15,-70 35-15,-1-17 16,54-18-16,-89 18 16,1 17-16,-19 0 15,-17 1 1,-17 17 0,-19 0-16</inkml:trace>
  <inkml:trace contextRef="#ctx0" brushRef="#br0" timeOffset="169522.6984">19138 8537 0,'18'0'16,"35"0"0,0 18-16,53 0 15,-54-1-15,37 18 16,-54-17-1,18 17-15,-53-17 16,0 35-16,-18-18 16,-17 18-1,17-35-15,-17-1 0,17 36 16,1-35-16,17 17 16,0 0-1</inkml:trace>
  <inkml:trace contextRef="#ctx0" brushRef="#br0" timeOffset="172003.5483">14764 9137 0,'-18'0'16,"36"18"0,-1 35-1,1 17-15,0 1 0,17-1 16,-17 18-16,-1 1 0,1 52 15,-18-71-15,0-34 16,0 16-16,-18-16 16,18-19-16,-17-34 15,17-1-15,0 0 0,0-52 16,0 35-16,17-36 16,1 36-16,17 17 15,-17 18 1,17 18-16,-35-1 15,18 54-15,-1-18 16,-17 0-16,18-18 16,0 0-1,-1-17-15,19-18 16,-19 0-16,-17-18 16</inkml:trace>
  <inkml:trace contextRef="#ctx0" brushRef="#br0" timeOffset="172421.5772">15240 9807 0,'35'36'15,"1"-36"1,16 0 0,1-36-16,0-34 15,-53 52 1,0 0-16,-17 1 15,-1-1-15,-35 0 16,35 18-16,-34 0 16,16 18-16,19 0 0,17 17 15,0 36 1,17-54-16,1 19 0,52-1 16,-34-18-16,17-17 15,53 0 1,-89-17-1,1-18-15,-18 17 16,-18 0-16,1 18 16,-1 0-16,18 18 15,0 0 1,18 17-16,17 0 16,-18-35-1,1 18-15,17-18 0,-17 0 0,0 0 16</inkml:trace>
  <inkml:trace contextRef="#ctx0" brushRef="#br0" timeOffset="172882.4793">15840 9737 0,'-18'17'16,"18"1"-16,-18 0 0,18 17 15,0-17-15,0-1 16,18 1-16,17-1 0,-17 1 15,0-18-15,-1 0 16,-17-18 0,0 1-16,0 34 31,36 19-15,-19-1-16,18 36 15,-17-36-15,0 18 16,-18-18-16,0-17 15,0-1-15,-36 1 0,1 17 16,0-35-16,-18 18 16,35-36-16,-17 18 15,0-35 1,17 17-16,1-17 0,17 0 16</inkml:trace>
  <inkml:trace contextRef="#ctx0" brushRef="#br0" timeOffset="173237.5259">15998 9349 0,'36'70'16,"-19"54"-1,19-19 1,-19-52-16,1 18 15,-18-36-15,18-17 0,-18 0 16,0-1-16,17-17 16,1-17-1,-18-1-15,18-17 16,-18 17 0,17 18-1,1 18-15,-1-1 16,1 19-1,-18-19-15,0 1 16,0-1-16,18-17 16,-1 0-1,-17-17 1</inkml:trace>
  <inkml:trace contextRef="#ctx0" brushRef="#br0" timeOffset="173389.5092">16387 9719 0,'52'0'16,"1"-18"-1,-17 1-15,17-19 16,-36 36-16,1-35 16</inkml:trace>
  <inkml:trace contextRef="#ctx0" brushRef="#br0" timeOffset="173560.1873">16528 9454 0,'0'89'16,"17"16"-1,1 19 1,0-89-16,-18-17 0,17 17 15</inkml:trace>
  <inkml:trace contextRef="#ctx0" brushRef="#br0" timeOffset="174240.3383">14676 10407 0,'-18'18'15,"0"-18"-15,36 0 16,52 0 0,54 0-16,-36 0 0,106-18 15,-88 18 1,159-18-16,-124 18 16,123-17-16,-140 17 15,105 0-15,-123 0 16,88-18-1,-124 0-15,36 18 16,-70-17-16,-1 17 16,-53 0-1</inkml:trace>
  <inkml:trace contextRef="#ctx0" brushRef="#br0" timeOffset="174812.1929">15046 10830 0,'0'-17'15,"0"34"-15,-18 1 16,18 0-16,0 52 15,0-35-15,0 36 16,18-36-16,17 1 16,1-36-16,-19 0 15,54 0-15,-54-18 16,19-17-16,-1-1 16,-17 1-16,-1 0 15,-17 17-15,18 18 16,-1 18-1,1-1 1,0 19-16,17-36 16,-17 17-16,-1-17 0,19 0 15,-19-17 1,-17-1 0,0-35-16,-17 18 15,-1 17-15,18-17 16,0 17-16,0 1 15</inkml:trace>
  <inkml:trace contextRef="#ctx0" brushRef="#br0" timeOffset="174956.5875">15699 10866 0,'17'52'16,"1"1"-16,0-35 15,17 35 1,-18-35-16,1-18 16</inkml:trace>
  <inkml:trace contextRef="#ctx0" brushRef="#br0" timeOffset="175079.1765">15681 10724 0</inkml:trace>
  <inkml:trace contextRef="#ctx0" brushRef="#br0" timeOffset="175475.1357">15893 10883 0,'-36'35'16,"19"1"-1,17-19-15,17 19 16,1-19-16,35-17 16,0 0-1,-36-17-15,19-36 16,-19 35-16,-17 0 0,0-52 15,0 52-15,-17-52 16,-1 52-16,-17-35 16,17 36-1,-17-1-15,35 0 16,0 36 0,0 17-16,0 0 15,35 36 1,-17-53-16,-1 17 0,19 18 15,-1-18 1,0-17-16,-17-18 0,35 0 16</inkml:trace>
  <inkml:trace contextRef="#ctx0" brushRef="#br0" timeOffset="175635.6939">16228 10830 0,'53'-17'16,"-36"17"-16,54-18 15,-36-17-15,-17 35 16,-1 0-16,-34 0 16</inkml:trace>
  <inkml:trace contextRef="#ctx0" brushRef="#br0" timeOffset="175812.0853">16281 10636 0,'17'53'16,"-17"18"-16,18 17 16,0-53-16,17 53 15,-17-52-15,17-1 16,-18-35-16,19 18 15</inkml:trace>
  <inkml:trace contextRef="#ctx0" brushRef="#br0" timeOffset="176109.8278">16510 10689 0,'0'88'15,"0"-35"-15,18 18 16,-1-36-16,-17-17 16,36-1-16,-19-17 15,1 0 1,-18-17-16,17-1 16,1 0-16,17 1 15,-35-1-15,36 36 16,-19-18-16,19 35 15,-19-17-15,1 35 16,-18-36 0,18 1-16,-18 0 15,0-1-15</inkml:trace>
  <inkml:trace contextRef="#ctx0" brushRef="#br0" timeOffset="180328.7628">11889 9648 0,'-18'-17'16,"0"17"0,1 0-1,-1 0 1,-17 17-16,17 19 16,1-1-16,-19 18 15,36-18-15,0 36 16,18-36-16,35 0 15,-36-17-15,54-18 16,-36 0-16,36-18 16,-54 1-16,19-19 15,-36 19-15,0-18 16,-18-1-16,-35 1 16,18 0-1,-18-1-15,35 19 16,-17 17-16,17 0 15,36 17 1,0-17-16</inkml:trace>
  <inkml:trace contextRef="#ctx0" brushRef="#br0" timeOffset="180478.2481">12188 9843 0,'18'17'16,"0"-17"0</inkml:trace>
  <inkml:trace contextRef="#ctx0" brushRef="#br0" timeOffset="180834.2056">12365 9737 0,'-18'17'16,"1"19"-16,17 17 15,0-36-15,35 18 16,0 1-1,0-36-15,-17 0 0,35 0 16,-18-18 0,-17 0-16,-18 1 0,18-18 15,-36-18 1,0 35-16,1 0 16,-1-17-16,-17 0 15,17 17-15,0 0 16,1 1-16,-1 17 15,18 35 1,0-17-16,18-18 16</inkml:trace>
  <inkml:trace contextRef="#ctx0" brushRef="#br0" timeOffset="181101.5111">12700 9754 0,'0'18'16,"0"0"-16,18 17 16,-1 0-16,-17-17 15,18-1-15,17 1 0,-17 0 16,35-18 0,-18 0-16,-17 0 15,-1-18-15,-17 0 16,0 1-16,-17-36 15,-36 18 1,35 17-16,-17 0 16,17 1-16,-17 17 0,0-18 15</inkml:trace>
  <inkml:trace contextRef="#ctx0" brushRef="#br0" timeOffset="181447.9123">13070 9578 0,'53'-18'16,"-35"18"-16,0 0 0,-1 0 16,-17 36-16,0-1 15,-17 18 1,17-36-16,-18 36 15,18-35-15,-18 0 0,36 35 16,0-36-16,-1 1 16,1-1-16,17 19 15,0-19-15,-17 1 16,-18 0-16,0 17 16,-35-17-16,-18-1 15,18-17 1,-18 0-16,17 18 0,1-18 15,0 0-15,-36 0 16</inkml:trace>
  <inkml:trace contextRef="#ctx0" brushRef="#br0" timeOffset="181848.4516">11395 10478 0,'0'-18'16,"70"0"0,-34 18-16,158-17 15,-106 17 1,88 17-16,-70-17 16,123 0-16,-105 0 15,87-17-15,-87-1 16,70-17-1,-106 17-15,0 0 16,-52 18-16,-54 0 16</inkml:trace>
  <inkml:trace contextRef="#ctx0" brushRef="#br0" timeOffset="182320.3509">11889 10707 0,'-36'0'16,"19"0"0,-19 35-16,1 0 15,35-17-15,-17 17 16,17 18-16,35-18 15,-18-17-15,19 0 16,17-18-16,-18 0 16,0-18-1,-17 0-15,-18 1 0,17-18 16,-34 17-16,-1 0 16,-17-17-16,17 17 15,-35 1 1,36-1-16</inkml:trace>
  <inkml:trace contextRef="#ctx0" brushRef="#br0" timeOffset="182458.918">12153 10795 0,'0'-18'31</inkml:trace>
  <inkml:trace contextRef="#ctx0" brushRef="#br0" timeOffset="182782.4835">12312 10742 0,'-18'18'0,"18"-1"15,0 19-15,18-19 16,-18 1-16,53 17 16,-35-17-16,17-1 15,0-17-15,-17 0 16,17-17-16,-17-1 0,35 1 15,-53-1-15,0-35 16,0 35-16,-36-17 16,19 35-16,-54-18 15,53 18 1,-34 0-16,34 18 16,0-18-1</inkml:trace>
  <inkml:trace contextRef="#ctx0" brushRef="#br0" timeOffset="183097.3897">12665 10777 0,'0'18'16,"0"17"-16,17-17 15,-17 0-15,36-1 16,-19-17-16,1 0 0,0 0 16,17 0-16,0-17 15,-35-1-15,18 0 16,-18-17-16,0 0 16,-36-1-16,19 19 15,-18 17-15,-1-18 0,19 18 16,-36 0-16,35 0 15,18 18 1,18-1 0,17-17-16</inkml:trace>
  <inkml:trace contextRef="#ctx0" brushRef="#br0" timeOffset="183281.7256">13123 10636 0,'18'36'16,"0"-19"-16,-1 1 15,1 17-15,-18 0 0,35 54 16,-17-54 0,-1-18-16,19 36 0,-36-35 15,0 0-15</inkml:trace>
  <inkml:trace contextRef="#ctx0" brushRef="#br0" timeOffset="183781.9779">13088 10407 0,'18'0'16,"17"0"-1,36-18-15,-36 18 16,53-35-16,-35 17 16,0 18-1,-36 0-15</inkml:trace>
  <inkml:trace contextRef="#ctx0" brushRef="#br0" timeOffset="197145.0802">9260 9684 0,'-17'0'0,"17"17"31,0 19-15,17-1-1,-17 18-15,0 0 0,0 88 16,18 0 0,-18-70-16,18 52 15,-18-88-15,0 1 16,17-1-16,-17-17 0,0 17 16,18-35-16</inkml:trace>
  <inkml:trace contextRef="#ctx0" brushRef="#br0" timeOffset="197530.2067">9013 9931 0,'0'0'0,"0"-18"0,18-35 16,0 0-16,-1 18 16,1-18-16,0 18 15,17-18-15,-17 18 0,17-36 16,-17 53-16,-18 1 15,17-1-15,1 18 16,-1 35 0,1-17-16,17 17 15,-17-17-15,17 17 16,-17-17 0,17 17-16,-17-35 15,-1 18-15</inkml:trace>
  <inkml:trace contextRef="#ctx0" brushRef="#br0" timeOffset="218895.8509">21537 11959 0,'0'-17'15,"0"-1"-15,0-17 16,0 17-16,-18 18 15,18-18-15,-35-17 16,35 17-16,-35 1 0,0-1 16,-1 18-1,1 0-15,0 18 16,17-1-16,-17 19 0,17-1 0,-17 53 16,35-35-16,0 0 15,0 35-15,18-35 16,17 0-1,18-18-15,-18-35 16,0 0-16,36-17 16,-53-19-16,17 19 15,-35-19-15,17-52 16,-17 53-16,0-18 0,-17-35 16,-1 53-16,18 17 15,-35-35-15,17 35 16,18 36-1,0 0-15,18 35 16,0-18-16,34 53 16,-34-53-16,53 36 15,-36-36-15,35 0 16,-34-17-16,-19-18 16,1 18-16,0-18 0</inkml:trace>
  <inkml:trace contextRef="#ctx0" brushRef="#br0" timeOffset="219179.4369">21996 11818 0,'35'0'15,"-17"-18"1,17 18-16,0-17 16,-17-1-16,17 18 0,-17 0 15,-1 0 1,-17 18-16</inkml:trace>
  <inkml:trace contextRef="#ctx0" brushRef="#br0" timeOffset="219323.7983">22049 12012 0,'35'0'15,"18"-18"1,-36 18-16,19 0 15,-1-17-15,-17 17 16</inkml:trace>
  <inkml:trace contextRef="#ctx0" brushRef="#br0" timeOffset="219679.5555">22684 11430 0,'17'0'16,"1"-18"-1,0 18-15,-1 0 0,1 0 16,-1-17-16,19 17 16,-1-18-16,-17 18 15,-1-18-15,-34 18 16</inkml:trace>
  <inkml:trace contextRef="#ctx0" brushRef="#br0" timeOffset="220090.9476">22631 11465 0,'0'53'15,"0"18"1,17-18-16,1 17 16,-18-52-16,18 17 0,-18-17 0,35 17 15,-35-17 1,18-18-16,17 0 15,-18-18-15,1 18 0,35-18 16,-35 18 0,17 0-16,0 36 0,-17-1 15,17 18 1,-35-18-16,0 18 16,0-18-16,-35 18 15,0-35-15,-36 17 16,36-35-16,-53 18 15,70-18-15,-35 0 16,35 0-16,1-18 16</inkml:trace>
  <inkml:trace contextRef="#ctx0" brushRef="#br0" timeOffset="224245.5741">26952 11254 0,'-35'-36'15,"0"19"1,17 17-16,-17 0 16,-1 53-1,36 0-15,0-1 0,18 72 16,0-54-16,-1 1 15,19 0-15,-1 34 16,0-52-16,-17 18 16,0-36-16,-18 0 15,0-17-15,-36-18 16</inkml:trace>
  <inkml:trace contextRef="#ctx0" brushRef="#br0" timeOffset="224388.9034">26670 11748 0,'53'0'16,"17"0"-16,36 0 15,-70-18 1,17 18-16,-1 0 0,-16 0 16</inkml:trace>
  <inkml:trace contextRef="#ctx0" brushRef="#br0" timeOffset="224690.2789">27305 11254 0,'0'-18'16,"-18"53"0,18 18-1,0 53-15,-17-53 16,17 70-16,17-17 16,-17-70-16,36 34 15,-1-35-15,18 1 16,-18-19-1,0-17-15,-17 0 0</inkml:trace>
  <inkml:trace contextRef="#ctx0" brushRef="#br0" timeOffset="225073.6367">27781 11695 0,'-53'-36'16,"36"36"-16,-36 0 16,0 18-16,35 17 15,1-17-15,17 52 16,0-52-16,35 35 16,18-35-1,-18-1-15,18-17 16,-18 0-16,-17-17 15,0-1-15,-18-17 16,0 17-16,-18-17 16,18 17-16,-18 1 15,18 34 17,36 18-32,-19 1 15,36-1-15,-18-35 16,1 18-16,-19-1 0,1-17 15,0 0-15,-1 18 16</inkml:trace>
  <inkml:trace contextRef="#ctx0" brushRef="#br0" timeOffset="225329.2482">27922 11148 0,'18'0'15,"35"35"1,17 53-16,1 18 16,-36-35-16,18 87 15,-53-87-15,18 52 16,-18-70-16,0 36 15,-18-54-15,18 0 16</inkml:trace>
  <inkml:trace contextRef="#ctx0" brushRef="#br0" timeOffset="225975.4766">28681 11571 0,'17'0'16,"36"0"-16,0 0 15,-17-18-15,69 18 16,-69 0-16,-1 0 0,0 18 16</inkml:trace>
  <inkml:trace contextRef="#ctx0" brushRef="#br0" timeOffset="226113.8612">28787 11783 0,'106'0'0,"52"-18"16,-87 18-1,-54 0 1</inkml:trace>
  <inkml:trace contextRef="#ctx0" brushRef="#br0" timeOffset="226392.5906">29475 11271 0,'0'18'31,"17"17"-31,-17 0 0,18 71 16,0-35-16,-18-18 16,17 70-16,-17-70 15,18 35-15,-18-52 16,17 17 0,-17-36-16</inkml:trace>
  <inkml:trace contextRef="#ctx0" brushRef="#br0" timeOffset="226827.5061">29845 11324 0,'53'-17'16,"-35"17"-16,52-18 15,1 0-15,-36 18 0,-17-17 16,-1 17-1,-34 17-15,-1-17 16</inkml:trace>
  <inkml:trace contextRef="#ctx0" brushRef="#br0" timeOffset="227120.7829">29863 11412 0,'0'71'15,"0"-18"1,0-18-16,17-17 0,1 17 16,35-17-1,-36-1-15,19-17 0,17 0 16,0 36 0,-36-19-16,1 36 15,-18-18-15,0-17 0,-35 35 16,-1-35-1,-34 17-15,34-17 16,-34-1-16,35-17 16,-1 0-16,19-17 15,-1 17 1,18-18-16</inkml:trace>
  <inkml:trace contextRef="#ctx0" brushRef="#br0" timeOffset="231192.545">21431 13194 0,'0'-18'16,"-17"1"0,-1 17-1,18-18-15,-18 18 0,1 0 16,-36 0-16,35 18 15,-35 17-15,36-17 16,-19 52-16,19-35 16,17 1-16,0 17 15,17-36-15,1 1 16,35-18-16,-18 0 16,36-18-16,-54-17 15,1 17-15,0-17 0,-1 17 16,-17-35-16,0 18 15,0-18 1,-17 36-16,-1-1 16,18 0-16,0 36 15,0 0-15,18-1 16,-1 54 0,1-36-16,0 0 0,34 18 15,-16-17-15,-19-19 16,1 1-16,17-1 0,-17-17 15,0 0-15</inkml:trace>
  <inkml:trace contextRef="#ctx0" brushRef="#br0" timeOffset="231413.5977">21872 13018 0,'18'0'15,"35"0"1,-18 0-16,18 0 16,-35 0-16,-1 17 15</inkml:trace>
  <inkml:trace contextRef="#ctx0" brushRef="#br0" timeOffset="231531.7427">21908 13123 0,'0'18'15,"17"-18"-15,18 0 16,-17 0-16,17 0 16,1 0-16,-19 0 15</inkml:trace>
  <inkml:trace contextRef="#ctx0" brushRef="#br0" timeOffset="231987.8446">22613 12823 0,'18'-17'16,"-1"17"-16,36-18 15,-17 18-15,34-17 16,-35 17-16,1 0 0,-19 0 16,-17 17-1,-17-17-15</inkml:trace>
  <inkml:trace contextRef="#ctx0" brushRef="#br0" timeOffset="232264.9019">22560 12806 0,'0'35'16,"18"18"0,17 18-16,-17-36 0,17 0 15,18 18 1,-35-53-16,17 35 16,-18-35-16,1 18 15,0 0-15,-18-1 16,-18 19-1,0-19-15,1 1 0,-1-1 16,-17-17 0,-18 0-16,35 0 15,-17 0-15,17-17 0,1-18 16,17 17 0,0 0-16</inkml:trace>
  <inkml:trace contextRef="#ctx0" brushRef="#br0" timeOffset="232448.398">23125 13035 0,'0'18'0,"0"-1"31</inkml:trace>
  <inkml:trace contextRef="#ctx0" brushRef="#br0" timeOffset="232828.6622">23442 12947 0,'-18'18'16,"18"-1"-1,-17 19-15,17-19 0,17 1 16,-17 17-16,36 0 15,-19-17-15,1 0 0,0-18 16,35 0 0,-18 0-16,-18-18 15,1 0-15,17-17 16,-35 0-16,0 17 16,-35-35-16,17 36 15,-17-19 1,18 36-16,-1-17 15,18 34 1</inkml:trace>
  <inkml:trace contextRef="#ctx0" brushRef="#br0" timeOffset="233161.5649">23936 12929 0,'0'18'15,"-18"17"1,18-17-16,0 17 16,0-17-16,18 17 15,0-17-15,17-1 0,-17 1 16,17-18-1,-18 0-15,1-18 16,0 18-16,-18-17 0,0-1 16,17 18-16,-17-18 0,0-34 15,-17 34-15,-1-35 16,0 35-16,-34-17 16,52 17-16,-36 18 15</inkml:trace>
  <inkml:trace contextRef="#ctx0" brushRef="#br0" timeOffset="233616.2353">24377 12823 0,'18'18'0,"-1"0"15,-17 35 1,0-18-16,18 53 16,0-53-16,-18 54 15,17-54-15,-17 18 16</inkml:trace>
  <inkml:trace contextRef="#ctx0" brushRef="#br0" timeOffset="235086.7898">26970 12718 0,'0'-18'0,"-18"-17"16,18 17-16,-17-17 16,-1 35-1,0 0-15,1 35 16,-1 71 0,18-53-16,18 17 0,-1 36 15,1-53-15,0 0 16,-1-18-16,1 1 0,0-1 15,-1-17-15,-17-1 0,0 1 16,-35-18 0</inkml:trace>
  <inkml:trace contextRef="#ctx0" brushRef="#br0" timeOffset="235200.4839">26741 13106 0,'0'-18'0,"52"0"15,37 18 1,-19-17-16,36-1 15,-53 18-15,-18 0 16,1 0-16</inkml:trace>
  <inkml:trace contextRef="#ctx0" brushRef="#br0" timeOffset="235445.48">27340 12612 0,'-35'53'0,"17"17"16,18-17-16,0 35 16,0-35-16,36 53 15,-1-71-15,18 18 16,-18-17-16,0-19 15,-17-17-15,0 0 16</inkml:trace>
  <inkml:trace contextRef="#ctx0" brushRef="#br0" timeOffset="237215.35">27834 12965 0,'-35'0'16,"17"-18"-16,-17 18 15,0 18 1,17-1-16,-17 19 16,17-19-16,1 36 15,17-35-15,17 17 16,18-35-16,18 18 15,-35-18-15,53-18 16,-54 0-16,18-17 16,-17 17-16,0-17 15,-18 18-15,-18-19 16,18 19-16,-18 17 31,18 17-31,0 1 16,18 17-16,0-17 15,35-1-15,-36 1 16,19-18 0,-19 0-16</inkml:trace>
  <inkml:trace contextRef="#ctx0" brushRef="#br0" timeOffset="237431.877">28028 12665 0,'35'17'16,"-17"19"-16,17-1 0,18 53 16,-17-35-16,-1 53 15,-17-53-15,-18 53 16,-18-71-16,-17 35 16,-1-52-1,1 35-15,17-53 16,1 0-16,17-18 15</inkml:trace>
  <inkml:trace contextRef="#ctx0" brushRef="#br0" timeOffset="237603.4532">28557 12806 0,'36'0'0,"34"-18"16,-52 18-16,-1 0 0,19 35 16,-19-35-16</inkml:trace>
  <inkml:trace contextRef="#ctx0" brushRef="#br0" timeOffset="237726.9414">28593 12982 0,'53'18'16,"-18"-18"-16,0 0 0,36 0 16,-36-18-1</inkml:trace>
  <inkml:trace contextRef="#ctx0" brushRef="#br0" timeOffset="238175.8925">29528 12788 0,'17'35'0,"1"36"15,-1 0 1,1-36-16,-18 18 16,18 17-16,-1-17 15,1-35 1,0-18-1</inkml:trace>
  <inkml:trace contextRef="#ctx0" brushRef="#br0" timeOffset="238549.7787">29933 12771 0,'35'-18'0,"54"0"15,-54 1-15,-17-1 16,-36 18 0,-53 18-1,36 17-15,-35 18 16,52-36-16,0 19 16,1-1-16,17-17 15,35 35-15,-17-36 16,34 1-16,-34 0 15,17-1-15,-17 1 16,0-18-16,-18 17 16,0 1-16,-36 0 15,-34-18 1,52 0-16,-35 0 16,36 0-16,-1 0 0,36 0 31</inkml:trace>
  <inkml:trace contextRef="#ctx0" brushRef="#br0" timeOffset="238659.866">30268 12965 0,'-17'0'31</inkml:trace>
  <inkml:trace contextRef="#ctx0" brushRef="#br0" timeOffset="239016.9947">30674 12823 0,'0'-17'16,"-18"17"-16,1 0 15,17 17-15,-18 1 0,-17 35 16,35-35-16,-18 52 16,18-52-16,35 35 15,-17-36 1,17 1-16,1-18 16,17 0-16,-36-18 15,19 1 1,-19-1-16,-17-35 0,0 36 15,-17-19 1,-19 19-16,1-19 16,0 19-16,-1 17 15,36-18-15,-17 18 0,34 18 16,19-18 0</inkml:trace>
  <inkml:trace contextRef="#ctx0" brushRef="#br0" timeOffset="239333.4995">31115 12806 0,'-35'0'16,"17"17"-16,0 1 0,1 17 15,-1 1-15,18 34 16,0-34-1,18-19-15,-1 18 0,19 1 16,17-1 0,-18-35-16,0 0 0,18 0 15,-35-18-15,-1 1 16,1-1-16,-18-17 16,0 17-16,-18-52 15,1 52-15,-1-17 0,-17 17 16,17-17-16,-35 17 15,18 0-15,17 18 16</inkml:trace>
  <inkml:trace contextRef="#ctx0" brushRef="#br0" timeOffset="239867.6422">31574 12718 0,'17'0'15,"19"0"1,52 0 0,0 17-1,-18 19-15,-34-19 0,-19 1 16,1-1-16,-18 1 15,-18 0-15,1-1 0,-1 1 16,-17 17-16,35-17 16,-18 0-16,18-1 0,18 1 15,17 17-15,0-17 16,1-18-16,-1 17 0,18 19 16,-18-1-1,-17-17-15,-18-1 0,-18 19 16,1-19-16,-54 1 15,18-18-15,-53 0 16,53 0-16,-53-18 16,71 1-1,-35 17-15,52-18 16</inkml:trace>
  <inkml:trace contextRef="#ctx0" brushRef="#br0" timeOffset="247201.2306">23460 13653 0,'17'0'16,"1"0"0,17 0-1,-17 0-15,52 0 16,-34 0-16,87 0 16,-70 0-16,106-18 15,-71 18-15,53-18 16,-70 18-16,17-17 15,-53 17-15,1 0 16</inkml:trace>
  <inkml:trace contextRef="#ctx0" brushRef="#br0" timeOffset="248531.8283">30568 13511 0,'-17'0'16,"34"0"15,18 18-16,1 0-15,34-1 16,-17-17-16,18 18 0,-1 0 16,107-1-1,52 1-15,-105 0 16,105-18-16,-123 0 16,-36 0-16,36 0 15,-88 0-15</inkml:trace>
  <inkml:trace contextRef="#ctx0" brushRef="#br0" timeOffset="250371.9435">21449 14446 0,'-18'-35'16,"-17"17"-1,17 18 1,1 0 0,-19 0-16,36 18 15,-17 17 1,-1 1-16,36-19 0,-1 36 16,-17-35-1,18-1-15,0 1 0,-18 0 16,17-1-16,-34-17 31,-19 0-15,19 18-16,-18-18 15,17 0-15,0 0 16</inkml:trace>
  <inkml:trace contextRef="#ctx0" brushRef="#br0" timeOffset="250606.2081">21608 14023 0,'0'-18'16,"0"71"-1,0 0 1,17 88-16,-17-70 15,0-1-15,0 1 0,18 35 16,-18-53-16,18 0 16,-18-36-16,17 1 15</inkml:trace>
  <inkml:trace contextRef="#ctx0" brushRef="#br0" timeOffset="250851.0025">21784 14534 0,'0'53'16,"0"-17"-16,0-1 0,18-17 15,-1-1-15,1 1 16,17-18-16,-17 17 0,17-17 0,18-17 16,-35-1-16,-1-17 15,-17 0 1,0 17-16,-17-35 15,-19 35-15,-16-17 16,34 35-16,-17-17 16</inkml:trace>
  <inkml:trace contextRef="#ctx0" brushRef="#br0" timeOffset="251195.0682">22172 14781 0,'0'106'0,"0"0"16,0-35-1,18-54-15,-18 1 16,-18-53 0,18-1-1,-18-52-15,18 35 16,-17 18-16,17-18 0,0-18 15,35-34-15,0 69 16,18-34-16,-17 52 16,-1 18-16,35 0 15,-52 18-15,-18 17 16,0 18-16,-18-18 16,-35 18-16,18-35 15,0-1-15,17 1 0,-17 0 16,17-18-16,1 0 15,17-18-15,0 0 16</inkml:trace>
  <inkml:trace contextRef="#ctx0" brushRef="#br0" timeOffset="251529.2568">22419 14640 0,'18'18'15,"35"-18"1,0 0-16,-18 0 16,18-18-16,-36 1 15,1-1-15,0 0 0,-18-17 16,0 17-16,-18 1 16,-17-18-16,-1 35 15,-16 0 1,-1 17-16,35 1 15,0 17-15,18 18 16,53 18-16,-35-54 16,70 18-16,-35-35 15,0 0-15,35 0 16,-53 0-16,1 0 0,-19-17 16</inkml:trace>
  <inkml:trace contextRef="#ctx0" brushRef="#br0" timeOffset="255127.3563">23989 14534 0,'0'-17'0,"0"-1"15,-18 1 1,1 17-16,-1 0 16,0 17-1,1 1-15,-1 17 16,0-17-16,1 35 16,17-18-16,17 0 15,1-17-15,0-18 16,-1 0-16,1 0 15,0 0-15,-18-18 0,17 1 16,1-1-16,-18-17 16,0 17-16,-18 0 15,18 36 17,36 17-17,-1-17-15,-18-18 0,19 18 16,34-18-16,-34-18 15,16-17 1,-16-1-16,-1-34 16,-17 17-16,-18-35 15,0 35-15,0-35 16,0 52-16,0 1 16,-18 53-1,18 35 1,0 0-16,0-1 0,0 1 15,18 0-15,-1 53 16,1-71-16,17 36 16,-17-36-16,0-17 0,-18-1 15,0-34 1,0-1 0</inkml:trace>
  <inkml:trace contextRef="#ctx0" brushRef="#br0" timeOffset="255250.2458">24253 14411 0,'18'0'16,"35"0"-16,0 0 15,0 0-15,-18 0 16,18 0-16,-18 0 0</inkml:trace>
  <inkml:trace contextRef="#ctx0" brushRef="#br0" timeOffset="255693.2375">25347 14270 0,'-35'-18'0,"0"18"16,17 0-16,-17 36 15,-1 34 1,19-35-16,17 36 16,0-36-16,17 18 15,1-35-15,17-1 16,-17-17-16,17-17 15,-17 17-15,17-53 16,-35 18-16,18-18 16,-18 35-16,0-17 15,-18 17 1,18 36 0,18-1-16,-18 19 15,35 17-15,-17-36 16,52 36-1,-52-53-15,35 18 16</inkml:trace>
  <inkml:trace contextRef="#ctx0" brushRef="#br0" timeOffset="255837.9158">25647 14270 0,'18'-18'0,"-1"1"15,1 17-15,35 0 16,-36 0-16,1 0 16,-18 17-16</inkml:trace>
  <inkml:trace contextRef="#ctx0" brushRef="#br0" timeOffset="255961.0039">25629 14464 0,'36'0'16,"-1"0"-1,35 0 1,-34 0-16,17-18 16</inkml:trace>
  <inkml:trace contextRef="#ctx0" brushRef="#br0" timeOffset="256274.3809">26176 14093 0,'18'0'16,"35"0"-16,-36 0 15,54-17-15,-53 17 16,34 0 0,-52-18-1</inkml:trace>
  <inkml:trace contextRef="#ctx0" brushRef="#br0" timeOffset="256534.9051">26176 14093 0,'0'18'0,"0"35"16,0-35-16,35 35 16,18-18-1,-35 0-15,53 0 16,-54 1-16,1-19 0,-1 36 15,1 0 1,-36-35-16,1-1 0,-1 1 16,-17 0-16,17-18 15,-17 0-15,17-18 0,-35 0 16,0-17 0,36 35-16,17-17 15,0-1-15</inkml:trace>
  <inkml:trace contextRef="#ctx0" brushRef="#br0" timeOffset="256907.3466">27764 14411 0,'17'18'16,"-17"35"-1,0-1 1,18-34-16,-18 0 16,18-1-16,-1-17 15</inkml:trace>
  <inkml:trace contextRef="#ctx0" brushRef="#br0" timeOffset="257034.7486">27764 14164 0,'0'-18'16,"17"18"-16,1 18 0,0-18 15,-1 18-15,1-18 0</inkml:trace>
  <inkml:trace contextRef="#ctx0" brushRef="#br0" timeOffset="257285.3684">27975 14340 0,'-17'36'16,"-1"-19"-1,36 19 1,-1-19-16,19 36 15,-19-35-15,1-1 16,-1 1-16,19 0 0,-19 17 16,1-17-16,-18-1 15,-18-17-15,1 0 16,-19 0-16,1-17 16,18 17-16,-19 0 15,19 0-15</inkml:trace>
  <inkml:trace contextRef="#ctx0" brushRef="#br0" timeOffset="257929.791">29351 14429 0,'-35'17'0,"0"36"16,17-18-16,18 18 16,18-17-16,-1-19 15,18 1-15,18-18 16,-17 0-16,-1-18 16,18-17-16,-35 17 15,-1-35-15,1 36 16,-18-18-16,-18-1 15,18 19-15,-17 17 32,17 35-32,17-17 15,1 34-15,-1-52 16,1 18-16,0 0 16,-1-1-16,1 1 0,0-18 15,-1 0 1,-17-18-1,0 1-15</inkml:trace>
  <inkml:trace contextRef="#ctx0" brushRef="#br0" timeOffset="258114.2868">29669 13847 0,'0'35'16,"17"0"-16,19 89 15,-19-54-15,18 89 16,-17-71-16,0-35 16,-1 18-16,-17-19 0,18-16 15,0-1-15,-18-17 0</inkml:trace>
  <inkml:trace contextRef="#ctx0" brushRef="#br0" timeOffset="258397.2561">29951 14288 0,'-18'17'31,"18"1"-31,18 17 16,-18 0-16,35 18 15,-17-35-15,-18 17 16,17-17-16,-17-1 0,18 1 15,-18 0 1,-35-18-16,17 0 16,-17 0-16,17 0 15,-17-18-15,17 18 16,18-18-16,18 1 16,0 17-1</inkml:trace>
  <inkml:trace contextRef="#ctx0" brushRef="#br0" timeOffset="258681.1966">30233 14429 0,'-18'17'15,"-17"36"1,53 0-1,-1-18-15,1 1 16,35-19-16,18-17 16,-54 0-16,36-17 15,-35-1-15,-18-17 16,0-1 0,-18 19-16,-17-36 15,17 35-15,1 1 0,-19 17 16,19 0-1</inkml:trace>
  <inkml:trace contextRef="#ctx0" brushRef="#br0" timeOffset="259115.25">31168 14076 0,'18'-18'15,"34"1"1,19 17 0,-18 0-16,18 35 15,-19-18 1,-34 19-16,-18-1 0,0-17 15,-18 35-15,1-36 16,-1 1-16,1 0 16,17-1-16,17 18 15,1-35-15,17 36 16,-17-19-16,17 1 16,-35 0-16,0-1 15,0 1-15,-35-18 16,17 0-16,-105 18 15,52-1 1,18-17 0,35 18-16,1-18 15,17 17 1</inkml:trace>
  <inkml:trace contextRef="#ctx0" brushRef="#br0" timeOffset="278361.6381">17304 16069 0,'-18'0'16,"0"-18"-16,18 1 15,-17 17-15,-1-18 16,-17 36 0,0-1-16,17 1 15,0 0-15,1 17 0,-1 0 16,0 18-16,18-18 15,0-17-15,0 17 16,36 1 0,-19-36-16,36-18 15,-17 0-15,-19 1 0,36-36 16,-53 18-16,18-1 16,-18-52-16,0 35 15,0 18-15,0-18 0,-18-71 16,-17 1-1,0 70-15,17 0 16,0 18-16,-17 0 16,17 52-1,18 71-15,0 36 16,18-54 0,35 54-16,-35-71 15,-1 0-15,1 0 0,-1-18 16,19 0-16,-1 36 15,0-36 1,-17-17-16,17-1 16,-17-17-16,0 0 15,-18-17-15</inkml:trace>
  <inkml:trace contextRef="#ctx0" brushRef="#br0" timeOffset="280118.3457">18027 15787 0,'0'-18'16,"-18"18"-1,1-17 1,-1 17 15,18-18-15,0 0-1,0-17-15,18 0 16,-18 17-16,0 0 16,-18-34-1,18 34-15,-18 0 0,1 18 16,-1-17-16,0 34 16,-17 19-16,18-1 15,-1 53 1,18-35-16,0 53 0,18-53 15,17 35 1,-18-53-16,36 36 16,-35-54-16,0 19 15,-18-19-15</inkml:trace>
  <inkml:trace contextRef="#ctx0" brushRef="#br0" timeOffset="280259.4505">17762 16034 0,'18'-18'16,"17"18"-16,36-18 16,-18 1-16,35 17 15,-35-18 1,0 18-16,-36 0 16</inkml:trace>
  <inkml:trace contextRef="#ctx0" brushRef="#br0" timeOffset="280508.4293">18239 15505 0,'-18'53'16,"18"-18"-16,0 0 15,-18 71-15,18-53 16,0-18-16,18 18 0,-18-18 16,18 1-16,17 16 15,0-34-15,-17 0 16,17-1-16,0 1 0,-17-18 16</inkml:trace>
  <inkml:trace contextRef="#ctx0" brushRef="#br0" timeOffset="280819.1006">18538 15875 0,'-17'0'15,"-1"18"-15,-17 17 16,17-17 0,18-1-16,0 36 15,0-35-15,18-18 0,17 17 16,-17-17-16,35 0 15,-18 0-15,-17-17 0,-1-1 16,1 0-16,-18-17 16,0 18-16,0-1 15,0 0-15,0 1 16,-18 34 0,18 1-16,18 0 15,0 17-15,-1-35 16,36 0-16,-35 0 15,17 0 1</inkml:trace>
  <inkml:trace contextRef="#ctx0" brushRef="#br0" timeOffset="281031.3476">18697 15505 0,'53'0'15,"-35"0"-15,17 17 0,0 19 0,36 34 16,-53-17 0,17 0-16,-18 0 0,1 35 15,-18-53-15,0 1 16,-18-1-16,1-18 0,-18 54 16,17-53-1,0-1-15,1 1 0</inkml:trace>
  <inkml:trace contextRef="#ctx0" brushRef="#br0" timeOffset="281603.7414">17022 16563 0,'35'0'15,"-18"0"-15,72-18 16,-19 18-16,1-17 16,-1 17-16,107 0 15,52-18-15,-123 18 16,141 0-16,-141 0 16,105 0-16,-105 0 15,-35 0-15,-1 0 16,-17 0-16,35 0 15,-70 0-15,0 0 16,-36 0 0,0 0-16,-17 0 15</inkml:trace>
  <inkml:trace contextRef="#ctx0" brushRef="#br0" timeOffset="282270.8001">17709 16986 0,'-35'-17'16,"0"17"-16,0-18 15,17 36 1,-17-18-16,-1 35 15,19-17-15,-18 34 16,35 19-16,0-53 0,0 17 16,35 0-1,0-17-15,-17-18 0,52 0 16,-34 0-16,16-35 16,-34 17-16,17-35 15,-35 18 1,0-1-16,-17-16 15,-1 16-15,0-34 16,1 17-16,-18-18 16,35 36-16,-36-18 15,36 18-15,-17 17 16,-1 18 0,18 18-16,0 52 15,0-17-15,0-17 16,35 52-1,1-18-15,-1-34 0,0-19 16,0 18-16,-17-17 16,17 0-16,1-1 0,-1-17 15,0 18-15,0 0 16,-17-1-16,0-17 16</inkml:trace>
  <inkml:trace contextRef="#ctx0" brushRef="#br0" timeOffset="282684.3253">18327 16969 0,'-18'0'0,"1"-18"16,-1 18-16,0-18 0,-17 36 15,17-18-15,-35 35 16,36-17-16,-1 17 16,18 0-16,0 18 15,18 0-15,-1-53 16,54 36-16,-53-36 16,52-18-16,-52 0 15,35-17 1,-53 17-16,17-35 15,-17 36-15,-17-18 16,17 17-16,-36 0 16,36 36 15,18 35-31,0-36 16,-1 19-16,36-1 15,-17-17-15,-1-1 0,0-17 16,-17 18-16,17 0 15</inkml:trace>
  <inkml:trace contextRef="#ctx0" brushRef="#br0" timeOffset="285636.9448">17992 15205 0,'0'-18'109,"17"0"-93,-17 1-16,18-18 16,-18 17-16,35-53 15,-17 36-15,0-53 16,17 35-16,0-35 15,-17 17-15,17-35 16,-17 53-16,17-35 16,-35 71-16,18-36 15,-36 53 1,0 17 0</inkml:trace>
  <inkml:trace contextRef="#ctx0" brushRef="#br0" timeOffset="286130.6657">17868 14905 0,'0'18'47,"0"17"-31,0-18 0,0 19-16,0-19 0,0 36 15,0-17-15,18-1 16,-1-18-16,19 1 15,-19-18-15,1 0 16,17-18-16,1 1 0,-1-1 16,0 1-16,0-1 0,1-17 15,-19 17-15,-34 36 16</inkml:trace>
  <inkml:trace contextRef="#ctx0" brushRef="#br0" timeOffset="287887.7592">18468 17639 0,'0'-18'0,"0"36"32,18 17-17,-18-17-15,35 52 16,0 1-16,0 35 15,-17-53-15,0 0 16,35 70-16,-36-70 16,36 18-1,-18-36-15,-17-18 0,0-17 16,-18-17 0</inkml:trace>
  <inkml:trace contextRef="#ctx0" brushRef="#br0" timeOffset="288360.8726">18256 17939 0,'0'17'16,"0"-34"-1,18-1-15,0 0 16,-1 1-16,1-1 16,-18-17-16,17 17 0,1-17 15,17-36-15,-35 36 16,18 18-16,0-19 0,-18 1 16,35 0-1,-17 17-15,-1 18 16,1 18-1,17 17-15,0 0 16,-17-17-16,17 35 16,1-36-16,-1 36 15</inkml:trace>
  <inkml:trace contextRef="#ctx0" brushRef="#br0" timeOffset="294394.7577">19756 16475 0,'-18'0'15,"0"0"1,36 0 0,0 0-1,17 0 1,-18 0-16,54 17 15,-53-17-15,52-17 16,-52 17 0,17 0-16,0 0 15,-17 0-15,0 0 16,-1 0-16,-17 17 16</inkml:trace>
  <inkml:trace contextRef="#ctx0" brushRef="#br0" timeOffset="294605.6675">19861 16686 0,'18'0'16,"35"0"-1,-18 0-15,-17 0 16,35-17 0,-18 17-16,0 0 15,-17 0-15</inkml:trace>
  <inkml:trace contextRef="#ctx0" brushRef="#br0" timeOffset="295417.7454">20602 16193 0,'0'-18'16,"0"0"0,0 1-16,18-1 15,0 18-15,17 0 0,18 0 16,-18 18-1,-17-1-15,-1 1 16,19 17-16,-36-17 16,0-1-16,0 19 15,-18-19-15,0 19 16,1-19-16,17 1 16,35 0-1,18-1-15,-18 1 16,53 17-16,-52 0 15,16 18-15,-52-35 16,0 52 0,-17-34-16,-54 17 15,36-36-15,-71 19 16,71-36-16,-53 0 16,70 0-16,-17-18 15,35 0-15,0 1 16</inkml:trace>
  <inkml:trace contextRef="#ctx0" brushRef="#br0" timeOffset="302608.0339">22084 16404 0,'18'0'31,"34"0"-15,-16 0-16,52 0 15,-53 18-15,36-18 16,-36 17-16,18 1 16,-53 0-16,18-1 15</inkml:trace>
  <inkml:trace contextRef="#ctx0" brushRef="#br0" timeOffset="302759.7626">22119 16669 0,'53'0'16,"18"0"-1,17-18 1,-53 18-16,18-18 16</inkml:trace>
  <inkml:trace contextRef="#ctx0" brushRef="#br0" timeOffset="303531.4466">23813 16087 0,'-53'-18'15,"0"18"1,0 0-16,35 18 16,0-1-16,-17 19 15,18-1-15,17-17 0,17 34 16,1-16-16,35-19 16,17 1-1,-17-18-15,-17-18 0,16 1 16,19-36-1,-53 18-15,17-36 16,-17 18-16,-18 0 0,17-35 16,-34 17-16,-1-34 15,0 34-15,-35-35 16,18 71-16,-18 0 16,18 35-1,0 53-15,17-1 16,0 1-16,18 88 15,18-70-15,17 88 16,1-106-16,34 70 16,-35-88-16,18 1 15,0-1-15,-18 0 0,36 1 16,-36-36-16,-17 0 16,0 0-16,-1 0 15</inkml:trace>
  <inkml:trace contextRef="#ctx0" brushRef="#br0" timeOffset="303887.3946">23160 16669 0,'-18'0'16,"36"-18"0,17 18-16,0 0 15,71 0-15,-18 0 16,-17 0-16,141 0 15,-106 0-15,-1 0 16,107 0-16,-141 0 16,17 0-16,35 18 15,-70-18-15,-18 0 0,1 0 16,-54 0 0</inkml:trace>
  <inkml:trace contextRef="#ctx0" brushRef="#br0" timeOffset="304421.5981">23407 17074 0,'-53'18'16,"0"0"0,0 35-16,18-36 15,0 54-15,35-1 16,17-34-1,36-1-15,-35-17 0,17-18 16,53 17 0,-53-34-16,18-1 15,-35-17-15,17-18 16,-35 17-16,0-34 16,0 35-16,-35-36 15,35 18-15,-35-17 16,17 17-16,0 0 15,1 35-15,-1 18 16,18 35 0,0 36-16,0-36 15,35 71 1,1-35-16,-19-18 16,36-1-16,-35-16 15,35 17-15,-18-18 16,-17-35-16</inkml:trace>
  <inkml:trace contextRef="#ctx0" brushRef="#br0" timeOffset="304767.1585">23865 17198 0,'-17'-18'0,"-1"18"16,1 18-16,-1 17 15,0-17-15,1 52 16,17-52-16,35 35 16,-17-35-16,-1-1 0,36-17 15,-35 0 1,17-17-16,-17-1 16,-18 0-16,0 1 0,0-19 15,0 1-15,0 0 16,-18 17-1,18 36 1,35 35 0,1-18-16,16 18 15,-16-35-15,-1-1 16,0-17-16,-17 0 0,17 0 16</inkml:trace>
  <inkml:trace contextRef="#ctx0" brushRef="#br0" timeOffset="305317.4458">25259 16316 0,'0'-53'16,"-18"18"-1,1-18-15,-1 35 16,0 1-16,1 17 16,-1 0-16,0 17 0,1 1 15,-18 35-15,17 0 0,0 70 16,18-52-16,0 52 16,18-52-16,0-18 15,-1 0-15,18-18 0,-17 0 16,17 0-16,-35-17 15</inkml:trace>
  <inkml:trace contextRef="#ctx0" brushRef="#br0" timeOffset="305450.8225">25012 16669 0,'71'0'16,"34"0"-16,-52 0 0,35 0 15,-52 0 1,-1 0-16</inkml:trace>
  <inkml:trace contextRef="#ctx0" brushRef="#br0" timeOffset="305751.7024">25594 16193 0,'-18'17'16,"-17"36"-1,17 18 1,18-18-16,0 52 15,18 1-15,0-71 16,17 54-16,0-54 16,-17 0-16,0 1 0,35 16 15,-36-52-15,1 18 16,-1-18-16</inkml:trace>
  <inkml:trace contextRef="#ctx0" brushRef="#br0" timeOffset="306109.1415">26035 16581 0,'-35'0'16,"17"0"-16,-35 35 16,36-18-16,-1 19 0,0 34 15,18-34 1,18-1-16,0 0 0,34 0 15,-16-35-15,-1 0 16,18 0 0,0-52-16,-53 16 15,0 1-15,0-18 16,-18 0 0,18 35-16,-17 1 15,17 34 1,0 19-1,0-1-15,35-17 16,-18-1-16,19 1 16,-1 0-16,-35-1 15,18-17-15</inkml:trace>
  <inkml:trace contextRef="#ctx0" brushRef="#br0" timeOffset="306395.2449">26088 16016 0,'35'18'15,"36"17"-15,-36-17 16,71 70-1,-18 53-15,-35-70 0,-18 17 16,18 70 0,-35-87-16,-18 70 15,-18-53-15,1-52 16,-19 34-16,1-52 16,-36 17-16</inkml:trace>
  <inkml:trace contextRef="#ctx0" brushRef="#br0" timeOffset="356079.77">23848 17639 0,'-18'18'15,"1"-18"79,17-18-63,-18 18-15,0 0-1,36 0 32,35 0-31,-36 0-16,19 0 16,52 18-16,-53-18 15,36 17-15,-36-17 16,0 0-16,-17 0 0,17 0 15,-52 0 1</inkml:trace>
  <inkml:trace contextRef="#ctx0" brushRef="#br0" timeOffset="356585.8809">24059 17851 0,'0'17'0,"-17"1"15,17 35 1,0-36-16,17 1 16,-17 0-16,36 35 15,-19-36-15,1 1 0,17-18 16,18 18-16,-18-1 16,-17-17-16,17 0 0,-17 18 15,17-18-15,1 0 16,-19 0-16,-17-18 15,-17 18 1,-1-17 0</inkml:trace>
  <inkml:trace contextRef="#ctx0" brushRef="#br0" timeOffset="357014.17">23848 18062 0,'0'-17'47,"0"-1"-47,0 0 15,0 1 1,17-1-16,-17-17 0,18 17 16,-18 0-16,18 1 15,-1-1-15,-17 1 16,18 17-1,-18-18-15,18 18 16,-1 18-16,1-18 0,35 35 16,-18-18-1,-17 1-15,52 0 16,-34-1-16,34-17 16,-52 0-16</inkml:trace>
  <inkml:trace contextRef="#ctx0" brushRef="#br0" timeOffset="359032.4929">25030 17127 0,'-18'0'16,"18"-17"-1,18 17 48,-1 0-47,1 0-16,17 0 15,0 17-15,1-17 0,87 0 16,-52 0-16,105 18 15,-88-18-15,124 18 16,-124-18-16,89 17 16,-89-17-16,35 18 15,-52-18-15,-18 0 16,17 0-16,-34 0 16,-36-18-1,-18 18-15</inkml:trace>
  <inkml:trace contextRef="#ctx0" brushRef="#br0" timeOffset="359950.4361">21008 17216 0,'0'35'15,"0"-18"-15,-18 54 16,18-18-16,-17 53 16,17-53-16,0 53 15,0-18 1,0-53-16,0-17 0,17 17 15,-17-17-15,18-18 16</inkml:trace>
  <inkml:trace contextRef="#ctx0" brushRef="#br0" timeOffset="360294.9211">20726 17515 0,'0'-17'16,"0"-1"-16,17-17 16,1 0-1,0-1-15,17-17 16,-17 36-16,34-36 15,-34 35-15,35-17 16,-35 17-16,-1 1 16,1 17-1,0 17-15,17 36 16,0-18 0,-17-17-1,-1-18-15,19 35 16,-19-35-16</inkml:trace>
  <inkml:trace contextRef="#ctx0" brushRef="#br0" timeOffset="418025.7327">28487 15416 0,'0'-17'31,"0"-1"-15,-18 18 0,1 0 15,-19 0-31,19 0 16,-19 35-16,19-17 15,-1 0-15,0-1 16,-17 19-16,35-1 15,0-17-15,0-1 16,18 18-16,-1-17 16,1 0-16,35-1 15,-18-17-15,-17 0 0,35 0 16,-36-17 0,19-1-16,-19-17 15,1-18-15,-18 35 16,0-52-16,0 34 15,0-17 1,-18 36-16,1-18 16,-1 35-16,0 0 15,1 0-15,-18 0 16,17 17-16,0 1 16,18-1-16,-17 19 15</inkml:trace>
  <inkml:trace contextRef="#ctx0" brushRef="#br0" timeOffset="418259.1312">28840 15575 0,'-18'0'16,"0"0"15</inkml:trace>
  <inkml:trace contextRef="#ctx0" brushRef="#br0" timeOffset="418715.9911">29087 15399 0,'-18'0'16,"0"0"-16,1 17 0,17 1 16,-18 17-16,18-17 15,0 53 1,0-54-16,35 54 15,-17-54-15,0 19 0,34-1 16,-34-17-16,17-1 16,18-17-1,0 0-15,-35-17 16,-1-1-16,-17 0 0,18-35 16,-36 18-16,1-18 15,-1 18-15,-70-18 16,70 35-1,-17 18 1,17-17-16,18 34 16</inkml:trace>
  <inkml:trace contextRef="#ctx0" brushRef="#br0" timeOffset="419099.5964">29545 15452 0,'-17'17'15,"-1"36"1,18-17-16,18 16 15,-18-16-15,35-1 16,-18-17-16,1-1 0,17 1 16,36 0-16,-53-1 15,17-17-15,-18 0 0,19-17 16,-36-1-16,0 0 16,0-17-16,-36-18 15,19 18-15,-54-18 16,54 35-16,-54-17 15,53 17-15,-34 18 16,52 18 0,17-18-1</inkml:trace>
  <inkml:trace contextRef="#ctx0" brushRef="#br0" timeOffset="419788.5374">30074 15452 0,'18'0'31,"0"0"-15,-18 35 0,17-17-16,-17-1 15,0 54-15,0-36 16,0 18-16,0-18 16,0 18-16,18 35 15,0-52-15,-1-19 0,1 19 16</inkml:trace>
  <inkml:trace contextRef="#ctx0" brushRef="#br0" timeOffset="431051.8054">28310 16369 0,'-17'0'0,"17"-18"16</inkml:trace>
  <inkml:trace contextRef="#ctx0" brushRef="#br0" timeOffset="431579.4344">28310 16369 0,'0'-53'16,"0"35"46,0 1-15,-17 17-31,-1 0-16,1 0 15,-19 17 1,19-17-16,-19 18 16,19 0-16,-1 17 15,18-17-15,-18 34 16,18-34-16,36 17 16,-19-17-16,36 17 15,-35-35 1,17 18-16,-17-18 0,17 0 15,18 0-15,-35 0 16,17-18-16,-35 1 16,0-19-16,0 1 15,-18 17-15,1-52 16,-19 52-16,19-17 0,-19 0 16,19 17-1,-1 0-15,1 18 16,34 0-1,18 36 1,-17-36-16</inkml:trace>
  <inkml:trace contextRef="#ctx0" brushRef="#br0" timeOffset="431755.9315">28628 16422 0,'0'17'0,"0"1"31,18-18-15</inkml:trace>
  <inkml:trace contextRef="#ctx0" brushRef="#br0" timeOffset="432119.099">28945 16351 0,'-17'0'16,"-1"18"-16,1 17 15,17-17-15,0 17 16,17-17-16,-17-1 16,35 19-16,1-19 15,-19-17-15,19 0 16,-19 0-16,36-17 16,-35-1-16,17-17 15,-17 17-15,-18-35 16,0 36-16,-36-36 15,19 35-15,-18 18 16,17 0-16,0 0 0,1 0 16,17 18-1,0-1-15,17 1 16</inkml:trace>
  <inkml:trace contextRef="#ctx0" brushRef="#br0" timeOffset="432429.2894">29369 16387 0,'0'35'16,"0"18"-1,17-18-15,36 18 16,0 0-1,-17-36-15,-1 1 0,53-18 16,-35-18 0,-18-34-1,-35-1-15,-17 17 0,-36-34 16,0 35 0,17 17-16,-16-17 15,16 35-15,1 0 16,35 17-16,-18-17 15</inkml:trace>
  <inkml:trace contextRef="#ctx0" brushRef="#br0" timeOffset="432896.9527">30004 16369 0,'0'18'16,"-18"-1"-1,18 36 1,-18-35-16,36 52 16,0-34-16,17 34 15,0-52-15,18-1 16,-17-17-16,16 0 15,-16-17-15,-19-36 16,1 18-16,-36-18 16,1 17-16,-19-17 15,1 18-15,-18 18 16,36 17-16,-19 17 16</inkml:trace>
  <inkml:trace contextRef="#ctx0" brushRef="#br0" timeOffset="433224.8951">30551 16369 0,'-53'35'15,"53"18"1,0-18-16,35 18 16,-17-17-16,17-19 0,35 36 15,-34-53-15,17 0 16,-36 0-16,1-35 16,0 0-1,-36-18-15,0 17 16,-17-17-16,17 36 15,-17-1-15,17 1 16,1 17-16,-19-18 0,36 36 16</inkml:trace>
  <inkml:trace contextRef="#ctx0" brushRef="#br0" timeOffset="433587.6131">30939 16404 0,'-18'53'16,"18"0"-16,0 18 15,35-19 1,1 1 0,-1-53-16,18 18 15,17-71 1,-34 18-16,-19 0 16,-17-1-16,-17-34 15,-19 17 1,19 18-16,-36 17 15,17 0-15,19 18 0,-18 18 16,35 0 0</inkml:trace>
  <inkml:trace contextRef="#ctx0" brushRef="#br0" timeOffset="433959.1776">31433 16298 0,'-18'18'16,"0"53"-1,18-1 1,18 1-1,17-18-15,18-1 16,-18-34-16,1-18 16,-1 0-16,35-35 15,-34-18 1,-19 35-16,1-52 16,-18 34-16,-18 1 0,1 18 15,-36-19-15,18 19 16,-1 17-16,-34 0 15,34 0-15,19 0 0,17 17 16</inkml:trace>
  <inkml:trace contextRef="#ctx0" brushRef="#br0" timeOffset="434365.8148">31997 16316 0,'0'-18'16,"0"36"15,-18 17-15,18-17-16,-17 17 15,-1 36 1,18-36-16,0 0 0,18 36 16,17-18-1,-17-18-15,-1-35 16,19 18-16,-19-18 0,36-18 16,-35 0-16,17-35 15,-17 36-15,-18-54 16,-18 36-16,0-36 15,1 36-15,-19-18 16,19 36-16,-1 17 16,36 17-1</inkml:trace>
  <inkml:trace contextRef="#ctx0" brushRef="#br0" timeOffset="434571.0581">32491 16263 0,'17'71'16,"-17"-18"-16,18 70 15,-18-70-15,18 0 16,-18 0-1,0 35-15,0-70 0,0 17 16</inkml:trace>
  <inkml:trace contextRef="#ctx0" brushRef="#br0" timeOffset="435388.895">28222 17198 0,'-17'-18'16,"17"1"-16,-18-1 15,0 0 1,-17 18-16,17 0 16,-52 36-16,52-19 15,-17 19-15,35-19 16,-18 18-16,18 1 0,18-19 16,0 19-16,-1-19 0,54 1 15,-36 0-15,53-18 16,-52-18-16,-1 18 15,-18-18-15,1 1 0,-18-1 16,0 0-16,0-35 16,-18 36-16,-17-18 15,18 17-15,-1 0 0,0 1 16</inkml:trace>
  <inkml:trace contextRef="#ctx0" brushRef="#br0" timeOffset="436000.1344">28910 17216 0,'-35'0'16,"17"17"0,1-17-16,17 18 0,-18 35 15,18-18 1,18 18-16,-1-35 16,36 17-16,-18-17 15,36-18-15,-53 0 16,35-53-16,-36 35 15,1-35 1,-18 18-16,0 17 16,-18-17-16,1 17 0,-19-17 15,1 35-15,0 0 16,17 0-16</inkml:trace>
  <inkml:trace contextRef="#ctx0" brushRef="#br0" timeOffset="436310.6624">28504 17304 0,'18'0'31,"0"0"-16</inkml:trace>
  <inkml:trace contextRef="#ctx0" brushRef="#br0" timeOffset="436684.4397">29386 17198 0,'-17'0'16,"-1"18"0,0-1-16,1 1 15,17 17-15,-18 0 16,36-17-16,-1 17 0,1-17 15,17 0-15,36-1 16,-36 1-16,1-18 0,-1 0 16,0 0-16,0-18 15,-17 1-15,-18-36 16,0 35-16,0-17 16,-53-1-16,35 19 15,-34-1-15,34 1 16,0 17-16</inkml:trace>
  <inkml:trace contextRef="#ctx0" brushRef="#br0" timeOffset="436994.6054">30074 17268 0,'-35'-35'16,"17"35"-16,1 0 16,17 18-1,0 17-15,17-17 16,36 35-16,-17-36 16,17 1-16,-18 0 15,0-18 1,-17 0-16,-18-53 15,0 35-15,0-35 16,-18 35-16,-17-34 16,17 34-16,-17-17 15,17 35-15,1 0 16</inkml:trace>
  <inkml:trace contextRef="#ctx0" brushRef="#br0" timeOffset="437289.9764">30427 17233 0,'0'18'0,"18"-1"16,-1 19-1,1-19-15,17 1 0,18 0 16,-18-1-1,36-17-15,-53-17 16,-1-1-16,1 0 16,-18 1-16,0-1 0,-18 0 0,-17-17 15,0 18-15,17-1 16,-17 18-16,-18 0 16,18 0-16,17 18 15,18 17 1</inkml:trace>
  <inkml:trace contextRef="#ctx0" brushRef="#br0" timeOffset="437598.4114">30921 17286 0,'0'-18'15,"0"1"-15,0 34 31,0 1-31,18 17 16,-1-17-16,36 17 16,-18-17-16,36 0 15,-36-18-15,18-18 16,-35 0-16,-1-17 16,-17 17-16,-17-35 15,-1 36-15,-52-18 16,34 17-16,-17 0 15,36 18-15,-18 18 16,35 0 0,0-1-1</inkml:trace>
  <inkml:trace contextRef="#ctx0" brushRef="#br0" timeOffset="437902.8724">31450 17268 0,'18'0'16,"-18"18"-1,-18-18-15,18 18 0,0 17 16,18-17 0,-1-1-16,1 1 0,0 0 15,17-18-15,-17 0 0,17 0 16,18-18-16,-18 0 15,-17 1-15,-18-1 16,17-17-16,-17 17 0,0 0 16,-17 1-16,-1-1 15,-17 1 1,17-1-16,-17 18 0,17 0 16,1 18-1,17-1-15</inkml:trace>
  <inkml:trace contextRef="#ctx0" brushRef="#br0" timeOffset="438196.0192">31926 17286 0,'-17'35'15,"-1"-17"-15,18 35 16,0-18-16,18 18 15,17-35-15,18 17 16,-35-35 0,52 0-16,-35-18 15,1-34-15,-19 16 16,1-17 0,-36 18-16,-17-18 15,17 35-15,-17 1 0,0-1 16,0 18-16,17 0 0,0 0 15,-17 18-15</inkml:trace>
  <inkml:trace contextRef="#ctx0" brushRef="#br0" timeOffset="438486.4641">32420 17304 0,'-17'0'16,"-1"17"-1,18 1-15,0 0 0,18 17 16,-1-17 0,1-1-16,35 1 15,-36-18-15,1 0 16,0 0-16,17-35 15,-35 17-15,18-17 16,-18 17-16,0-17 16,-18 17-16,0 18 15,18-18-15</inkml:trace>
  <inkml:trace contextRef="#ctx0" brushRef="#br0" timeOffset="438803.285">32667 17374 0,'-17'36'15,"17"-19"-15,17 19 16,1-36-16,35 35 15,-18-35-15,-17 0 16,-1 0 0,-17-18-16,0-17 0,0 17 15,0 1-15,-17-36 16,-1 35-16,0-17 0,1 17 16,-1 0-16,18 1 15,0 34 1,18 1-1</inkml:trace>
  <inkml:trace contextRef="#ctx0" brushRef="#br0" timeOffset="439020.6515">33108 17357 0,'0'53'16,"18"17"-1,-1 1 1,-17-36-16,0 0 16,0-17-16</inkml:trace>
  <inkml:trace contextRef="#ctx0" brushRef="#br0" timeOffset="470944.6725">30727 15522 0</inkml:trace>
  <inkml:trace contextRef="#ctx0" brushRef="#br0" timeOffset="471290.9296">30674 15558 0,'-18'0'31,"1"0"-15,-1 17-16,36-17 16,-1-17-1,1 17 1,35-36-16,-18 19 15,71-19-15,-53 19 16,0-1-16,70-35 16,-70 35-16,53 1 15,-53-1-15,18 1 16,-54-1-16,1 18 16,0 0-16,-18-18 15,-36 18 1</inkml:trace>
  <inkml:trace contextRef="#ctx0" brushRef="#br0" timeOffset="471743.7015">30709 15346 0,'18'-18'0,"0"18"16,-1-17 0,-17 34-1,-35 1-15,17 17 16,-52 36 0,34-36-16,1 0 0,0 18 15,17-18-15,1-17 16,34 17-16,1-17 15,17-18-15,0 18 0,71-18 16,0 0 0,-53-18-16,-18 18 15,18 0-15</inkml:trace>
  <inkml:trace contextRef="#ctx0" brushRef="#br1" timeOffset="505313.7344">18662 5380 0,'18'0'16,"-1"0"-1,1 0-15,0-18 0,70 18 16,0-17 0,-35-1-16,0 18 0,70-18 15,-70 18 1,0 0-16,18-17 16,-36 17-16,18 0 15,-53-18-15,-18 18 16,-35 0-1</inkml:trace>
  <inkml:trace contextRef="#ctx0" brushRef="#br1" timeOffset="505631.4916">19191 5080 0,'18'0'15,"17"0"1,-17 0-16,35 0 16,-18 18-16,35 17 15,-34-35-15,34 35 16,-34-17-16,16 17 16,-34-17-16,0-1 15,-18 1-15,0 0 16,0-1-16,0 1 15,-18 0-15,-35 17 16,36 0-16,-19 0 16,1-17-16,-36 17 15,54-17-15,-1 0 0,1-1 0,-1 1 16</inkml:trace>
  <inkml:trace contextRef="#ctx0" brushRef="#br1" timeOffset="506832.5002">19279 12259 0,'18'0'16,"35"-18"-1,-18 18-15,89-17 16,-54-1-16,71 0 16,-70 1-16,52-1 15,-70 1-15,18 17 16,-54-18-1,19 0-15,-36 1 16,-18 17 0</inkml:trace>
  <inkml:trace contextRef="#ctx0" brushRef="#br1" timeOffset="507222.3882">19826 11889 0,'53'17'15,"0"-17"1,-18 18-16,53-18 16,-52 0-16,-1 0 0,0 0 0,1 18 15,16-1 1,-16-17-16,-19 18 0,19-1 15,-19 1 1,19 17-16,-19-17 16,-17 35-1,-17-35-15,17-1 16,-18 18-16,-17 18 16,17-17-16,-35 34 15,18-52-15,-18 35 16,35-18-16,-35 0 15,36-17-15,-19 17 16,36-17-16,18 17 16,0-35-16</inkml:trace>
  <inkml:trace contextRef="#ctx0" brushRef="#br1" timeOffset="517751.5458">23036 7161 0,'-17'0'0,"34"0"47,19 0-31,-1 0-16,18-17 16,-18 17-16,53 0 15,-17 17 1,-1-17-16,107 0 0,-71 0 15,88 18-15,-106-18 16,35 0 0,-70 0-16,0 0 15,-18 0-15,-17 18 0,0-18 16</inkml:trace>
  <inkml:trace contextRef="#ctx0" brushRef="#br1" timeOffset="518773.1122">23354 13547 0,'18'0'31,"34"0"-15,1 17-1,0-17-15,88 18 16,-52-18-16,105 0 16,-89 0-16,107-18 15,-124 1-15,36 17 16,-89 0-16,0 0 16,-52 0-16,-1 0 15</inkml:trace>
  <inkml:trace contextRef="#ctx0" brushRef="#br1" timeOffset="520436.8759">30321 7073 0,'0'0'0,"-17"0"0,-1 0 16,18-17-1,18 17 1,35 0 0,-1 17-16,107-17 15,-71 0 1,18 0-16,159 0 0,-142 0 16,142 0-16,-159 0 15,-18 0-15,-18 18 16,1-18-16,-18 17 15</inkml:trace>
  <inkml:trace contextRef="#ctx0" brushRef="#br1" timeOffset="521387.3278">30409 13406 0,'18'0'47,"0"0"-31,17 17-16,18-17 0,106 35 15,-71-35-15,35 18 16,1-18-16,140 18 16,-140-18-16,-18 0 15,-18 17-15,106 1 16,-124-18-16,-17 18 0,36-18 16</inkml:trace>
  <inkml:trace contextRef="#ctx0" brushRef="#br1" timeOffset="528670.4474">7391 6068 0,'17'-18'16,"1"18"93,-18 18-93,0-1-16,0 1 16,0 0-1,0-1 1,-18 1-16,18 0 16,-17 17-16,17-17 15,-18-1-15,18 18 0,-35 18 16,35-35-16,-35 53 15,17-36-15,0 18 16,1-18 0,-1 36-16,0-54 15,1 54-15,17-54 16,-18 19-16,-17 17 16,35-36-16,-36 36 15,1 0 1,35-18-16,-35 1 15,35-1-15,0-17 0,-18-1 16,18 18-16,0-17 16,0 0-16,0-1 31,-17 1-31,17 0 16,0-1-1,0 1 1,17-18 78,1 0-79,0 0 1,17 0-16,0-18 0,0 18 15,36-17-15,-36 17 16,1 0-16,16-18 16,-16 18-16,-1 0 0,36-18 15,-36 1-15,-18 17 16,1-18-16,0 0 0,-18 1 16,-18-1-1,0 18 1</inkml:trace>
  <inkml:trace contextRef="#ctx0" brushRef="#br1" timeOffset="529233.4486">7497 6068 0,'0'-18'16,"0"-17"-1,0 17-15,-18 18 32,0 18-17,18 35 1,0-36-16,0 72 15,0-54-15,0 88 16,0-70-16,0 71 16,0-54-16,0 54 15,0-54-15,0-17 16,0 0-16,0-18 16,18 1-16,-18-1 0,18 18 15,-18-35-15,0-1 0,17 1 16,-17-36 15,0 1-15,-17-19-1</inkml:trace>
  <inkml:trace contextRef="#ctx0" brushRef="#br1" timeOffset="531057.1819">6685 7920 0,'0'18'31,"0"-1"-31,0 1 16,0 17-1,-17-17-15,-1 17 16,0 0-1,-17 36-15,17-36 16,-52 71-16,52-53 16,-35 70-1,18-70-15,0 71 16,17-89-16,-17 53 16,35-70-16,-18 17 15,18-17-15,0-1 0,0 1 16,0 0 31,18-18-16,-1 0-31,36 0 16,-17-18-16,16 0 15,-16 18-15,-1 0 16,0 0-16,1-17 0,17 17 15,-18 0 1,18-18-16,-36 18 16,19 0-16,-19 0 15,1-18 1,-18 1 46,0-1-46,0 1 0,0-1-16,-18-17 15,18-1-15,-17-17 16,17 18-16,0-53 16,0 53-16,-18-71 15,18 53-15,-18-35 16,18 52-1,-17-34-15,17 35 16,17-36-16,-17 53 16,0-17-1,18 18-15,-18-1 16,0 0 0,0 36 15,-18 0-31,18-1 15</inkml:trace>
  <inkml:trace contextRef="#ctx0" brushRef="#br1" timeOffset="531886.7771">7867 6068 0,'-18'0'15,"18"17"32,0 54-31,0-18-16,0 0 15,0 70-15,0-52 16,0-18-16,0 88 16,0-88-16,18 35 15,-18-53-15,0-17 0,18 17 16</inkml:trace>
  <inkml:trace contextRef="#ctx0" brushRef="#br1" timeOffset="532103.2169">7779 6791 0,'17'35'0,"1"-17"16,0 17-16,-1-17 15,19 17-15,-19-17 16,1-1-16,0-17 15,-1-17 1,1-1-16,-18 0 16,0 1-16,0-18 15</inkml:trace>
  <inkml:trace contextRef="#ctx0" brushRef="#br1" timeOffset="532448.2158">7743 6121 0,'0'-18'15,"36"0"-15,-19 18 16,1-17-16,0-1 0,17-17 16,-17 17-16,-18 1 15,17-1-15,-34 18 16,17 18 0,0 35-1,17-18-15,19 18 16,-19-18-16,1 0 15,17 36-15,-17-36 16</inkml:trace>
  <inkml:trace contextRef="#ctx0" brushRef="#br1" timeOffset="532998.3544">7144 7408 0,'0'18'32,"17"0"-17,19-18 1,-1 0-16,18 0 15,-18 0-15,36 0 16,-54 0 0,19 0-16,17 0 15,-36 0-15,1-18 16,-1 18-16</inkml:trace>
  <inkml:trace contextRef="#ctx0" brushRef="#br1" timeOffset="533243.2387">7461 7303 0,'18'-18'15,"0"18"-15,17 18 16,-18-18 0,19 17-16,-19-17 0,19 18 15,-19-18-15,1 17 16,0 1-16,-18 0 15,0-1-15,-18-17 16,18 18 0,-18-18-16,1 0 0,-1 0 0,-17 0 15,17 0-15,-17 0 16</inkml:trace>
  <inkml:trace contextRef="#ctx0" brushRef="#br1" timeOffset="533609.0234">7214 7355 0,'0'-17'16,"0"-1"0,0 1-1,-17 17-15,-19 17 16,1 18 0,0-17-16,17 17 15,1-17-15,-1 35 16,18-35-16,18-1 0,-18 1 15,35-1-15,-18-17 16,36 18-16,-17-18 0,-19 18 16,1-18-16,35 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11:18.6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20990 4445 0,'0'-35'16,"-17"17"-16,-1 0 15,-17-17-15,17 18 16,-17-1-16,17 18 16,-52 0-16,-1 18 15,36 17-15,-18 18 16,18-18-1,17 0-15,0 36 16,18-18-16,36 35 16,-19-53-16,54 18 15,-36-35-15,36-1 16,-36 1-16,-17-18 16,34-18-16,-34 1 15,0 17-15,-1-35 16,-17-1-16,0 19 0,0-54 15,-17 36-15,-1-53 16,0 52 0,1-34-16,17 52 15,-18-17-15,36 52 32,-1 36-17,1-35-15,35 53 16,-18-36-16,18 18 15,-35-36-15,17 36 16,-17-35-16,-1-18 0,1 35 16,0-17-1,-1-18-15</inkml:trace>
  <inkml:trace contextRef="#ctx0" brushRef="#br0" timeOffset="321.3584">21484 4374 0,'18'0'31,"17"0"-15,0 0-16,18 0 16,-17 0-16,-1-17 15,-18 17-15,1 17 16,-18 1-16,-18 0 15</inkml:trace>
  <inkml:trace contextRef="#ctx0" brushRef="#br0" timeOffset="487.4096">21519 4586 0,'18'18'16,"17"-18"-16,18-18 15,-17 18-15,-19 0 16,18-18-16,-17 18 0,0 0 16</inkml:trace>
  <inkml:trace contextRef="#ctx0" brushRef="#br0" timeOffset="889.2599">21890 4128 0,'53'-18'16,"-18"18"-16,36-18 15,17 36 1,-53 0-16,0 17 16,-17 0-16,-18 36 15,0-36-15,-35 53 16,17-53-16,-35 18 16,36-17-16,-1-1 15,0-18-15,18 19 16,0-19-16,36 19 15,-19-36 1,18 17-16,1-17 0,34 18 16,-52-18-16,17 0 15,-17 0-15,-18 18 16</inkml:trace>
  <inkml:trace contextRef="#ctx0" brushRef="#br0" timeOffset="3613.7392">26476 3951 0,'0'-18'0,"0"1"15,-18-1-15,18 1 16,-17-1-16,-1 18 15,0-18-15,1 18 16,-1 0-16,-17 53 16,17-18-16,18 54 15,0-36-15,18 52 16,17-52-16,18 36 16,-35-54-16,17 18 15,-17-36 1,17 1-16,-35 0 15,-18-1 1,-35-17-16,18 0 16,-35-17-16</inkml:trace>
  <inkml:trace contextRef="#ctx0" brushRef="#br0" timeOffset="3719.6996">26211 4427 0,'18'-17'15,"53"17"-15,-18-18 16,35 0-1,-53 18-15,18-17 0,-18 17 16,0-18-16,-17 18 16</inkml:trace>
  <inkml:trace contextRef="#ctx0" brushRef="#br0" timeOffset="4030.4577">26776 3845 0,'-18'0'15,"1"0"1,17 53-16,0-18 15,17 54-15,18 52 16,-17-53 0,17 0-1,-17-53-15,0-17 16,-1 17-16,1-17 0,0-18 0,17 0 16</inkml:trace>
  <inkml:trace contextRef="#ctx0" brushRef="#br0" timeOffset="4363.6636">27111 4233 0,'-35'-17'15,"17"-1"1,-17 0 0,35 36-16,-35 35 15,35-35-15,17 35 16,18-18-16,1 0 15,-1-35-15,18 18 16,-35-36-16,-1 18 16,1-18-16,-18 1 15,-18-18 1,1 17-16,-1 0 0,0 1 16,18 34-1,18 19 1,0-19-16,17 1 15,0-1-15,-17 1 16,35 0 0,-18-18-16,-17 0 15</inkml:trace>
  <inkml:trace contextRef="#ctx0" brushRef="#br0" timeOffset="4603.7329">27287 3757 0,'36'35'16,"17"18"0,-18-17-16,0 16 0,36 107 15,-36-18 1,-35-88-16,0 35 15,0-35-15,-35 0 16,35-35 0,-18-18-16</inkml:trace>
  <inkml:trace contextRef="#ctx0" brushRef="#br0" timeOffset="4887.7346">27834 4128 0,'53'0'0,"0"-18"16,18 0 0,-19 1-1,-34 17 1</inkml:trace>
  <inkml:trace contextRef="#ctx0" brushRef="#br0" timeOffset="5014.7341">27887 4269 0,'53'0'16,"-18"0"-16,-17 0 15,17 0-15,18 0 16,-35-18-16</inkml:trace>
  <inkml:trace contextRef="#ctx0" brushRef="#br0" timeOffset="5332.0261">28416 3898 0,'0'18'15,"0"17"1,-17-17-16,17 17 15,17 0-15,-17-17 0,18 0 16,0-1-16,17 19 16,0-36-16,-17 17 0,17-17 15,0 0-15,18 0 16,-18 0-16,18-17 16,-35-1-16,0 18 15,-18-18-15,-18 18 47</inkml:trace>
  <inkml:trace contextRef="#ctx0" brushRef="#br0" timeOffset="5558.9596">28593 4004 0,'17'71'15,"-17"-18"-15,36 17 16,-36-35-16,17 18 0,1 18 16,-18-36-16,17 0 15,-17-17-15,0 17 16,-17-17-16</inkml:trace>
  <inkml:trace contextRef="#ctx0" brushRef="#br0" timeOffset="7383.3501">20920 5627 0,'-18'-35'0,"0"17"15,-17 0-15,0 1 16,0 17-16,-1 0 16,-34 17-16,17 19 15,18-1-15,17 0 16,0 36-16,18-36 15,18-17-15,70 52 16,-17-70 0,-18 0-16,17-35 15,-35 17-15,-17 1 16,0-19-16,-18 19 16,-18-36-16,0 53 15,-17-18 1,18 18-16,-1 0 15,18 18-15,18 35 16,-1-18-16,36 35 16,-35-52-16,52 17 15,-34-35-15,-1 18 0,-18-18 16</inkml:trace>
  <inkml:trace contextRef="#ctx0" brushRef="#br0" timeOffset="7761.8609">21361 5539 0,'17'0'16,"36"0"0,-17 0-16,-19 0 0,36 0 15,-35 0-15,-1 0 16</inkml:trace>
  <inkml:trace contextRef="#ctx0" brushRef="#br0" timeOffset="7897.8551">21396 5733 0,'18'17'16,"17"-17"-16,35 0 15,19-17 1,-36-1-16,-36 0 16</inkml:trace>
  <inkml:trace contextRef="#ctx0" brushRef="#br0" timeOffset="8379.715">21908 5380 0,'-18'0'16,"36"-18"-1,-1 18-15,71 18 16,-35 0 0,-35-1-16,17 1 15,-17 17 1,-18 18-16,-18-35 0,-35 35 16,36-18-16,-36 18 15,53-36 1,-18 1-16,18 17 15,18-17-15,35 0 16,-18-18-16,18 0 16,-18 0-16,18 0 15,-35 0-15,-1 0 16</inkml:trace>
  <inkml:trace contextRef="#ctx0" brushRef="#br0" timeOffset="8624.899">22454 5627 0,'18'0'16,"0"0"0,-18-18-16,17 18 15,1 0-15</inkml:trace>
  <inkml:trace contextRef="#ctx0" brushRef="#br0" timeOffset="8996.5957">22807 5503 0,'-18'0'0,"1"18"16,-1 0-1,18-1-15,0 1 0,-17 35 16,34-18-16,18 18 16,1-53-16,17 18 15,-36-18-15,54 0 16,-54 0-16,36-53 16,-35 35-16,0-35 15,-18 36-15,-18-36 16,0 35-16,-35-17 15,36 35-15,-1-18 16,-17 18-16,17 0 16,1 18-16,17-1 15</inkml:trace>
  <inkml:trace contextRef="#ctx0" brushRef="#br0" timeOffset="9352.8835">23266 5556 0,'-18'-17'16,"18"34"-16,0 1 15,0 0-15,0-1 0,0 36 16,18-35-1,-1-1-15,19 19 16,17-36-16,-36 0 16,1 0-16,17 0 15,-17-18-15,-1 0 0,1-35 16,-18 36 0,0-1-16,0 1 15,-18-1-15,-17 0 0,17 1 0,-52-1 16,35 0-16,17 18 15,18 18-15,-18-18 16,18 18-16,18-18 0,0 17 0,-1-17 16</inkml:trace>
  <inkml:trace contextRef="#ctx0" brushRef="#br0" timeOffset="9648.3272">23795 5362 0,'0'18'16,"18"17"-1,-18-17-15,17 17 16,1 36 0,-1-36-16,-17 18 0,18-18 15,-18 0-15,18 54 16,-18-72-16,17 18 0,-17-17 16</inkml:trace>
  <inkml:trace contextRef="#ctx0" brushRef="#br0" timeOffset="12054.1947">26229 5327 0,'0'-18'15,"0"1"-15,0-1 16,0 0-16,-35 1 16,35-1-16,-36 0 15,19 18 1,-36 18-16,35 0 15,-17 17 1,35 0-16,0 54 0,18-54 16,17 53-1,-17-53-15,34 36 16,-34-54-16,0 19 16,-18-19-16,-18 1 15,-35-36 1</inkml:trace>
  <inkml:trace contextRef="#ctx0" brushRef="#br0" timeOffset="12167.5484">25912 5627 0,'35'0'15,"18"-18"1,53-17-16,-71 35 16,18-18-16,-18 1 0,36 17 15</inkml:trace>
  <inkml:trace contextRef="#ctx0" brushRef="#br0" timeOffset="12451.5328">26476 5168 0,'-18'35'0,"1"18"15,17 36 1,17-1 0,1 0-16,0-35 15,17 17-15,18-17 16,-18-35-16,-17 0 15,17-18-15</inkml:trace>
  <inkml:trace contextRef="#ctx0" brushRef="#br0" timeOffset="12795.7881">26793 5486 0,'-35'0'0,"18"0"15,-1 0-15,0 17 16,18 1-16,-17 0 0,17 35 16,17-36-16,-17 1 0,18-1 15,35 1-15,-36 0 16,19-18-16,-19-18 0,1 0 16,-18 1-1,0-18 1,-18 17-16,18 0 15,0 36 1,36-18 0,-19 18-1,1-18-15,35 17 16,-35 1-16,-1-18 0,18 0 16,-35 17-16,18-17 15</inkml:trace>
  <inkml:trace contextRef="#ctx0" brushRef="#br0" timeOffset="13022.0442">27023 5098 0,'53'53'16,"0"35"-1,-18-53-15,18 71 16,-18 0 0,-17-36-16,-18 54 15,-18-71-15,18 35 16,-18-53-16,1 18 16</inkml:trace>
  <inkml:trace contextRef="#ctx0" brushRef="#br0" timeOffset="16025.8267">27552 5450 0,'0'-17'62,"-18"17"17,18-18 14,18 1-77,0-1 0,-1-17-1,1 17-15,0 0 16,-18 1-16,17 17 0,1 0 47,-18 17-32,17 1 1,-17 0-16,18-18 16,-18 17-16,18 1 15,-18 0-15,17-1 16,1-17 15,-18-17-31,18 17 16,-1-18-1,-17 0-15,18 1 0,0-1 16,-18 0-16</inkml:trace>
  <inkml:trace contextRef="#ctx0" brushRef="#br0" timeOffset="16382.1135">27570 5627 0,'17'0'31,"1"-18"-16,0 1-15,-1-1 16,1 18 0,-1-18-16,1 36 31,-18 0-31,18-1 16,-1 1-16,1-1 15,17-17-15,-17 0 16,0 0-16,-1 0 0,1-17 15,-18-1-15,0-17 16,0 17 0,0 1-1,0-1-15</inkml:trace>
  <inkml:trace contextRef="#ctx0" brushRef="#br0" timeOffset="16743.4307">28258 5203 0,'-18'-17'16,"0"17"0,1 17-16,-1 19 15,18-19-15,0 36 16,0-35 0,0 0-16,35 17 15,1-17-15,16-18 16,-16 0-16,17-18 15,-18 18-15,0-18 16,-35 1-16,18 17 16,-36 0-16</inkml:trace>
  <inkml:trace contextRef="#ctx0" brushRef="#br0" timeOffset="16933.6936">28381 5256 0,'0'71'15,"0"-36"-15,0 53 16,0-52-16,0-1 0,18 0 16,-18 1-16,17-19 0,1 36 15,0-35 1</inkml:trace>
  <inkml:trace contextRef="#ctx0" brushRef="#br0" timeOffset="17127.5485">28681 5433 0,'17'0'47,"-17"17"-32,0-34-15</inkml:trace>
  <inkml:trace contextRef="#ctx0" brushRef="#br0" timeOffset="17701.2279">29034 5309 0,'0'-17'16,"-18"17"-1,0 0 1,-17 35-16,35 0 16,-18-17-16,18 35 15,18-18-15,0-17 0,17 17 16,-17-17-16,17-18 15,18 0 1,-18-18-16,18-17 16,-18-18-16,-35 35 15,18-17-15,-18 17 16,-18-17-16,-17 0 16,17 17-16,-17 0 15,0 18-15,17 0 16,18 18-1</inkml:trace>
  <inkml:trace contextRef="#ctx0" brushRef="#br0" timeOffset="18111.7611">29475 5292 0,'-18'0'0,"0"35"15,18-17-15,0 17 16,18 18-1,-18-18-15,35 0 16,-17-17-16,35 17 16,-36-35-16,19 0 15,-19 0-15,1-17 0,17-1 16,-17-17-16,0 17 16,-18-17-16,0 0 15,0-1-15,-18 19 0,0-1 16,1 0-16,-1 1 15,-17-1-15,17 18 16,18 18 0</inkml:trace>
  <inkml:trace contextRef="#ctx0" brushRef="#br0" timeOffset="18406.8265">29951 5186 0,'17'-18'0,"-34"36"15,17 17 1,0 18 0,0-35-16,17 17 15,19 0 1,17-35-1,-36 0-15,54 0 16,-36 0-16,0-17 16,1 17-16,17-18 0,-36 18 15,19-18 1,-36 1-16,-18 17 16</inkml:trace>
  <inkml:trace contextRef="#ctx0" brushRef="#br0" timeOffset="18606.9258">30163 5239 0,'17'70'0,"1"-17"16,-1 18-1,1-36-15,0-17 0,-1 35 16,1-36 0,-18 1-16,0 0 0</inkml:trace>
  <inkml:trace contextRef="#ctx0" brushRef="#br0" timeOffset="22048.8269">28716 6227 0,'-18'-18'15,"18"36"-15,-35-1 16,35 1-16,-35 17 15,35-17-15,0 52 16,0-52-16,18 52 16,-18-34-16,17-1 15,1-17-15,-1 17 0,36 0 16,-35-17 0,0 0-16,-1-18 15,19-18-15</inkml:trace>
  <inkml:trace contextRef="#ctx0" brushRef="#br0" timeOffset="22639.1266">29087 6315 0,'0'17'62,"-18"1"-46,18 0-16,-18-1 16,1 1-16,17 0 15,0-1-15,17 1 16,1-1-16,35-17 15,-36 0-15,19 0 16,-19 0-16,19 0 0,17-17 16,-36 17-16,1 0 15,-1-18-15,1 18 16,-18-17-16</inkml:trace>
  <inkml:trace contextRef="#ctx0" brushRef="#br0" timeOffset="22855.4776">29298 6315 0,'0'53'15,"0"-36"-15,0 19 0,18 52 16,-18-53-1,17 0-15,19 18 16,-19-35-16,1 0 0,17-1 16</inkml:trace>
  <inkml:trace contextRef="#ctx0" brushRef="#br0" timeOffset="23084.5484">29686 6491 0,'18'0'16,"-18"18"15</inkml:trace>
  <inkml:trace contextRef="#ctx0" brushRef="#br0" timeOffset="24930.9499">30004 6350 0,'0'-18'16,"-18"18"0,0 0-16,1 18 15,-18 35 1,35-35-16,0-1 16,0 18-16,17-17 0,18 17 15,-17-17 1,0-18-16,35 18 15,-18-36-15,-17 18 0,-1 0 16,1-35-16,-18 17 16,0-17-16,0 17 15,-18 1-15,1-1 16,-36-17-16,17 17 16,19 18-16,-1 0 15,18 35-15</inkml:trace>
  <inkml:trace contextRef="#ctx0" brushRef="#br0" timeOffset="25298.0164">30357 6385 0,'-18'0'15,"18"18"1,-18 0-16,18-1 0,-17 1 16,17-1-16,0 54 15,17-53-15,1-1 0,0 1 16,17 0-16,18-18 15,-18 0-15,-17 0 16,17-18-16,-17 0 0,-18-17 16,0 17-16,0-17 15,-36 0-15,1 0 16,0 17-16,-18 0 16,18 18-16,17 0 0,-17 18 15</inkml:trace>
  <inkml:trace contextRef="#ctx0" brushRef="#br0" timeOffset="25792.3952">30833 6297 0,'-18'18'32,"1"-18"-32,17 17 0,-18 1 15,18 0-15,-18-1 0,18 1 16,0 0-16,18-1 15,0-17 1,17 18-16,-18-18 16,19 0-16,-19 0 15,1-18-15,0 18 16,-1 0-16,-34 0 31</inkml:trace>
  <inkml:trace contextRef="#ctx0" brushRef="#br0" timeOffset="25987.8857">30939 6332 0,'0'36'16,"17"17"-16,-17-1 15,18 1 1,0-17-16,-1-19 16,-17 1-1</inkml:trace>
  <inkml:trace contextRef="#ctx0" brushRef="#br0" timeOffset="26843.1875">31415 6368 0,'-18'-18'16,"1"18"-1,-1 0 1,-17 18-16,17-1 16,0 1-1,18 0-15,0 17 0,0-18 16,0 1-16,18 0 0,0-1 15,17 19-15,-17-19 16,35-17-16,-36 18 16,18-36-16,-17 18 15,0-35 1,-18 17-16,0-17 16,-18 17-16,0-17 15,1 18-15,-18-1 16,17 0-16,0 18 0,18-17 15,-17 17-15</inkml:trace>
  <inkml:trace contextRef="#ctx0" brushRef="#br0" timeOffset="27159.7087">31697 6403 0,'-18'0'16,"1"35"-1,-1 0 1,18 1-16,35-1 16,1 0-16,-1 1 15,0-36-15,18 0 16,-35-18-16,-1 0 15,1 1-15,0-19 16,-18 1-16,-18 0 16,0 17-16,-17-17 15,18 17-15,-36 18 16,35 0-16,0 0 16,1 0-16</inkml:trace>
  <inkml:trace contextRef="#ctx0" brushRef="#br0" timeOffset="27705.328">32050 6421 0,'0'17'31,"-18"1"-31,18 17 16,0-17-16,18 17 15,-18-17-15,35 17 16,-17-17-16,-1-1 16,-17 1-16,18-18 15,-18-18 16,-18 18-15,18-17-16,-17 17 16,34 0-1,1-18 1,0 18 0,-18-18-1,0 1 1,17 17 31,1 0-16,-36 0 0</inkml:trace>
  <inkml:trace contextRef="#ctx0" brushRef="#br0" timeOffset="28377.9595">32015 6315 0,'17'0'15,"-17"35"1,18-35-16,-18 18 16,18 17-16,-18-17 15,17 17-15,1 18 16,-1-36-16,-17 19 0,18 17 15,-18-18 1,0 0-16,18-17 16,-18-1-16,-18-17 15,18-17 1,0-1-16,0-17 16,0 17-16,-18 1 15,18-19-15,-17 19 16,-1-19-16,18 19 0,-17-19 15,-1 19 1,18-1 0,0 1-16,18 34 47,-1 18-32,-17-17 1,0 0-16,18 35 0,-1-36 15,1 19 1,-18-19-16,0 1 16,0 0-16,-18-18 15</inkml:trace>
  <inkml:trace contextRef="#ctx0" brushRef="#br0" timeOffset="28683.2346">32156 6297 0,'0'-18'16,"17"18"-16,19 18 15,-1-18-15,-17 18 0,52 17 16,-52 0-16,17 18 16,-17-18-16,17 36 15,-35-36-15,0 36 16,0-36-16,-35 18 16,35-35-1,-36 17-15,19-35 16</inkml:trace>
  <inkml:trace contextRef="#ctx0" brushRef="#br0" timeOffset="95846.2882">9613 14728 0,'0'-17'32,"0"34"46,0 1-63,18 0-15,-18 17 16,0 36-16,0-18 16,17 17-1,-17-35-15,0 36 16,18-36-16,-18-17 0,0 35 15,0-36 1,18-17-16</inkml:trace>
  <inkml:trace contextRef="#ctx0" brushRef="#br0" timeOffset="97041.1951">9490 15487 0,'0'0'0,"-18"0"16,18-18 15,18 18-15,-1 18-1,1-18-15,17 18 16,1-1-16,-1 19 16,-18-19-1,1 18 1,-18-17-16,0 0 0,0 17 16,-18-17-1,1-1-15,-1 1 0,18 0 0,-17-1 16,-19 1-1,19-1-15,-1 1 16,18 0-16,35-18 16,-17 17-1,17-17-15,-17 0 0,-1 0 0,19 0 16,-19 18-16,1-18 16,0 0-16,-1 0 0</inkml:trace>
  <inkml:trace contextRef="#ctx0" brushRef="#br0" timeOffset="98093.2394">9648 14711 0,'0'-18'0,"0"1"31,0-1-15,-17 0-1,17 1 1</inkml:trace>
  <inkml:trace contextRef="#ctx0" brushRef="#br0" timeOffset="98238.2707">9648 14305 0,'0'-35'0,"-17"0"16,17-18 0,0 35-16,0-17 15</inkml:trace>
  <inkml:trace contextRef="#ctx0" brushRef="#br0" timeOffset="98388.2509">9666 13705 0,'-18'-52'16,"18"34"-16,0-17 0,0-36 15,0 18 1,0 18-16</inkml:trace>
  <inkml:trace contextRef="#ctx0" brushRef="#br0" timeOffset="98540.1766">9631 12894 0,'0'-71'16,"0"19"-16,0 34 16,0-35-16,0 35 15</inkml:trace>
  <inkml:trace contextRef="#ctx0" brushRef="#br0" timeOffset="98710.4864">9631 12206 0,'0'-35'16,"0"0"-1,0 17 1</inkml:trace>
  <inkml:trace contextRef="#ctx0" brushRef="#br0" timeOffset="99009.7077">9613 11183 0,'0'-18'16,"0"-34"-16,0 34 15,0-17-15,0 17 16,0 0-16,0 1 16,0-1-1,-17 0 1</inkml:trace>
  <inkml:trace contextRef="#ctx0" brushRef="#br0" timeOffset="99717.0553">9525 10971 0,'-18'0'0,"1"0"16,-1 18-1,0-18 1,1 0-16,-1 18 15,1-18-15,-1 0 16,0 0-16</inkml:trace>
  <inkml:trace contextRef="#ctx0" brushRef="#br0" timeOffset="99851.1593">8996 11024 0,'-53'0'15,"18"18"-15,-54 0 16,54-18 0</inkml:trace>
  <inkml:trace contextRef="#ctx0" brushRef="#br0" timeOffset="100018.3697">8220 10918 0,'-18'0'0,"0"-17"0,-17 17 16,18 0 0</inkml:trace>
  <inkml:trace contextRef="#ctx0" brushRef="#br0" timeOffset="100087.7576">8079 10901 0,'-36'0'0,"72"0"15,-89 0-15,17 0 0,-34 17 16,35-17-16,-36 0 15,36 0-15,-1 0 16</inkml:trace>
  <inkml:trace contextRef="#ctx0" brushRef="#br0" timeOffset="100262.7775">7285 10848 0,'-18'0'0,"18"-18"15,0 1-15,-17 17 16,-1 0-16,-17 0 16,17 0-16,-17 17 15,-1 1-15,-16 0 16</inkml:trace>
  <inkml:trace contextRef="#ctx0" brushRef="#br0" timeOffset="100473.4783">6579 10918 0,'-17'0'15,"-19"-17"1,1 17-16,17-18 16,1 18-16,-36 0 15,-18 0-15,54 18 16,-71-18-1,52 17-15,1-17 0,-53 0 16,53 0-16,-1 0 16</inkml:trace>
  <inkml:trace contextRef="#ctx0" brushRef="#br0" timeOffset="100701.8273">4798 10954 0,'-18'-18'15,"18"0"1</inkml:trace>
  <inkml:trace contextRef="#ctx0" brushRef="#br0" timeOffset="100902.6854">4604 11007 0,'-18'0'15,"0"0"-15,1 0 16,-1 0 0,-17 0-16,17 0 15,1 0-15,-1 17 0,0-17 16,-17 18 0,17 0-16,1-18 0</inkml:trace>
  <inkml:trace contextRef="#ctx0" brushRef="#br0" timeOffset="101001.5869">4092 11113 0,'-17'0'0</inkml:trace>
  <inkml:trace contextRef="#ctx0" brushRef="#br0" timeOffset="101157.0631">3951 11165 0,'0'0'0,"-18"0"0,1-17 15,-1 17 1,1-18-16,-1 18 16,0 18-16</inkml:trace>
  <inkml:trace contextRef="#ctx0" brushRef="#br0" timeOffset="101290.9919">3722 11254 0,'0'-18'16,"0"0"-16</inkml:trace>
  <inkml:trace contextRef="#ctx0" brushRef="#br0" timeOffset="102807.9634">3069 10813 0,'18'-18'15,"-18"0"-15,0 36 32,-18-18-32,1 18 15,17 17-15,-18 0 16,0 0-16,1 1 0,-19 52 15,36-35-15,0 0 16,0-36-16,36 19 16,-19-36-16,36 17 15,-18-17-15,36 0 16,-36-17-16,18-1 16,-35 18-1,-1 0-15</inkml:trace>
  <inkml:trace contextRef="#ctx0" brushRef="#br0" timeOffset="102986.7021">3228 11060 0,'-18'70'15,"18"36"-15,-17 0 16,17-53-16,0 53 16,0-71-1</inkml:trace>
  <inkml:trace contextRef="#ctx0" brushRef="#br0" timeOffset="112046.027">3316 11624 0,'-18'0'15,"18"35"1,0 18 0,0-17-16,0 69 15,0-52-15,18 18 16,-18 17-16,18 0 0,-1 124 16,-17-89-16,0 1 15,18 123 1,0-124-16,-18 1 0,17-18 0,1 88 15,-18-106 1,0 0-16,18 0 0,-18-17 16,17 70-16,-17-88 15,36 17-15,-36-34 16,17-1-16,1 0 16,-18-17-1</inkml:trace>
  <inkml:trace contextRef="#ctx0" brushRef="#br0" timeOffset="112546.7808">3457 13917 0,'0'18'15,"-17"17"-15,17 36 16,0-36-16,17 18 15,-17 53 1,18-53-16,-18 70 16,0-70-16,0 17 15,0 1-15,0 0 0,-18 52 16,18-70-16,0 18 16,0-54-16,18-17 15,0 0-15</inkml:trace>
  <inkml:trace contextRef="#ctx0" brushRef="#br0" timeOffset="112784.7656">3228 14799 0,'18'71'15,"-1"-54"-15,18 36 16,-17-35-16,0-1 16,17-17-16,-17 0 0,17 0 15,0-35-15,-17 18 16,0-54-16,-1 18 16,-17 18-16</inkml:trace>
  <inkml:trace contextRef="#ctx0" brushRef="#br0" timeOffset="113230.3883">3087 11942 0,'-18'0'16,"1"0"-1,17 17 1,-18-17-16,36-17 16,-1 17-16,1-36 0,-1 1 0,1 0 15,17-1-15,18-69 16,-35 69-16,0-17 16,-1-17-16,1 52 15,-18 1-15,17 34 16,-17 1-16,36 70 15,17 0 1,-18-52-16,0-1 16,18-18-16,-18-17 0</inkml:trace>
  <inkml:trace contextRef="#ctx0" brushRef="#br0" timeOffset="114381.8476">4110 15505 0,'18'17'16,"17"-17"-1,0 0 1,0 0-16,18 0 0,71 0 16,-54 0-16,18 0 15,107-17-15,-90-1 16,19 18-16,140-18 15,-140 18-15,-1 0 0,142 18 16,-124 0 0,141-1-16,-123 1 15,123 0-15,-141-18 16,106 0 0,-123-18-16,70 0 0,-106 1 15,88-1 1,-87 18-16,69-35 15,-87 35-15,70-18 16,-70 18-16,-19 0 0,1 0 16,-17 0-16,-1 0 15,0 0-15,0 0 0,18 0 16,-17 0-16,17 0 16,-36 0-16,54 0 15,-54 0-15,54 0 16,-53 0-16,35 0 15,-18 0-15,0 0 16,-17 0-16,17 0 16</inkml:trace>
  <inkml:trace contextRef="#ctx0" brushRef="#br0" timeOffset="114699.6038">8573 15117 0,'17'17'16,"1"1"-16,35-1 15,-36 1-15,19 0 0,34 17 16,-35-17-16,18 35 15,-35-18 1,0-18-16,-1 1 0,1 17 16,-18-17-16,18-18 0,-18 18 15,0-1 1,-36-17-16,19 0 16,-19 18-1,19-18-15,-19 18 16,19-18-16,-18 17 15,17-17-15</inkml:trace>
  <inkml:trace contextRef="#ctx0" brushRef="#br0" timeOffset="115250.3167">4357 15240 0,'0'-18'15,"-71"18"1,36 18-16,-71 53 16,53-36-1,0 0-15,-35 36 16,53-36-16,-18 36 15,53-36-15,0-18 0,0 1 16,35 17-16,0-17 0,1 17 16,17-17-16,17 0 0,-17 17 15,18-18 1</inkml:trace>
  <inkml:trace contextRef="#ctx0" brushRef="#br0" timeOffset="120005.9205">10354 14781 0,'0'-17'15,"-18"17"1,18-18 15,0 36 32,0-1-48,0 19-15,0-19 16,0 36 0,0-17-16,0-19 0,0 18 0,18 36 15,-18-53-15,0-1 16,18 1-16,-18 0 15,0-1-15,17-17 16,-17 18-16,0-1 31</inkml:trace>
  <inkml:trace contextRef="#ctx0" brushRef="#br0" timeOffset="120633.0951">10213 15469 0,'-18'0'16,"1"0"-1,34-17 1,19 17-1,-1 0-15,0 0 16,-17 0-16,-1 35 16,1-17-16,-18-1 15,0 1-15,-18 17 16,-17 0-16,17 1 16,1-19-16,-1 19 15,1-19-15,17 1 0,0 0 16,17-18-16,18 0 15,-17 0 1,0 0-16,-1 0 16,1 0-16,0 0 0,-1 0 15</inkml:trace>
  <inkml:trace contextRef="#ctx0" brushRef="#br0" timeOffset="120810.6745">10548 15575 0,'0'18'16,"18"-18"0,-1 17-1,1-17 1</inkml:trace>
  <inkml:trace contextRef="#ctx0" brushRef="#br0" timeOffset="121127.1474">10742 15505 0,'-18'0'16,"18"17"-1,0 1-15,0 0 16,0 17-16,0-18 0,18 19 0,-18-1 16,35 0-1,-35 1-15,18-36 0,0 17 16,17-17 0,-17 0-16,-1-17 0,1-1 15,-1-17-15,-17-1 16,0 19-16,-17-1 0,-1 0 15,1 1 1,-1 17-16,-17 0 16,17 0-16</inkml:trace>
  <inkml:trace contextRef="#ctx0" brushRef="#br0" timeOffset="121440.094">11007 15540 0,'0'18'16,"0"-1"-16,17 1 16,1 17-16,0-17 15,17 17-15,-17-17 16,17-18-16,-18 0 15,19 0 1,-19-18-16,-17-17 16,0 17-16,0 0 15,-17 1-15,-19-18 16,19 35-16,-1-18 16,1 18-16,34 0 31</inkml:trace>
  <inkml:trace contextRef="#ctx0" brushRef="#br0" timeOffset="122082.9377">11359 15416 0,'-17'18'32,"17"0"-17,0-1-15,0 1 16,0 0-16,17 35 16,-17-36-16,0 1 15,18 17-15,-18 0 16,0-17-16,0 0 0,18-1 15</inkml:trace>
  <inkml:trace contextRef="#ctx0" brushRef="#br0" timeOffset="123441.2034">10354 14605 0,'-18'0'0,"18"-18"16,0 1-1,0-1 1,0 0-16,0 1 16,-17-1-16,17-17 15,0 17-15,0-17 16,0 17-16</inkml:trace>
  <inkml:trace contextRef="#ctx0" brushRef="#br0" timeOffset="123564.7246">10336 14235 0,'0'-36'15,"0"19"-15,0-1 16,0 0-16,0-17 16,0 17-16,0 1 0,0-18 15,0 17-15,0 0 16,0-35-16</inkml:trace>
  <inkml:trace contextRef="#ctx0" brushRef="#br0" timeOffset="123930.1865">10319 13723 0,'0'-35'16,"0"0"-1,0-1-15,0 1 0,0-18 16,17 18-1,-17 17-15,0 0 16,0-17-16,0 0 16,0 17-16,0 1 15,0-36 1,0 35-16,0-17 0,0 0 16,0-1-1,0 19-15,0-19 16,0 19-16,0-19 15,0 19-15,0-36 16,18 35-16,-18-35 16,0 36-16,0-36 15,0 35-15,0-35 16,0 36-16,-18-19 16,18 19-16,0-36 15,-17 35-15,17-17 16</inkml:trace>
  <inkml:trace contextRef="#ctx0" brushRef="#br0" timeOffset="124051.4242">10319 12365 0,'0'-53'16,"0"35"-16,-18-35 16,18 18-1,0 0-15,0 0 16</inkml:trace>
  <inkml:trace contextRef="#ctx0" brushRef="#br0" timeOffset="124213.3137">10283 11906 0,'0'-35'16,"0"0"-1,0 17-15,0-17 16,0 17-16,0-17 15,0 0-15,0 17 16</inkml:trace>
  <inkml:trace contextRef="#ctx0" brushRef="#br0" timeOffset="124366.4911">10266 11359 0,'-18'-52'0,"18"16"16,0-17-1,0 36-15,0-19 0,0 19 0,0-36 16,0 35 0,0-17-16,18-18 15</inkml:trace>
  <inkml:trace contextRef="#ctx0" brushRef="#br0" timeOffset="124692.8395">10266 10248 0,'17'-53'15,"1"-17"1,-18 52-16,0-17 0,0-18 16,-18 35-16,18-17 15,-17 17-15,17 1 16,-18-1 0,36 18-1,-18-18 1</inkml:trace>
  <inkml:trace contextRef="#ctx0" brushRef="#br0" timeOffset="125504.3953">10089 9895 0,'-17'0'16,"-1"0"-1,-17 0-15,17 0 16,-17 0 0,17 0-16,-17 0 15,17-17-15,-17 17 16,18 0-16,-19 0 0,19-18 0,-19 18 16,19 0-1,-19 0 1,19 0-16,-19 0 0,1-17 15,0 17-15,17 0 16,-35 0-16,18 0 16,0 0-16,-18 0 15,0 0-15,18 0 0,-1 0 16,-16 17-16,-37-17 16,54 0-16,-18 18 0,18-18 15,-18 0-15,18 0 16,-18 0-16,17 0 0,1 0 15,0 0-15,-36 0 16,1 0-16,35 0 16,-36-18-16,53 18 15,-17 0-15,17-17 16</inkml:trace>
  <inkml:trace contextRef="#ctx0" brushRef="#br0" timeOffset="125598.4073">7973 9807 0,'-35'0'16</inkml:trace>
  <inkml:trace contextRef="#ctx0" brushRef="#br0" timeOffset="125793.5728">6862 9737 0,'-36'-18'16,"-34"18"-16,34-18 15,1 18-15</inkml:trace>
  <inkml:trace contextRef="#ctx0" brushRef="#br0" timeOffset="125982.0394">5627 9666 0,'-71'-18'15,"18"1"1,0-1 0,36 18-16</inkml:trace>
  <inkml:trace contextRef="#ctx0" brushRef="#br0" timeOffset="126155.5984">4868 9631 0,'-35'-18'0,"17"18"16,1-17-16,-1-1 15,1 18-15,-36-18 16,35 18-16,-17 0 0,-1 0 16,1 18-1</inkml:trace>
  <inkml:trace contextRef="#ctx0" brushRef="#br0" timeOffset="126394.0234">3969 9701 0,'-36'-17'15,"19"17"1,-1-18-16,1 0 16,-1 1-1,0 17 1,18 17 15,-17-17-31,17 18 16</inkml:trace>
  <inkml:trace contextRef="#ctx0" brushRef="#br0" timeOffset="127116.6325">2152 9490 0,'-18'0'16,"-17"35"0,17-17-1,-35 17-15,36 0 16,-1-17-16,-17 35 16,17-36-16,18 1 0,18 17 15,17-17 1,-17 0-16,17-18 15,-17 17-15,52-17 16,-34 0-16,17 0 16,-36 0-16,1 0 0</inkml:trace>
  <inkml:trace contextRef="#ctx0" brushRef="#br0" timeOffset="127316.8156">2223 9596 0,'0'35'15,"0"0"-15,-18 53 16,18 1 0,0-37-16,0 19 15,0-53-15,18 35 16,-1-36-16,1-17 15</inkml:trace>
  <inkml:trace contextRef="#ctx0" brushRef="#br0" timeOffset="127495.0822">2417 9895 0,'17'0'47,"1"-17"-32</inkml:trace>
  <inkml:trace contextRef="#ctx0" brushRef="#br0" timeOffset="127868.075">2628 9666 0,'-35'35'16,"17"18"-1,18-17-15,0 34 16,18-35-16,0-17 0,34 17 16,-16-35-1,-19 0-15,36-17 16,-17-1-16,-19-17 16,1 0-16,-18-18 15,-18 35-15,1-17 16,-1 17-16,0 18 15,-17-18-15,17 18 0,-35 0 16,53 18 0,18 0-1</inkml:trace>
  <inkml:trace contextRef="#ctx0" brushRef="#br0" timeOffset="128235.7615">2999 9666 0,'0'18'15,"-18"-1"-15,18 1 16,0 0-16,0 17 15,0-17-15,0 35 16,18-36-16,-1 18 16,1-35-16,0 0 0,-1 0 15,1 0-15,17-17 16,-17-1-16,-18 1 16,17-1-16,-17 0 15,-17-17-15,-1 17 16,-17-17-16,17 17 15,1 1 1,17-1 0</inkml:trace>
  <inkml:trace contextRef="#ctx0" brushRef="#br0" timeOffset="128474.3753">3228 9578 0,'0'18'16,"0"-1"-1,0 18-15,0-17 16,0 0-16,0-1 0,35 19 16,-17-36-16,-1 17 15,1-17-15,0 0 16,-1 0-16,36-35 15,-35 0 1,-18 17-16</inkml:trace>
  <inkml:trace contextRef="#ctx0" brushRef="#br0" timeOffset="128641.1578">3387 9596 0,'0'70'16,"0"-35"-16,0 54 16,0-36-16,0-1 15,0-16-15,0-1 0,0 36 16</inkml:trace>
  <inkml:trace contextRef="#ctx0" brushRef="#br1" timeOffset="143446.118">10195 9913 0,'0'-18'15,"18"18"1,-18-17 0,18 17-16,-1 0 15,1 0 1,-18 17 62,0 1-47,-18 0-15,1-1-16,-19 19 15,19-1-15,-1 0 16,-35 18-16,18-18 16,0 36-16,17-36 15,-17 18 1,17-35-16,0 35 16,18-36-16,-17 19 15,17-19-15,-18 19 16,18-19-16,-18 18 15,1-17-15,-18 17 16,17 1-16,0-1 16,1-17-16,-1-1 15,18 1-15,0-1 0,-18 1 16,18 0-16,0-1 0,-17 1 16,17 0-16,0 17 15,-18-17 1,18-1-1,-18 1-15,18-1 16,-17 19 0,17-19-16,-18-17 62,18 18-46,0 0-16,-18-18 15,36 0 32,-18 17-31,0 1 0,18-18 46,-1-18-46,-17 1-16,18-19 15,-18 19 1,18-19-16,-1 1 16,-17 18-16,36-36 15,-19 35-15,19-53 16,-19 36-16,18-35 15,-17 52-15,17-53 16,-17 36-16,17-35 16,-17 34-16,0 1 15,17-36-15,-18 36 16,1 0-16,17-36 16,-17 36-16,-18 0 0,18 0 15,-1-1-15,-17 1 16,18 17-16,-18 1 15,18 17-15,-18-18 16,0 36 62,0-1-62,-18 1-16,0 17 15,18-17 1,-17 0-16,-1 34 16,0-34-16,1 17 0,-1 1 15,0-19-15,-17 54 16,35-36-16,-35 0 0,17 1 16,-17 34-1,17-34-15,1-19 0,17 18 16,-36 18-16,19-35 15,17 0-15,-18-1 0,1 19 16,17-19-16,0 1 16,-18-1-1,0 1 1,18 0-16,-17-1 0,-1 1 16,18 0-16,-18 17 31,1-17-31,17 17 15,0-18 1,-18 1-16,18 0 16,0-1-1</inkml:trace>
  <inkml:trace contextRef="#ctx0" brushRef="#br1" timeOffset="143728.5809">9754 10901 0,'18'0'15,"0"-18"1,-18 36-1,-18-1-15,18 1 16,-18 17 0,1 1-1,-1-1 1,-17 0-16,17-35 16,0 36-16,1-1 15,-1-18-15,18 1 16,18-18-1,-18-18 1,0 1 0</inkml:trace>
  <inkml:trace contextRef="#ctx0" brushRef="#br1" timeOffset="144090.5107">9596 11148 0,'17'0'47,"1"-18"-32,-1 18-15,36-17 16,-17 17-1,-1 0-15,18 0 0,-18 0 16,53-18 0,-52 18-16,34-18 15,-35 18-15,1-17 0,-1 17 16,-17 0 0,-1 0-16,1 0 0,0 0 15,-18-18 1,0 0-1,-18 1 1</inkml:trace>
  <inkml:trace contextRef="#ctx0" brushRef="#br1" timeOffset="145336.8025">10231 10125 0,'0'-36'16,"0"19"0,0-1-1,0 1-15,0-1 16,0 0 0,0 36 15,-18-18-16,18 18 1,18-1 0,-18 1-1,0-1 1,0 36-16,0-17 16,0 34-16,0-35 15,0 18-15,17 36 16,-17-54-16,0 53 15,0-35-15,0-18 16,18 1-16,-18-1 0,0 35 16,0-52-16,17 53 15,-17-54-15,0 36 16,0-35 0,18-1-16,-18 1 15,0 0-15,-18-18 63,18 17-63,0-34 62,0-1-46,0 0-16,-17-17 15,17 17-15,0-17 16,0 18-16,0-19 16,0 1-16,0 17 15,0-17 1,17 0-16,-17-18 16,0 0-16,0 35 15,0-52-15,0 52 16,0-52-16,0 34 15,0-34 1,-17 52-16,17-52 16,17 34-16,-17-17 15,0 18-15,18 17 0,-18-34 16,0 34-16,0 0 16,0-17-1,0 17-15,-18 18 0,18-35 16,0 17-16,-17 18 15,17-17-15,0-1 16,0 36 0,0-1-1,0 1 1,0 0 0,0-1-16,0 54 15,0-36 1,0 0-16,17 71 0,-17-53 15,0 53 1,0-35-16,0 52 16,0-70-16,0 53 15,0-53-15,0 17 16,0-34-16,18-1 16,-18-18-16,18 1 15,-36-36 16,0 1-15</inkml:trace>
  <inkml:trace contextRef="#ctx0" brushRef="#br1" timeOffset="146503.2252">9719 11536 0,'18'0'62,"-1"17"-62,19-17 16,34 0-16,-35 0 16,54 0-16,-36 0 15,35 0-15,-53 0 16,36 0-1,-54 0-15,1 0 16,-1 0-16,-34 0 16,-1-17-16,-17 17 15,17-18-15</inkml:trace>
  <inkml:trace contextRef="#ctx0" brushRef="#br1" timeOffset="146782.2119">10089 11377 0,'-17'-18'15,"34"18"1,1 18 0,17-18-16,18 35 15,-17-35-15,-1 18 0,18 17 16,-36-17-16,1 17 15,-18-17-15,-35 35 16,-18 0 0,18-36-16,-1 1 0,-17 17 15,36-35 1,34 0 0</inkml:trace>
  <inkml:trace contextRef="#ctx0" brushRef="#br1" timeOffset="147665.9717">9860 11906 0,'-17'0'15,"-1"0"-15,0 36 16,1-19-16,-1 18 16,0 1-16,18-1 15,18 0-15,0 1 16,-1-36-16,19 17 16,-19-17-16,1 0 15,-1-17-15,1 17 0,0-36 16,-1 19-16,-17-1 15,-17-35 1,-1 35-16,18 1 0,-35-1 16,17 18-16,1-17 15,-1 17-15,36 0 32,-1 17-17</inkml:trace>
  <inkml:trace contextRef="#ctx0" brushRef="#br1" timeOffset="147848.8831">10125 12012 0,'0'18'0,"0"-1"15,0 1 1,0 0-1,17-18 17</inkml:trace>
  <inkml:trace contextRef="#ctx0" brushRef="#br1" timeOffset="148967.6699">10425 11871 0,'-18'0'15,"18"-18"1,-18 18 0,1 18-16,-1 0 15,18-1 1,0 1-16,0 17 16,0-17-16,18 17 15,-1-17-15,19 17 16,-1-17-16,0-18 15,0-18 1,1 0-16,-19 18 16,-17-35-16,0 17 15,0-17-15,-17 18 16,-19-19 0,19 19-16,-1-1 15,-17 0-15,17 1 0,1 17 0,-1 0 16,0 0-16,1 0 15,17 17-15,-18 1 16,36 0-16</inkml:trace>
  <inkml:trace contextRef="#ctx0" brushRef="#br1" timeOffset="149323.9579">10619 11871 0,'17'18'16,"-17"-1"-1,0 36 1,18-35-16,0-1 0,17 19 16,-18-19-1,1-17-15,0 18 0,35-18 16,-18-18-1,-35 1-15,0-1 0,18 0 16,-36-34 0,18 34-16,-18 0 0,-17 1 15,17 17-15,-17-18 0,0 0 16,17 18-16,-17 18 16,35 0-1,0-1 1,18 1-16,17-18 15</inkml:trace>
  <inkml:trace contextRef="#ctx0" brushRef="#br1" timeOffset="149561.9209">11042 11818 0,'18'18'16,"-18"17"-1,0-17-15,17 35 16,-17-1-16,0-16 0,18 17 16,-18-18-16,18-17 15,-18-1 1,17-17-16</inkml:trace>
  <inkml:trace contextRef="#ctx0" brushRef="#br1" timeOffset="150379.6562">10672 9931 0,'-18'0'15,"18"17"-15,0 1 16,0 17-16,0 18 0,0 0 0,0 0 16,0 18-16,0 87 15,18-87-15,-18 52 16,17-70-16,-17-17 15,18 34-15,-18-52 16,0-1-16,17 19 16,-17-54-1,-17 18 1</inkml:trace>
  <inkml:trace contextRef="#ctx0" brushRef="#br1" timeOffset="150824.8832">10425 10213 0,'17'0'31,"1"-53"-31,0 35 15,-1-17-15,1 0 16,-1-18-16,19-35 16,-36 52-16,17 1 0,-17 0 15,18 17-15,-18-17 16,0 53 0,0 17-1,0-17-15,18 34 16,-1-34-16,-17 0 15</inkml:trace>
  <inkml:trace contextRef="#ctx0" brushRef="#br1" timeOffset="151446.5423">10548 9931 0,'0'-18'16,"18"18"15,-1-18-15,1 18-1,0 0 1,-18 18-16,35 17 16,-35-17-16,18 17 15,-1 1-15,18-19 16,-35 1-16,36-18 15</inkml:trace>
  <inkml:trace contextRef="#ctx0" brushRef="#br1" timeOffset="151797.4989">10672 10319 0,'0'17'16,"17"1"-1,1 17-15,-1 36 16,-17-36-16,18 53 15,-18 18 1,0-18 0,18-17-16,-18-36 0,0 0 15,17 1 1,-17-19-16,0 1 16,0-36-1,0 1 1</inkml:trace>
  <inkml:trace contextRef="#ctx0" brushRef="#br1" timeOffset="152543.4614">11077 10319 0,'-17'0'31,"-1"0"-15,18 17 0,-18 1-16,18 35 15,-17-18-15,17 36 16,17-36-16,-17-17 16,18-1-16,0 1 0,-1 0 0,36-18 15,-18 0 1,-17-18-16,0 0 15,-18-35-15,0 18 16,-18 0-16,18 17 16,-18 1-16,1-1 0,-18 0 15,17 18-15,0 0 16,1 18 0,34 0-16,1-1 15</inkml:trace>
  <inkml:trace contextRef="#ctx0" brushRef="#br1" timeOffset="152687.3768">11307 10478 0,'17'0'16,"-17"17"31</inkml:trace>
  <inkml:trace contextRef="#ctx0" brushRef="#br1" timeOffset="153065.2323">11448 10354 0,'17'-18'16,"-34"18"15,17 36-15,0-19-16,17 36 16,-17-35-16,36 17 15,-19-17-15,18-18 16,-17 0-16,17 0 15,-17-18-15,0-17 16,-18 17-16,0-17 16,0 17-16,-36 1 15,19-1-15,-19-17 16,19 35 0,-18 0-16,35 17 31,17-17-16</inkml:trace>
  <inkml:trace contextRef="#ctx0" brushRef="#br1" timeOffset="153644.3785">11836 10319 0,'-18'17'15,"18"1"-15,0 0 0,0 17 16,0-17-16,18 17 16,-18-17-16,35 17 15,-17-35 1,17 17-16,-17-17 16,-1-17-16,1-1 15,-1-17-15,-17 17 16,-17-17-16,17 17 15,-35-17 1,17 17-16,0 1 16,1-1-16,-1 18 15,36 0 1</inkml:trace>
  <inkml:trace contextRef="#ctx0" brushRef="#br1" timeOffset="153916.3329">12083 10231 0,'17'0'16,"-17"17"-16,-17 18 16,17-17-16,0 17 15,17-35 1,1 18-16,0 17 15,-1-35-15,1 0 0,17 18 16,-17-18 0,17 0-16,-17-18 15,-1 1-15,1 17 16,-18-18 0,-18 18-1</inkml:trace>
  <inkml:trace contextRef="#ctx0" brushRef="#br1" timeOffset="154144.3758">12241 10283 0,'18'36'16,"-18"-1"-16,18 89 16,-18-72-16,0-16 15,17-1-15,1 0 16,-18-17-16,0 0 16</inkml:trace>
  <inkml:trace contextRef="#ctx0" brushRef="#br0" timeOffset="163971.8185">21043 7497 0,'0'-18'16,"0"-17"0,-17 35-16,17-36 15,-18 36-15,0-17 16,1 17 0,-19 0-16,-17 17 15,18 1-15,18 0 16,-1 17-16,18 0 15,35 0 1,-17-17-16,17 17 16,18 18-16,-35-35 15,17 17-15,-17-35 16,-36 35-16,0-35 16,-35 18-1,18 0-15,0-18 16,17 0-16,-17 17 15,35-34 1,35-1-16</inkml:trace>
  <inkml:trace contextRef="#ctx0" brushRef="#br0" timeOffset="164219.8703">21096 7038 0,'0'-18'15,"18"36"-15,-1 35 16,1-18 0,0 18-16,-1 53 15,1 17-15,-18-70 16,0 0-16,18 35 15,-1-35-15,1-17 0,17-1 16</inkml:trace>
  <inkml:trace contextRef="#ctx0" brushRef="#br0" timeOffset="164472.8989">21361 7549 0,'0'36'15,"0"-19"-15,17 36 16,1-53-16,17 18 16,-17 0-16,0-18 15,34 0-15,-34 0 16,17-36 0,-35 19-16,0-1 0,-35-17 15,17 17 1,1 18-16,-18-18 0,17 18 15,0-17-15</inkml:trace>
  <inkml:trace contextRef="#ctx0" brushRef="#br0" timeOffset="164822.7466">21661 7691 0,'35'88'15,"-35"-53"-15,17 0 16,1 54-16,0-37 16,-1-16-16,-17-19 15,-17-52 1,-19-18 0,19 0-1,-1 18-15,-17-71 16,17 36-16,1-54 15,34 89-15,19 0 16,-19 17-16,54 18 16,-36 18-16,0 34 15,-35-34-15,18 35 16,-36-35-16,18-1 16,-53 19-16,36-19 15,-1-17-15,-17 0 16,17 0-16,18-17 15,0-1-15</inkml:trace>
  <inkml:trace contextRef="#ctx0" brushRef="#br0" timeOffset="165121.5509">21890 7585 0,'18'17'16,"-1"1"-16,18-18 15,-17 0 1,0-18-16,-1 18 0,1-35 15,0 17 1,-18 1-16,0-1 0,-18 1 16,-17-1-1,17 18-15,-17 0 16,17 35-16,1-17 16,17 17-16,0 36 15,0-36-15,17-17 0,54 17 16,-36-18-16,36-17 15,-36 0-15,18-17 16,-36 17 0,-34 0-1</inkml:trace>
  <inkml:trace contextRef="#ctx0" brushRef="#br0" timeOffset="165694.4186">23178 7108 0,'0'-35'16,"-18"18"-1,-17-1-15,17 18 16,-17 53-16,17 17 16,0-17-16,18 0 15,0 0-15,0 0 0,18 18 16,0-18 0,-1-36-16,36 36 15,-35-35-15,52 17 16,-52-35-16,35 0 15</inkml:trace>
  <inkml:trace contextRef="#ctx0" brushRef="#br0" timeOffset="166100.8126">23548 7444 0,'-18'0'15,"-17"0"-15,17 0 16,-17 53-16,17 17 16,36-17-1,0 0 1,17-35-16,18-18 16,-18 0-16,36-53 15,-54 35-15,19-53 16,-19 36-16,-17 0 15,0-18-15,-17 18 0,-19-53 16,19 35-16,-36-36 16,35 54-16,-17 0 15,17 35-15,1 17 16,17 1-16,0 88 16,17-53-16,19 53 15,-19-53-15,54 35 16,-36-53-1,36 36-15,-36-54 16,35 1-16,-52-18 16</inkml:trace>
  <inkml:trace contextRef="#ctx0" brushRef="#br0" timeOffset="166526.4909">23848 7549 0,'0'18'15,"17"0"-15,1-18 16,17 0 0,1 0-16,-1-18 15,-35 0-15,18-17 16,-18 18-16,-18-1 16,0-17-1,-17 35-15,17 0 0,1 0 16,-1 17-1,18 19-15,18-1 16,17 18-16,-17-36 16,35 19-1,-18-36-15,18 17 0,-36-17 16,1-17 0,0-1-16,-18-17 15,0-1-15,0 1 16,0 0-16,0 0 15,0 17-15,17 0 16,19 18-16,-1 0 16,-18 0-16,19 0 15,-19 0-15,1 18 16,-18 0-16</inkml:trace>
  <inkml:trace contextRef="#ctx0" brushRef="#br0" timeOffset="166640.6228">24342 7549 0,'17'36'0,"1"-1"16,0-17-1,17-1 1,-17-17-16</inkml:trace>
  <inkml:trace contextRef="#ctx0" brushRef="#br0" timeOffset="166769.0374">24289 7285 0,'17'0'16,"-17"18"-16</inkml:trace>
  <inkml:trace contextRef="#ctx0" brushRef="#br0" timeOffset="167486.0356">24571 7620 0,'18'0'16,"-1"0"-16,-17-18 16,0 1-1,0-1-15,0 0 16,0 1-16,18 17 16,0 0-16,17-18 15,-18 18 1,1 0-16,17 0 15,-17 0-15,17 0 16,-17 0-16,-36 18 16,1-1-1,-1 19 1,0-19-16,1 36 16,17-35-16,17 17 15,1-35-15,17 18 16,-17-18-16,17-35 15,-17 35-15,-18-36 16,0 19-16,0-19 16,0 19-1,0-1-15,0 36 32,35-1-17,-17 1-15,-18 0 0,35-1 16,-17-17-16,-1 0 15,1-17-15,-18-1 16,0-17-16,-18 17 16,1-17-16,17 17 0,-18 1 15,0-1 1,18 0-16,18 18 16,17 0-1,-17 0-15,53 0 16,-36 0-16,18-17 15,-18 17-15,-17-18 16,-18 0-16,-18-17 16,0 17-16</inkml:trace>
  <inkml:trace contextRef="#ctx0" brushRef="#br0" timeOffset="167657.47">25065 7144 0,'18'70'0,"-1"1"16,1-18-16,-1 35 16,-17-53-16,18 53 15,0-52 1,-1-1-16,-17-17 16</inkml:trace>
  <inkml:trace contextRef="#ctx0" brushRef="#br0" timeOffset="167780.8297">25277 7549 0,'17'36'16,"1"-19"0,-1 1-16,1-18 15</inkml:trace>
  <inkml:trace contextRef="#ctx0" brushRef="#br0" timeOffset="167897.8916">25365 7514 0,'-18'-35'16,"0"0"-16,36 52 31,-18 1-15</inkml:trace>
  <inkml:trace contextRef="#ctx0" brushRef="#br0" timeOffset="168136.0739">25365 7514 0,'88'53'16,"-70"-71"-1,-1 18-15,1 0 16,-1-17-16,1 17 16,-18-18 15,0 36-16,0-1 1,35-17 0,-17 0-1,35 0-15,-18 0 16,-17 0-16</inkml:trace>
  <inkml:trace contextRef="#ctx0" brushRef="#br0" timeOffset="168403.6531">25718 6985 0,'88'106'0,"0"-18"15,-53-53 1,18 71-16,-35-71 16,-18 18-16,-18 36 15,0-54-15,-17 0 16,0-17-16,0 17 0,-18 0 16,35-17-16</inkml:trace>
  <inkml:trace contextRef="#ctx0" brushRef="#br0" timeOffset="169031.2208">26935 7497 0,'0'-18'16,"-18"0"0,0 18-16,-17 18 15,17 0-15,1 34 16,17-16 0,0-19-16,0 1 0,35 0 15,18-18 1,-18 0-16,-17-18 15,0 0-15,-1-17 16,-17 17-16,0-17 0,0 18 16,-17-19-1,-1 19-15,-17-1 0,17 18 16,0 0-16,18 18 16</inkml:trace>
  <inkml:trace contextRef="#ctx0" brushRef="#br0" timeOffset="169271.3266">27182 7091 0,'-36'-53'0,"19"53"16,-1-18-16,0 18 15,18 53 1,18-18-16,0 18 0,17 71 15,0-71-15,0 53 16,-17-53-16,17 35 16,-35-53-16,18 18 15,-18-35-15,-35-1 16,17-17 0</inkml:trace>
  <inkml:trace contextRef="#ctx0" brushRef="#br0" timeOffset="169392.7299">27111 7549 0,'53'-17'0,"17"-1"16,-34 18-16,34-17 15,-34-1-15,-19 18 16,18-18-16</inkml:trace>
  <inkml:trace contextRef="#ctx0" brushRef="#br0" timeOffset="170973.2902">28575 7391 0,'0'-53'0,"-18"-18"16,1 1-1,-19-1 1,19 36-16,-18 0 16,-36 17-1,36 71-15,-1 35 16,36 36 0,0-72-16,36 37 15,-19-36-15,19-1 16,-19-16-16,1-19 15,-36-17 1,-17-17 0</inkml:trace>
  <inkml:trace contextRef="#ctx0" brushRef="#br0" timeOffset="171079.2268">28205 7497 0,'17'-18'16,"19"18"-16,52 0 15,-35-18-15,70 1 16,-70 17-1,-18-18-15,18 18 16</inkml:trace>
  <inkml:trace contextRef="#ctx0" brushRef="#br0" timeOffset="171311.9553">28787 7126 0,'-36'18'16,"36"-1"-16,-17 19 0,-1 34 16,18-17-1,0-18-15,18 54 0,-18-54 16,17 0-16,36 36 16,-17-54-16,-1 19 0,18-36 15,-18 0 1,-17 0-16,-1 0 15</inkml:trace>
  <inkml:trace contextRef="#ctx0" brushRef="#br0" timeOffset="171600.3497">28998 7444 0,'-35'0'16,"17"17"-16,-17 36 16,35-18-16,18 18 15,-1-35-15,19 17 16,-1-35-16,18 18 15,-35-36-15,17 1 16,-35-1-16,0-17 16,0 17-1,-18-17-15,18 17 16,-17 1-16,17 34 16,17 18-1,1-17-15,35 17 16,-36-17-1,19 0-15,34-18 16,-52 0-16,17-18 16</inkml:trace>
  <inkml:trace contextRef="#ctx0" brushRef="#br0" timeOffset="171828.5">29157 7020 0,'71'53'16,"-1"18"-16,1 35 15,-36-53-15,18 70 16,-35-70-16,-1-18 16,1 36-16,-18-36 15,-35 18-15,17-35 16,0 17-1,1-18-15,-1 1 16</inkml:trace>
  <inkml:trace contextRef="#ctx0" brushRef="#br0" timeOffset="172669.0912">30656 7585 0,'-35'-18'15,"-35"0"1,17 36 0,17-18-16,1 35 15,35 1-15,18-1 16,-18-17-16,53-1 15,-18-17-15,0 0 16,-17 0-16,17 0 0,0-17 16,-17-1-16,0-17 15,-18 17-15,0 0 16,-18 1-16,0-1 16,-17 18-16,17 18 15,1 17 1,17-17-16,17-1 0,19 1 15,-1 0-15,53-18 16,-52-18-16,16 0 16,-16 1-16,34-36 15,-52 35-15,0-17 16,-1 0-16,-17-54 16,0 36-16,-17 18 0,-19-71 15,19 71-15,-1 0 16,0 17-16,1 18 15,17 18-15,0 17 16,0 0-16,0 18 0,35 35 16,-17-35-16,35 36 15,-18-54-15,18 35 16,-36-52-16,1 17 16,-18-17-16,-35-18 15</inkml:trace>
  <inkml:trace contextRef="#ctx0" brushRef="#br0" timeOffset="172813.7559">30833 7479 0,'17'0'0,"54"0"16,-36 0-16,18 18 16,53-18-16,-53 0 15,0 0 1,-36 17-16,1-17 15</inkml:trace>
  <inkml:trace contextRef="#ctx0" brushRef="#br0" timeOffset="173803.2911">22384 8555 0,'-53'0'16,"18"18"-16,-1-1 0,-17 36 15,36-18-15,-1 18 16,36 0 0,17-18-16,18-17 15,-18 0-15,18-18 16,18 0-16,-36-18 16,-17 0-16,-1-17 15,-17 18-15,0-1 0,-17 0 16,-19-35-1,1 36-15,17-1 16,1 18-16,-1 0 16,18 18-16,18-1 15,-1 19-15,1-19 16,0 19-16,17-19 0,36 18 16,-36-17-16,0 0 15,-17-1-15,17-17 0,-17 0 16</inkml:trace>
  <inkml:trace contextRef="#ctx0" brushRef="#br0" timeOffset="173965.7893">22737 8555 0,'35'0'15,"18"0"1,-18 0-16,18 0 15,-35 0 1,-18 18-16</inkml:trace>
  <inkml:trace contextRef="#ctx0" brushRef="#br0" timeOffset="174081.065">22807 8714 0,'35'0'15,"18"0"1,-35-18-16,52 0 15,-52 18-15,0-17 16</inkml:trace>
  <inkml:trace contextRef="#ctx0" brushRef="#br0" timeOffset="174399.5333">23107 8290 0,'88'18'0,"0"17"16,-52-17-1,17-1-15,-1 19 16,-34 34-16,-18-17 16,-35 35-16,0-35 15,17 0-15,-17-17 0,17-1 16,-17 0-16,35-17 15,0-1-15,17-17 16,19 0-16,34 0 16,-35 0-16,18 0 15,-35 0-15,0 18 16,-18 0 0</inkml:trace>
  <inkml:trace contextRef="#ctx0" brushRef="#br0" timeOffset="175744.1425">25488 8590 0,'0'18'0,"-17"17"16,17 0-1,0 1-15,35-1 16,-35-17-16,53-1 15,-36-17-15,1-17 16,0 17-16,-1-18 0,1-17 16,0 17-16,-1-17 15,1 17-15,0 18 16,-1 0 0,1 18-16,-1-1 0,1 54 15,0-36-15,-18 0 16,0 1-16,0-1 15,-18 0 1,0-35-16,-34 0 16,-1-17-16,-36-19 15,36 19-15</inkml:trace>
  <inkml:trace contextRef="#ctx0" brushRef="#br0" timeOffset="175861.2629">25365 8467 0,'17'0'0,"19"-18"16,-19 18-16,1-18 16,0 18-16,-1 0 0</inkml:trace>
  <inkml:trace contextRef="#ctx0" brushRef="#br0" timeOffset="176239.9143">26811 8202 0,'-18'18'32,"1"-18"-32,-1 17 0,-17 36 15,35-17-15,0-19 16,-18 36 0,36-18-16,0-17 0,17 17 15,0-17-15,0-18 16,54 0-16,-36 0 15,-1-18-15,-16 18 16,-19 0-16,-17-17 0,0-1 16,-17 18-1</inkml:trace>
  <inkml:trace contextRef="#ctx0" brushRef="#br0" timeOffset="176416.7548">26970 8308 0,'0'70'16,"18"19"-1,-18-54-15,17 18 0,1 17 16,17 1 0,-17-36-16,-1-17 15</inkml:trace>
  <inkml:trace contextRef="#ctx0" brushRef="#br0" timeOffset="176555.9551">27570 8661 0,'-18'-18'16,"0"18"-16</inkml:trace>
  <inkml:trace contextRef="#ctx0" brushRef="#br0" timeOffset="181193.8763">21766 9719 0,'-17'-18'16,"17"1"-1,-18 17-15,0 0 16,-17 17-1,18 19 1,-19-1-16,19 0 16,17 18-16,0-35 15,0-1-15,17 19 16,1-36-16,17 17 16,-17-17-16,-1-17 15,1 17-15,0-36 16,-1 19-16,-17-36 15,0 18-15,-17-36 16,-1 36-16,0-53 16,1 52-16,-1-70 15,1 54-15,-1 16 16,18 1-16,-18 0 16,1 17-16,17 36 15,0-1-15,0 19 16,0 17-16,0 17 15,17-17-15,19 35 16,-19-35 0,36 53-16,-18-71 15,1 36-15,-1-54 16,-17 19-16,17-19 16,-17 1-16,-1-18 15,-34 0 1</inkml:trace>
  <inkml:trace contextRef="#ctx0" brushRef="#br0" timeOffset="181649.66">21096 10178 0,'-18'0'16,"18"-18"15,18 18-31,35 0 16,-35 0-16,35 0 15,35 18 1,53-18-16,-71 0 15,19 0-15,-1 0 0,-18 0 16,19 0-16,-19 0 0,71 0 16,-70-18-16,-18 18 15,17-18-15,-34 18 16,-1-17 0,-35-1-16</inkml:trace>
  <inkml:trace contextRef="#ctx0" brushRef="#br0" timeOffset="182434.4859">21431 10548 0,'-17'-18'16,"-1"18"0,0 0-16,1 0 15,17 18 1,-18-18-16,0 35 0,18-17 0,-17 35 16,17-35-1,0-1-15,0 1 0,0 17 16,17-17-16,1-18 15,0 0-15,17-18 16,-17 18-16,17-53 16,-35 36-16,18-19 15,-18 1-15,0-18 16,0 18-16,-18-18 16,0 18-16,18 17 15,-17-53 1,-1 36-16,18 17 0,-18 1 15,1 17 1,17 35-16,0 0 16,0 54-16,17-54 15,19 53-15,-19-53 16,36 18 0,-18-35-16,18 17 15,-17-17-15,-1-18 16,-17 0-16</inkml:trace>
  <inkml:trace contextRef="#ctx0" brushRef="#br0" timeOffset="182796.7756">21819 10513 0,'-17'-18'16,"-1"18"-1,0 18 1,1 17 0,17 0-16,17 1 0,19-19 15,-19 1-15,1-18 16,17 0 0,-17 0-16,0-18 15,-18 1-15,0-19 16,0 19-16,-18-1 15,36 36 17,-1 17-17,1 0-15,35-17 16,-36 0-16,19-18 0,-19 17 16,1-17-16,-18-17 15</inkml:trace>
  <inkml:trace contextRef="#ctx0" brushRef="#br0" timeOffset="183408.1285">22737 9966 0,'0'-35'16,"0"17"-16,0-17 16,0 17-16,0 1 15,0-1-15,-18 18 0,0-35 16,1 17-16,-19-17 16,19 35-16,-1 0 15,0 0-15,1 17 0,-18 54 16,35-36-1,0 89-15,17-54 16,18 36-16,1-53 16,17 17-1,-36-34-15,1-19 0,0 1 16,-1-18-16,-17 18 0,-17-18 16,-1-18-16</inkml:trace>
  <inkml:trace contextRef="#ctx0" brushRef="#br0" timeOffset="183524.1291">22525 10213 0,'35'-18'16,"18"1"-1,18-1-15,-36 18 0,35-18 16,-17 18 0</inkml:trace>
  <inkml:trace contextRef="#ctx0" brushRef="#br0" timeOffset="183768.7461">22983 9719 0,'-17'0'0,"-18"18"16,35-1-16,-18 54 15,0-36-15,18 71 16,18-53-16,0 53 16,17-71-16,18 36 15,-36-36-15,19-18 16,-1 1-16,-17 0 0</inkml:trace>
  <inkml:trace contextRef="#ctx0" brushRef="#br0" timeOffset="184103.067">23248 10072 0,'0'0'0,"-18"0"16,-17 35-16,35-17 16,-17 17-16,17-17 0,0 17 15,17 0-15,1-17 16,-1-18-16,1 17 15,17-17-15,1-17 16,-19-1-16,-17 1 0,18-1 16,-18 0-16,0 1 0,0-19 15,0 19-15,-18-1 16,18 36 15,18 17-31,0-17 16,34 35-16,-16-53 15,-19 17-15,19 1 0,-1-18 16,0 0-16,-17 0 16</inkml:trace>
  <inkml:trace contextRef="#ctx0" brushRef="#br0" timeOffset="184370.4732">23407 9613 0,'35'18'15,"18"17"1,18 53 0,-1 1-16,-35-37 15,18 54-15,-17 53 16,-36-88-1,-18-19 1,0 1 0,1-53-16,-1 36 0</inkml:trace>
  <inkml:trace contextRef="#ctx0" brushRef="#br0" timeOffset="185353.8362">24818 10001 0,'0'18'15,"18"-18"-15,17-18 16,35 18-16,-34-17 15,34-1 1,-34 18-16,-1 0 16</inkml:trace>
  <inkml:trace contextRef="#ctx0" brushRef="#br0" timeOffset="185497.5289">24888 10178 0,'53'0'15,"18"0"1,0-18 0,-36 18-16,0 0 0,-17 0 0,-1 0 15</inkml:trace>
  <inkml:trace contextRef="#ctx0" brushRef="#br0" timeOffset="185765.3182">25506 9684 0,'-18'17'16,"1"1"0,-1 35-1,18-18-15,0-17 16,0 17-16,18 18 15,17-18-15,0-17 0,0 0 16,36-1-16,-36-17 16,1 0-16,-19 0 0,1 0 15,17-17 1,-35-1-16</inkml:trace>
  <inkml:trace contextRef="#ctx0" brushRef="#br0" timeOffset="185938.0152">25665 9913 0,'0'88'16,"35"-17"0,-17-54-16,17 54 15,-18-53-15,-17-1 0,18 1 16,0 0-16</inkml:trace>
  <inkml:trace contextRef="#ctx0" brushRef="#br0" timeOffset="186654.9307">27146 9966 0,'-17'18'16,"17"17"-16,0 18 15,0-18-15,17 18 16,1-18-16,0-17 0,-1 0 15,1-1-15,35-17 16,-36 0-16,1 0 0,0-17 16,-1-19-1,1 1-15,-18 17 16,18 18-16,-1 18 16,18 17-1,18 1 1,0-36-1,-17 0-15,17 0 0,-36-36 16,1-17 0,-18 36-16,-35-36 15,17 0 1,0 35-16,1 1 16</inkml:trace>
  <inkml:trace contextRef="#ctx0" brushRef="#br0" timeOffset="187050.4686">27658 9525 0,'17'0'0,"19"71"16,-19-19-16,36 72 15,-35-71 1,0 17-16,17 54 16,-35-71-16,0 17 15,17-34-15,-17-19 16,0 1-16,0-36 16,0 1-16,18-36 15,-18 17-15,18-16 16,-18 34-16,0-17 15,17 35-15,-17 17 16,36 1 0,-36 17-1,35 0-15,-17-17 16,17 17 0,-18-35-16,1 18 0,0-18 15,-1 0-15</inkml:trace>
  <inkml:trace contextRef="#ctx0" brushRef="#br0" timeOffset="187512.0115">28187 10107 0,'35'0'16,"18"0"-1,-18-18-15,1 1 16,-19-18-1,-34-1 1,-19 19 0,-16 17-16,34 0 15,0 35-15,1 0 16,52 18 0,0-18-1,0 1-15,18-1 16,-17-17-16,-1-1 15,-17-17-15,-18-17 32,0-1-17,0 0 1,0 1 0,17-1-16,1 0 0,-1 1 15,19 17 1,-19 0-16,19 0 0,-19 0 15,1 0-15,35 17 16,-36 1-16,1-18 0,-18 18 16,18 17-1,-1-17-15,-17-1 16</inkml:trace>
  <inkml:trace contextRef="#ctx0" brushRef="#br0" timeOffset="188097.0487">29810 10019 0,'-18'-35'16,"18"17"-16,-18 18 16,1-18-1,-1 18-15,1 0 0,-19 18 0,19 0 16,-19 17-16,19 35 16,-1-52-16,36 35 15,-1-35-15,1-1 16,17 1-16,1-18 0,-1 0 15,35-18 1,-34 1-16,-19-19 0,1 19 16,-18-19-16,0 1 15,0 18-15,0-1 0,-35 0 16,17 18 0,18 18-1,0 0-15,35 34 16,1-16-16,-19-19 0,54 19 15,-36-19-15,36 1 16,-54-18 0</inkml:trace>
  <inkml:trace contextRef="#ctx0" brushRef="#br0" timeOffset="188257.5331">30198 9913 0,'35'-18'16,"0"18"-16,36-17 16,-1 17-16,-52 0 15,-18 17 1</inkml:trace>
  <inkml:trace contextRef="#ctx0" brushRef="#br0" timeOffset="188368.9998">30233 10054 0,'35'18'15,"36"-18"1,-18 0 0,17-18-16,-34 18 15</inkml:trace>
  <inkml:trace contextRef="#ctx0" brushRef="#br0" timeOffset="188680.3585">30674 9648 0,'71'0'16,"34"0"0,-16 36-1,-54-19-15,0 54 16,-17-53-16,-18 70 15,-18-53-15,-17 53 16,0-52-16,-1 34 16,19-35-16,17 18 15,0-35-15,17 17 16,1-17-16,35-1 16,-18-17-16,0-17 15,-17 17-15,0 0 16</inkml:trace>
  <inkml:trace contextRef="#ctx0" brushRef="#br0" timeOffset="188791.3832">31485 10213 0,'-17'0'0</inkml:trace>
  <inkml:trace contextRef="#ctx0" brushRef="#br0" timeOffset="207270.2447">21378 11889 0,'0'-18'0,"0"0"15,0 1-15,0-1 16,-17 0-1,-1 1-15,0 17 16,1 0-16,-1 0 0,1 0 16,-36 17-16,17 1 15,-17 35 1,36-35-16,-1 17 0,18 0 16,0 0-16,0 36 15,18-36-15,35 18 16,-18-35-16,53-18 15,-53 0-15,36-18 16,-53 1-16,17-19 16,-35 19-16,18-19 0,-18-17 15,-18 36-15,18-18 16,-35-18-16,17 35 16,0 0-16,-17 1 15,35 34-15,0 19 16,0-1-1,35 35-15,-17-34 16,35 17-16,-35-36 16,52 36-16,-52-53 15,35 18-15,-36-18 16,1 0 0</inkml:trace>
  <inkml:trace contextRef="#ctx0" brushRef="#br0" timeOffset="207466.6744">21784 11783 0,'18'0'31,"-1"0"-31,36-18 16,-17 18-16,-1 0 15,-18 0-15,1 0 0,17 18 16</inkml:trace>
  <inkml:trace contextRef="#ctx0" brushRef="#br0" timeOffset="207604.8073">21872 11942 0,'18'17'16,"17"-17"-16,0-17 15,-17 17-15,0 0 16,-1 0-16,19-18 16,-19 18-16</inkml:trace>
  <inkml:trace contextRef="#ctx0" brushRef="#br0" timeOffset="207888.7505">22313 11624 0,'53'-18'15,"-18"18"-15,1-17 0,17-1 16,-18 0 0,0 18-16,0 0 15,-52 0 1</inkml:trace>
  <inkml:trace contextRef="#ctx0" brushRef="#br0" timeOffset="208232.8409">22384 11589 0,'-18'17'15,"18"1"1,0 0-16,0-1 0,18 19 16,-1-1-16,-17-17 15,18-1-15,-18 1 0,0-1 16,18 19-16,-1-36 15,1 17-15,17-17 16,-17 0-16,17 18 16,0-18-16,1 35 15,-19-17-15,1 17 16,-18-17-16,0 17 16,-18-17-16,1-1 15,-19-17 1,-16 0-16,16 0 15,-17-17-15,36 17 16,-19-18-16</inkml:trace>
  <inkml:trace contextRef="#ctx0" brushRef="#br0" timeOffset="211724.9533">27270 11412 0,'0'-17'0,"0"-19"16,0 19-16,-18-18 15,18 17-15,-18-17 0,-17-1 16,18 19-16,-19-1 16,19 18-16,-19 0 0,-17 18 15,36 17 1,-18 36-16,17-19 16,18 72-16,18-54 15,17 36-15,0-70 16,18 34-1,-18-52-15,1 17 16,-19-35-16,-17-18 16</inkml:trace>
  <inkml:trace contextRef="#ctx0" brushRef="#br0" timeOffset="211858.0054">26952 11659 0,'36'-17'16,"-19"17"-16,71 0 15,-35-18-15,35 18 16,-52-18-16,-1 18 0,18 0 16</inkml:trace>
  <inkml:trace contextRef="#ctx0" brushRef="#br0" timeOffset="212097.9107">27587 11201 0,'-35'0'16,"0"53"0,17 35-1,18 0-15,0-35 0,18 35 16,52-17-1,-52-36-15,52 18 16,-34-35-16,-1-18 16</inkml:trace>
  <inkml:trace contextRef="#ctx0" brushRef="#br0" timeOffset="212425.8331">27817 11589 0,'-36'0'0,"1"17"16,17 1-16,1 17 16,17 1-1,17-19-15,36 19 0,-35-36 16,17 17-16,-17-17 16,17 0-16,0-17 15,-17-1-15,-18-17 16,0 17-16,-18 0 0,1 1 15,17-1-15,-18 18 16,36 18 15,-1-18-31,54 17 16,-53 1-16,34-18 16,-34 0-1,0 18-15</inkml:trace>
  <inkml:trace contextRef="#ctx0" brushRef="#br0" timeOffset="212653.072">28046 11236 0,'53'53'0,"0"17"16,0 1-1,-36-36-15,19 53 16,-36-52-16,-18 52 16,18-35-16,-18-18 15,1-17-15,17 17 0,-18-17 16,18-1-16</inkml:trace>
  <inkml:trace contextRef="#ctx0" brushRef="#br0" timeOffset="212843.454">28381 11518 0,'53'18'0,"0"-18"16,0 0-1,-36 0-15,1 0 16</inkml:trace>
  <inkml:trace contextRef="#ctx0" brushRef="#br0" timeOffset="212972.5962">28434 11677 0,'35'0'16,"-17"0"-16,17 0 15,0-18-15,-17 18 16,-18-17-16</inkml:trace>
  <inkml:trace contextRef="#ctx0" brushRef="#br0" timeOffset="213500.9293">28910 11342 0,'18'0'31,"17"0"-15,0 0-16,1 0 0,17 35 16,-36-35-16,1 18 15,-18-1-15,0 1 0,0 35 16,-18-35 0,-17-1-16,17 1 0,1-18 15,-1 35 1,18-17-16,18-1 15,35 1 1,-36 0-16,18-18 0,18 0 16,-35 0-1,0 0-15</inkml:trace>
  <inkml:trace contextRef="#ctx0" brushRef="#br0" timeOffset="213739.13">29422 11324 0,'70'0'16,"1"-17"-1,-1 17 1,-34-18-16,-19 18 0,1-18 16,-36 18-16</inkml:trace>
  <inkml:trace contextRef="#ctx0" brushRef="#br0" timeOffset="214099.8933">29457 11307 0,'-18'35'16,"18"0"-1,0 36-15,0-36 16,18 0-16,-18 0 16,18-17-16,-18 17 0,17-17 0,19 0 15,-19-18 1,-17 17-16,35-17 0,1-17 15,17-1 1,-36 18-16,1 0 16,17 0-16,-17 18 15,-1-1-15,-17 1 0,0 0 16,-17-1-16,17 1 16,-18 0-16,1-18 0,-19 17 15,19-17-15,-1 0 0,-35 0 16,35 0-16,-17 0 15,18-17 1,-1 17 0</inkml:trace>
  <inkml:trace contextRef="#ctx0" brushRef="#br0" timeOffset="218391.3012">21502 12859 0,'0'-18'31,"-18"18"-15,1-18 0,-19 18-16,-17 18 15,18 0-15,0-1 16,0 1-16,17 17 0,0 1 16,1 34-16,17-35 15,0-17-15,17 17 16,19 1-16,-19-36 15,18 17-15,1-17 0,-1 0 16,0-17-16,1-19 16,-36 19-16,17-1 15,-17-35 1,0-17-16,0 52 16,-17 0-16,-1 1 0,0-1 15,1 18 1,34 53-1,1 18-15,0-36 16,34 35 0,-16-34-16,17 17 15,-18-36-15,18 1 16,-36-18-16</inkml:trace>
  <inkml:trace contextRef="#ctx0" brushRef="#br0" timeOffset="218576.5893">21802 12859 0,'35'0'16,"-17"0"-16,-1 0 15,19-18-15,-1 18 0,18 0 16,-36 18-1,1-18-15,0 0 0</inkml:trace>
  <inkml:trace contextRef="#ctx0" brushRef="#br0" timeOffset="218710.2459">21855 12982 0,'53'18'0,"-36"-18"16,18 0-16,18 0 15,-35 18-15,0-18 0,-1 0 16</inkml:trace>
  <inkml:trace contextRef="#ctx0" brushRef="#br0" timeOffset="219192.7903">22472 12612 0,'18'0'31,"17"0"-15,0 0-16,36 0 16,-36 0-16,0 0 15,-17 17-15,0-17 16</inkml:trace>
  <inkml:trace contextRef="#ctx0" brushRef="#br0" timeOffset="219495.7059">22454 12594 0,'-17'53'16,"17"0"-1,0-18-15,0 36 16,35-1-1,-35-52-15,18 0 0,17-1 16,-17-17-16,-1 18 0,36 0 16,-35-18-16,-1 17 15,19 19-15,-19-19 16,1 1-16,-18 17 0,0-17 16,-18-1-16,1 1 0,-54 0 15,18-18 1,0 0-16,-35 0 15,53-18-15,17 18 0,0-18 16,18 1-16,18 17 16,35-18-1</inkml:trace>
  <inkml:trace contextRef="#ctx0" brushRef="#br0" timeOffset="219678.0305">22895 12947 0,'18'0'32,"0"0"-17,-1 0-15,1 0 16</inkml:trace>
  <inkml:trace contextRef="#ctx0" brushRef="#br0" timeOffset="220095.4578">23230 12806 0,'0'-18'0,"-17"18"16,-1 18-1,18-1-15,-17 1 16,17 17-16,-18-17 0,18 17 15,18 36-15,-1-53 16,18 17 0,-17-18-16,17 1 0,18-18 15,-17-18-15,-19 1 16,18-18-16,-17 17 16,-18-35-16,0 35 15,-18-17-15,1 17 16,-18 1-16,17 17 15,0 0 1,18 17-16</inkml:trace>
  <inkml:trace contextRef="#ctx0" brushRef="#br0" timeOffset="220440.546">23601 12859 0,'0'17'31,"0"19"-15,0-1-16,17-17 15,1 35 1,-18-36-16,53 18 0,-35-35 15,35 0 1,-36-17-16,36-18 16,-53 17-16,0 0 15,0-17-15,0 17 0,-35-35 16,17 36-16,-35-1 16,18 18-16,0 0 15,17 18-15,18-1 16,0 1-16</inkml:trace>
  <inkml:trace contextRef="#ctx0" brushRef="#br0" timeOffset="221140.615">24130 12788 0,'0'-17'0,"0"34"31,0 18-16,0 36 1,0-36-16,0 71 16,18-71-16,-18 54 15,17-54-15,-17 0 16,0-17-16</inkml:trace>
  <inkml:trace contextRef="#ctx0" brushRef="#br0" timeOffset="225461.6711">26723 12629 0,'-18'0'15,"18"-17"17,0-1-17,0 1 1,0-1-16,-35 0 15,17 1-15,-17 17 16,0 0 0,17 0-16,1 17 0,-19 1 0,1 70 15,35-35 1,18 53-16,-18-53 16,35 0-16,18 35 15,-36-53-15,19 18 16,-19-35-16,-17-1 15,-17-17-15,-36-17 16,18-1-16,-54-17 16,54 17-16,-35-35 15,52 36-15,0-1 16,18 0-16,53 1 16,0 17-16,0-18 15,0 18-15,17 0 16,54-18-16,-71 18 15,17 0-15,-34 0 16</inkml:trace>
  <inkml:trace contextRef="#ctx0" brushRef="#br0" timeOffset="225699.8493">26952 12541 0,'18'-35'16,"-18"17"-16,-18 18 16,1 0-16,-1 71 15,0 17 1,18-35-16,0 70 16,0-87-16,18 17 15,17-18-15,-17 0 0,17 1 16,36-19-16,-36 1 15,0-18-15</inkml:trace>
  <inkml:trace contextRef="#ctx0" brushRef="#br0" timeOffset="226016.4844">27164 12806 0,'-18'0'15,"-17"17"1,35 1-16,-18 17 15,18-17-15,18 17 0,-18-17 16,18 0-16,35 17 16,-18-35-16,18 0 15,-18 0-15,-17-18 16,-1 1-16,-17-1 0,18-17 16,-18 17-16,-18 0 15,1-17-15,-1 35 16,18 18 15,35-1-15,-17 1-16,35 0 15,-36-18-15,1 0 0,0 0 16,-1 0-16</inkml:trace>
  <inkml:trace contextRef="#ctx0" brushRef="#br0" timeOffset="226222.6864">27428 12453 0,'36'18'15,"17"35"1,0 52 0,0 1-16,-18-70 15,-18 52-15,1 0 16,-36-17-1,-17-19 1,18-34-16,-36 0 16</inkml:trace>
  <inkml:trace contextRef="#ctx0" brushRef="#br0" timeOffset="227691.7741">28011 12823 0,'-18'-17'0,"18"-1"0,0 1 15,0-1-15,18 0 0,-18 1 16,17-19-16,1 19 16,-1-1-16,19-17 15,-19 17-15,1 18 16,0 0 0,-18 18-16,0-1 15,0 19-15,0 17 16,0-18-16,0-17 15,0 34-15,17-34 0,19-18 16,-19 0-16,19-18 16,-19 1-16,18-36 15,-17 35-15,0-35 16,-1 36 0,-17-19-16,0 54 31</inkml:trace>
  <inkml:trace contextRef="#ctx0" brushRef="#br0" timeOffset="228042.2455">28116 12947 0,'0'0'0,"-17"0"16,17-18 15,17 18-15,1-17-1,0 17-15,-1 0 16,-17 17 0,18 1-1,0 0-15,-18-1 16,17-17-1,1 0-15,17-17 16,-17-1-16,17-17 16,-35 17-1,18 0-15,-18 1 0,17-1 0,-17 0 16,0 36 15,18-18-31</inkml:trace>
  <inkml:trace contextRef="#ctx0" brushRef="#br0" timeOffset="228508.6802">28787 12577 0,'-18'0'16,"18"-18"-16,18 18 16,-1 0-16,19 0 0,-1 0 15,0 18-15,36 17 16,-36 18 0,-17-18-16,-18-17 0,-18 17 0,0 0 15,-35 0 1,36 1-16,-18-19 0,17 1 15,-17 0-15,35-1 16,17-17 0,54 0-16,-36-17 15,0 17-15,1-18 16,-19 18-16</inkml:trace>
  <inkml:trace contextRef="#ctx0" brushRef="#br0" timeOffset="228959.4079">29245 12594 0,'18'-35'15,"0"35"-15,52-18 16,-35 18-1,1-17-15,-1 17 0,-17 0 16,17 0-16,-70 0 31,-18 17-15,17 1-16,-17-18 0,18 18 16,0-1-16,0 18 15,35-17-15,0 17 16,0-17-16,35 0 0,18 17 15,-18-17-15,36 34 16,-36-52-16,-17 36 16,-18-19-1,-18 1-15,-17-18 16,-18 18 0,17-18-16,19 0 0,-36-18 15,35 18-15,36 0 31,0 0-31,17 0 16</inkml:trace>
  <inkml:trace contextRef="#ctx0" brushRef="#br0" timeOffset="229217.0822">29757 12788 0,'0'18'15,"17"-1"-15,1-17 16,0 18-16</inkml:trace>
  <inkml:trace contextRef="#ctx0" brushRef="#br0" timeOffset="231545.3278">30251 12612 0,'17'-18'16,"-17"1"-16,0-1 15,-17 18-15,-19 0 16,19 18-16,-18 17 16,-1 0-1,19 0-15,17 18 16,0-35-16,0 0 16,53 17-16,-36-18 15,18-17-15,18 0 16,-17 0-16,17-35 15,-53 18-15,17-36 16,-17 35-16,-17-53 16,-1 54-16,-17-1 15,17 1-15,-17-1 0,17 0 16,-17 18-16,0 0 16,35 18-16,0 0 0,35 17 15</inkml:trace>
  <inkml:trace contextRef="#ctx0" brushRef="#br0" timeOffset="231925.0167">30603 12559 0,'0'-18'15,"18"54"1,-18-19-16,18 36 16,-18-18-1,17 1-15,-17-1 0,0 0 16,0 0-16,18 1 16,-18-19-16,0 1 15</inkml:trace>
  <inkml:trace contextRef="#ctx0" brushRef="#br0" timeOffset="232245.6661">30992 12594 0,'-18'0'15,"0"18"-15,18 17 16,0 36-16,0-36 16,18 35-1,0-34-15,17-19 0,0 19 16,0-19-16,36-17 16,-36 0-16,36-17 15,-54-19-15,19-17 16,-36 18-16,-36-35 15,1 34-15,-35-17 16,17 18-16,-36 18 16,54 17-16,-18 17 15</inkml:trace>
  <inkml:trace contextRef="#ctx0" brushRef="#br0" timeOffset="239948.5422">23195 13458 0,'0'-17'31,"-17"17"0,34 0 63,1 0-79,-1 0-15,36 17 16,-35-17-16,17 0 16,18 0-16,-18 0 0,71 18 15,-53-18-15,18 0 0,-1 0 16,71 0-16,-88 18 16,0-18-16,0 0 0,18 0 15,-36 0-15,0 0 16</inkml:trace>
  <inkml:trace contextRef="#ctx0" brushRef="#br0" timeOffset="243085.336">30251 13176 0,'0'-17'0</inkml:trace>
  <inkml:trace contextRef="#ctx0" brushRef="#br0" timeOffset="243385.3797">30110 13176 0,'-18'-17'16,"36"17"15,17 17-15,18-17-1,0 18-15,105-18 16,-69 0-16,34 0 0,-17 18 15,0-1-15,0-17 0,-1 18 16,107 17-16,-124-17 16,71-18-1,-53 17-15,-71-17 16,-35-17-16</inkml:trace>
  <inkml:trace contextRef="#ctx0" brushRef="#br0" timeOffset="246828.2189">22084 14093 0,'0'-17'15,"0"-1"1,-35 1 15,17 17-31,0 0 0,-35 0 16,18 17-16,0 36 16,17-35-16,1 52 15,34-34-15,1 17 16,0-36-16,34 1 15,-16-18 1,34-35-16,-34-1 16,52-105-1,-88 88-15,17 0 16,-17 0-16,-17-52 16,-1 52-16,-35-36 0,36 54 15,-36 0 1,35 17-16,0 18 0,18 18 15,0 0-15,-17 34 16,34-16-16,-17-1 0,36 36 16,-19-36-1,19 0-15,16 36 16,-16-54-16,-19 1 0,19 0 16,-19-1-16,1 1 0,17 17 15,-35-17 1,18-1-1,-36 1-15</inkml:trace>
  <inkml:trace contextRef="#ctx0" brushRef="#br0" timeOffset="247228.9239">21361 14517 0,'0'-18'16,"17"18"-16,1 0 16,53 0-1,-36 0-15,71 0 16,-36 0-16,1 0 16,88 0-16,-71 0 15,88 0-15,-88 0 16,-17 0-16,52 0 15,-87 0-15,34 0 16,-52 18-16,-1-36 16</inkml:trace>
  <inkml:trace contextRef="#ctx0" brushRef="#br0" timeOffset="247695.8085">21784 14764 0,'-53'0'16,"35"17"-16,-34 19 15,34-1-15,0-17 16,18 35 0,0-18-16,0-18 0,36 19 15,-19-19-15,36-17 16,-35 0-16,35-17 16,-36-19-16,19-16 15,-19 16-15,-17-34 16,0 34-1,-17-34-15,-1 35 16,0-36-16,18 53 16,-17 1-16,17 34 15,0 36 1,17 0-16,-17-18 16,53 124-1,-17-88-15,34-18 16,1-18-1</inkml:trace>
  <inkml:trace contextRef="#ctx0" brushRef="#br0" timeOffset="247995.6833">22102 14817 0,'-36'35'16,"19"18"-1,17-35-15,0 17 16,35 0 0,18-17-16,-18-18 0,18-18 15,-35 0-15,17-17 16,-17 18-16,-18-19 16,0 19-1,0-1-15,-18 18 16,0 18-16,18 17 15,0 0-15,18-17 16,0-1-16,34 19 16,-34-19-16,35-17 15</inkml:trace>
  <inkml:trace contextRef="#ctx0" brushRef="#br0" timeOffset="248607.3085">23001 14199 0,'0'-17'16,"0"-19"-16,-18 19 16,-17 17-1,18 17-15,-19 36 16,1-17-16,17 69 16,18-52-16,18 71 15,0-71-15,17 35 16,0-35-1,-17-18-15,-1-17 16,-17-1-16,-17-34 16</inkml:trace>
  <inkml:trace contextRef="#ctx0" brushRef="#br0" timeOffset="248725.1193">22842 14552 0,'53'-18'16,"18"18"-1,52 0 1,-70 0-16,-35 0 16</inkml:trace>
  <inkml:trace contextRef="#ctx0" brushRef="#br0" timeOffset="248934.9141">23283 14146 0,'-17'18'15,"-19"53"-15,19 17 16,17 53 0,0-88-16,17 53 15,36-36 1,-17-52-16,-1-1 0</inkml:trace>
  <inkml:trace contextRef="#ctx0" brushRef="#br0" timeOffset="249257.6606">23513 14464 0,'-18'0'0,"-17"0"15,17 18 1,0 34-16,18-34 15,0 35-15,18-35 16,0-1 0,-1 1-16,1-18 0,17-18 15,-17 18-15,0-17 0,-18-19 16,0 19 0,0-1-16,0 0 15,0 1-15,0-1 0,0 36 31,17-18-31,1 17 0,-18 1 16,17 0-16,36-1 16,-35 1-16,17-18 15,1 0-15,-36-18 0</inkml:trace>
  <inkml:trace contextRef="#ctx0" brushRef="#br0" timeOffset="249453.2796">23742 14041 0,'53'105'0,"17"19"16,-17-1 0,-35-70-16,0 53 15,-18-71-15,0 54 16,-18-54-16,0 0 15,1-17-15</inkml:trace>
  <inkml:trace contextRef="#ctx0" brushRef="#br0" timeOffset="249852.8473">24553 14252 0,'18'0'15,"17"0"1,1 18-16,69-18 15,-34 0 1,-36 18-16,18-18 16,-35 17-16</inkml:trace>
  <inkml:trace contextRef="#ctx0" brushRef="#br0" timeOffset="249997.8539">24677 14464 0,'53'0'16,"35"18"0,-53-18-16,53 0 0,-35-18 15</inkml:trace>
  <inkml:trace contextRef="#ctx0" brushRef="#br0" timeOffset="250213.4113">25224 14217 0,'-18'35'0,"18"36"15,0-18-15,0 35 16,0-53-16,18 36 15,-1-54-15,19 19 16</inkml:trace>
  <inkml:trace contextRef="#ctx0" brushRef="#br0" timeOffset="250503.8213">25471 14358 0,'0'0'16,"0"35"-16,-18 18 16,18-17-16,35 34 15,-17-35-15,52 18 16,-34-35-16,52-18 16,-53 0-16,53-35 15,-70-1-15,35-17 16,-53 18-16,-35-35 15,17 52-15,-70-35 16,53 35-16,-54 18 16,36 18-16,-17 0 15,52-1-15</inkml:trace>
  <inkml:trace contextRef="#ctx0" brushRef="#br0" timeOffset="251271.1737">27446 14235 0,'-18'0'15,"18"17"1,-17 19-16,17 34 16,0-17-16,0-18 0,0-17 15,35 35 1,0-53-16,-17 17 0,35-34 15,-35-1-15,17-35 16,-35 18-16,18 0 16,-18 17-16,0 0 15,0 1-15,0-1 0,0 36 16,17-1-16,1 36 16,-1-35-16,1 17 15,0-17-15,-1 0 0,19-18 16,-19 0-16,19 0 15,-19 0-15,1 0 0,-1-36 0,1 19 16,-18-1-16,0-53 16,0 54-16,0-18 0,0 17 15,-18-17 1,18 17-16</inkml:trace>
  <inkml:trace contextRef="#ctx0" brushRef="#br0" timeOffset="251662.009">27958 13758 0,'0'-17'0,"0"34"15,17 1-15,1 17 0,35 71 16,-36-35-16,1 70 15,-18-71-15,0 71 16,0-88-16,0 18 16,0-53-16,0 17 15,18-35 1,-18-18 0,35-35-16,-35 18 15,18-18-15,-1 18 16,1 0-1,0 17-15,-1 36 16,-17-1-16,18 1 16,-18-1-16,18 36 15,-1-35-15,1 17 16,-18-17-16,17 0 16,1-18-16</inkml:trace>
  <inkml:trace contextRef="#ctx0" brushRef="#br0" timeOffset="252088.5509">28416 14393 0,'36'0'16,"-36"18"-16,35-18 15,0-35 1,-17 35-16,-18-18 0,17 0 15,-17 1-15,-17-1 0,17 1 0,-36-19 16,19 36 0,-36 0-16,53 18 15,-18 0-15,1 17 0,17-18 16,17 36-16,-17-35 16,36 35-1,-1-35-15,-18-18 0,36 17 16,-35-17-16,17 0 15,-35-17-15,18-19 16,-18 19-16,0-1 16,0 0-16,18 1 15,-1-1 1,1 18-16,-1 0 16,19 18-16,-19-1 15,1 36-15,0-35 16,-1 0-1,1-1-15,0 1 16,-1-18-16</inkml:trace>
  <inkml:trace contextRef="#ctx0" brushRef="#br0" timeOffset="252678.0591">30304 14217 0,'-18'0'0,"-17"-18"16,-1 1-16,-16 34 15,34-17-15,-53 71 16,36-36-16,17 36 16,18-18-16,18 0 15,17-18 1,36-18-16,-36-17 16,53-17-1,-52-1-15,17-35 0,-36 18 16,1 0-16,-18-18 15,0 18-15,-35-1 16,17 19-16,0 17 16,1 53-1,17-18-15,0 0 0,0 36 16,17-36 0,36 35-16,0-34 15,-18-19-15,1-17 16</inkml:trace>
  <inkml:trace contextRef="#ctx0" brushRef="#br0" timeOffset="252860.371">30621 14199 0,'35'0'16,"36"18"-1,-36-18-15,1 0 16,-1 0-16,0 18 16,-17-18-16</inkml:trace>
  <inkml:trace contextRef="#ctx0" brushRef="#br0" timeOffset="252984.0399">30745 14376 0,'17'17'0,"36"-17"16,-18 0-16,36 0 16,-53 0-16</inkml:trace>
  <inkml:trace contextRef="#ctx0" brushRef="#br0" timeOffset="253197.0651">31274 13988 0,'70'0'15,"1"0"1,-18 17-1,-18-17-15</inkml:trace>
  <inkml:trace contextRef="#ctx0" brushRef="#br0" timeOffset="253568.5204">31238 14041 0,'0'52'16,"0"-34"-16,0 17 16,0 18-16,0-17 15,0-1-15,-17-17 16,17-1-16,0 1 16,17-1-16,1-17 0,0 0 15,17 0-15,18 0 16,-18 18-16,1 0 15,-1 17-15,18 36 16,-36-36-16,1 0 0,-18-17 16,0 35-1,-35-18-15,-1-17 16,-34-1-16,35-17 16,-54 0-1,54 0-15,0-17 16,17 17-16,1-18 15</inkml:trace>
  <inkml:trace contextRef="#ctx0" brushRef="#br1" timeOffset="286801.9551">7303 13776 0,'-18'0'16,"0"0"15,1 0 0,-1 18-31,18-1 16,-18-17-16,1 0 15,-1 0 17,0 18-1,1-18-15,17 18-1,-18-18 1,18 17 31,-18-17 0,36 0-16,-18-17-16,18 17 1,-1-18-16,1 0 16,0 18-16,-1-17 15,1-1-15,17 0 0,1-35 16,-19 36-16,18-1 16,1-17-16,-1 0 15,0-1 1,1 19-16,-1-19 15,-18 19-15,19-1 16,-19 0-16,19 1 16,-1-1-16,0 1 15,-17-1-15,35 0 16,-36 1-16,1-1 16,17 0-16,-17 1 0,0-1 15,17-17-15,0 0 16,-17 17-16,-1 18 15,19-18-15,-19 1 16,-17-1 0,18 18-16,0-18 0,-1 1 15,1 17 1,0-18-16,-1 18 16,-17-18-16,18 1 15,-18-1 48,0 36-1,0-1-46,0 1-16,-18 0 15,18-1-15,0 19 16,0-19-16,0 36 16,0-18-16,0 1 15,0-1-15,0 0 0,0 18 16,18-18-16,-18 1 16,0-1-16,0 0 0,0 1 15,17-19 1,-17 1-16,0 0 15,0-1-15,18-17 16,-18 18-16,0-1 78,-18-17 0,1 0-62,-1 0 0,1 18-1,-1-18-15,0 0 16,1 0-16,-1 0 15,-17 0-15,-1 0 16,-16 18-16,16-18 16,1 0-16,-36 17 15,36 1-15,-53-18 16,53 18-16,-36-18 16,36 17-16,-36 1 15,36-18-15,0 18 16,17-1-16,0-17 15,1 0 1,-1 0 62,18-17-62</inkml:trace>
  <inkml:trace contextRef="#ctx0" brushRef="#br1" timeOffset="288024.9815">7161 13882 0,'-17'0'0,"-1"0"31,36 0-15,-1 0 15,-17-18-31,36 1 15,-19-19 1,1 36-16,0-17 0,17-1 16,-17 0-16,17-17 15,18-18 1,-36 36-16,19-19 16,17-17-16,-36 36 15,18-1-15,-17-17 0,17 17 16,1 0-16,17-34 15,-18 16-15,0 19 0,-17-1 16,17-17-16,36-1 16,-54 1-16,19 18 15,16-19-15,-34 19 16,0-1-16,17 0 16,0 1-1,-17-1-15,0 18 16,-1-18-16,1 18 15,-1-17 1,1 17 0,-18-18-16,-18 36 78,18-1-47,0 19-15,0-19-16,0 1 15,0 0-15,0 17 0,0 18 16,0-18 0,0 0-16,0 1 0,0-1 0,0 35 15,-17-34 1,17 34-16,0-52 15,0 0-15,17 17 16,-17-17-16,0-1 16,0 1-1,-17-36 32,-1 18-31,1 0-1,-1 0 1,0 0 0,1 18-16,-1-18 15,-35 0 1,35 17-16,-17-17 0,-35 0 16,17 0-16,0 18 15,0-18-15,-35 18 16,35-1-16,0-17 15,18 18-15,-1-18 16,19 0-16,-1 0 16,0 0-16,18-18 15,-17 18 1,-1 0-16,0 0 16,1 0-1,17 18 1,-18-18 46,1 18-46,-1-18 0</inkml:trace>
  <inkml:trace contextRef="#ctx0" brushRef="#br1" timeOffset="289481.4054">7197 13829 0,'0'18'15,"0"-36"110,17 18-78,-17-18-15,18 18-17,0 0 32,-1-17-47,-17-1 16,36 0-16,-19 1 15,18-19-15,-17 19 16,35-18 0,-35 17-16,35-35 15,-36 35-15,54-35 16,-36 18-16,18-18 15,-18 18-15,0 0 16,1-1-16,-19 19 16,1-1-16,0 0 0,35-34 15,-18 34-15,0-17 16,-17 17-16,-1 0 16,1 18-16,0-17 0,-1 17 15,1-18 1,0 18-1,-1-18 1,1 1 0,-36 17 46,18 17-31,0 1 1,-17 0-17,17-1-15,0 19 16,0-1-16,0 18 16,17-18-16,-17 36 15,0-36 1,18 35-16,-18-34 15,18 34-15,-18-52 16,17 17-16,-17-17 16,18 0-16,-18-1 15,17 1-15,-17-36 32,-17 18-17,17-17 1,-18 17-1,1 0 1,17 17-16,-18-17 16,18 18-1,-18-18-15,1 17 16,-1-17-16,0 0 16,1 0-16,-1 18 15,0-18-15,1 0 16,-1 18-16,1-18 15,-1 0 1,0 0 0,1 0 15,17 17-31,-18-17 31,0 0 0,1 0-15,-1 0-16,0 0 16,1 0-16,-19 18 15,19 0-15,-18-18 16,-1 0-16,1 17 16,0-17-16,-36 0 15,18 0 1,-17 18-16,34-18 15,19 0-15,-1 18 16,36-18-16,17 0 16</inkml:trace>
  <inkml:trace contextRef="#ctx0" brushRef="#br1" timeOffset="290878.4614">11165 6720 0,'18'0'47,"-18"18"-31,0 0 0,0-1-16,-18 1 15,18 0-15,0-1 0,-17 36 16,-1-18-16,18 1 15,0 52-15,-17-53 16,-1 53 0,18-35-16,-35 36 0,17-37 15,18-16-15,-35 70 16,35-54-16,-18-16 16,0 52-16,18-53 15,-17 0-15,17-17 16,0 17-16,-18-17 0,0 35 15,18-35-15,-17 17 16,-1-17-16,18 17 16,0-18-16,0 1 15,0 0-15,-17-1 16,17 1-16,0 0 31,0-1 63,17-17-63,18 0-15,-17 0-16,35 0 15,-35 0-15,17-17 16,18 17-16,-35 0 16,-1 17-16,1-17 15</inkml:trace>
  <inkml:trace contextRef="#ctx0" brushRef="#br1" timeOffset="291605.9197">11289 6738 0,'0'-18'16,"-18"1"-1,1 17 1,17 17 15,0 1-15,0 0-16,0-1 15,-18 54-15,18-36 16,0 18-16,0 0 0,0 0 16,0 88-16,0-88 15,0 88 1,0-70-16,0-1 0,18 54 15,-18-54-15,17 18 16,-17-35-16,0-17 16,18 34-1,-18-52-15,0-1 0,0 1 16,18-18 0,-36 0-1,18 18 1,-18-1-1,18 1 17,-17-18-17,17-18 1,-18 18-16,0 0 16,1 18-16,-1-18 0,0 18 15,-17-1-15,18-17 16,-19 18-1,19-18-15,-1-18 16,0 18 0</inkml:trace>
  <inkml:trace contextRef="#ctx0" brushRef="#br1" timeOffset="292562.8937">12241 6914 0,'18'0'0,"-18"36"15,35 34 1,1 36-16,-19-53 0,1 71 16,-18-89-16,0 18 15,0-36-15,18 1 16,-18-36 0,0-17-1,0-18-15,17 18 16,1 0-16,-18 17 0,35 0 15,-17 18 1,-1 0-16,1 18 0,-18 0 16,18 35-16,-1-18 15,-17-18-15,0 19 0,18-1 16,-18-17 0,18-18-1,-18-18-15,17 0 16,-17 1-16</inkml:trace>
  <inkml:trace contextRef="#ctx0" brushRef="#br1" timeOffset="292674.7069">12647 7338 0,'0'35'0,"0"-17"16,18 17-16,-1-17 16,1-18-1,0 0-15,-18-18 16</inkml:trace>
  <inkml:trace contextRef="#ctx0" brushRef="#br1" timeOffset="293253.6866">12682 7373 0,'18'0'15,"0"0"1,-1 0 15,1 0-31,0 0 16,-1-18-1,-17 1-15,18-18 16,-18 17-16,-18-17 16,1 35-16,-19-18 15,19 0-15,-19 18 16,19 0-16,-1 36 15,18-1 1,18 0-16,-1 0 16,1-17-16,35 17 15,-35-35-15,52 0 16,-52 0-16,-1 0 16,1-17-16,0-1 15,-18 0 1,0 1-16,-18 17 15,36 17 1,-1 1 0,1-18-16,0 18 15,-1-1-15</inkml:trace>
  <inkml:trace contextRef="#ctx0" brushRef="#br1" timeOffset="293347.2885">12894 7320 0,'-18'-35'15,"1"17"-15,17-17 16,17 17-16,-17 1 0</inkml:trace>
  <inkml:trace contextRef="#ctx0" brushRef="#br1" timeOffset="293703.9208">13106 7285 0,'-18'-18'15,"0"18"1,18 18 0,0 0-16,0 17 15,18-18 1,0 1-16,-1-18 16,-17 18 15,0-1-16,18 36 1,0-35-16,-1 17 16,1-17-16,0-1 0,-18 1 0,0 0 15,0-1-15,0 1 16,-53 0-16,35-18 16,-17 0-16,-1 0 15,19-18-15,-1 0 16,18 1-16,-17-36 15,17 18-15,0-18 0</inkml:trace>
  <inkml:trace contextRef="#ctx0" brushRef="#br1" timeOffset="294037.2345">13247 6879 0,'17'35'0,"19"54"16,-19-36-16,19 35 15,-19-35-15,-17 17 16,18-52-16,-18 0 16,0-1-16,0 1 0,-18-18 31,1-18-31,17 1 16,0-1-16,0 0 15,17 1 1,1-1-16,17 0 15,0 18-15,1 0 16,-19 0-16,1 18 16,-18 0-16,0-1 15,0 1-15,0 0 16</inkml:trace>
  <inkml:trace contextRef="#ctx0" brushRef="#br1" timeOffset="294198.024">13582 7179 0,'18'-18'16,"-1"1"-16,1-1 0,17 0 15,-17 1 1,-1 17-16,1-18 15</inkml:trace>
  <inkml:trace contextRef="#ctx0" brushRef="#br1" timeOffset="294352.8398">13670 6932 0,'0'88'16,"0"18"-1,0-71-15,18 18 16,-1 18-16,-17-18 16</inkml:trace>
  <inkml:trace contextRef="#ctx0" brushRef="#br1" timeOffset="294676.7068">12277 7814 0,'35'0'31,"-17"-18"-31,70 18 15,-18-17-15,1 17 0,88 0 16,-71 0 0,124 0-16,-107-18 15,107 0 1,-106 1-16,-18-1 0,-17 1 16,-36-1-16,18 18 15,-36-18-15,-34 36 0</inkml:trace>
  <inkml:trace contextRef="#ctx0" brushRef="#br1" timeOffset="295104.4147">12718 8149 0,'0'18'0,"-18"17"15,18-17-15,0 17 0,0-17 16,0-1-16,18-34 31,-1-19-15,1 19-16,-18-19 15,0 19-15,18 17 16,-1 0 0,18 17-1,-17 1-15,0-18 0,-1 18 16,19-1-16,-1-17 16,-17 0-16,-1 0 15,1-17-15,-18-1 16,0-17-1,0 0-15,-18 17 16,18-17-16,-17 17 16</inkml:trace>
  <inkml:trace contextRef="#ctx0" brushRef="#br1" timeOffset="295304.7243">13141 8114 0,'18'35'16,"-18"-17"-16,17-1 16,1 1-16,-18 0 0,18-18 15,-18 17-15,0-34 16</inkml:trace>
  <inkml:trace contextRef="#ctx0" brushRef="#br1" timeOffset="295416.3634">13159 7990 0,'17'0'15</inkml:trace>
  <inkml:trace contextRef="#ctx0" brushRef="#br1" timeOffset="295756.7095">13282 8114 0,'-18'35'15,"18"-17"-15,0-1 0,0 1 0,36 17 16,-1-35-16,0-17 15,1-1-15,-19-17 16,-17 17 0,0 1-16,-17-36 15,-1 35-15,0-17 0,-17-1 16,17 1 0,1 18-16,-1-1 0,18 0 15,-18 18-15,18 18 16,18 52-16,0-34 15,-1-1-15,1 0 0,35 36 16,0-18 0,-18-36-16,-17 1 15,17-18-15,-17 0 16</inkml:trace>
  <inkml:trace contextRef="#ctx0" brushRef="#br1" timeOffset="295934.3206">13511 8026 0,'53'17'15,"0"-17"1,18-35 0,-18 17-16,-36 1 15,-34 17 1,-1 0-16</inkml:trace>
  <inkml:trace contextRef="#ctx0" brushRef="#br1" timeOffset="296094.2306">13617 7973 0,'18'70'15,"0"-17"-15,-1 18 16,1-36-16,-18-17 15,35 35-15,-35-36 16,18-17-16</inkml:trace>
  <inkml:trace contextRef="#ctx0" brushRef="#br1" timeOffset="296389.5278">13794 7938 0,'35'35'16,"-17"18"0,-18-18-16,17-17 0,1 17 15,-18-17 1,17-18-16,-17-18 16,18-17-1,-18 17-15,35-17 16,-35 17-16,36 18 15,-19 0-15,19 35 16,-19-17 0,1 0-16,-1-1 15,1 1-15</inkml:trace>
  <inkml:trace contextRef="#ctx0" brushRef="#br1" timeOffset="296711.3144">13635 7673 0,'18'0'16,"-1"0"-16,36 18 16,-18-18-1,71 0-15,-53 0 16,-18-18-16,36 0 15,-53 1-15,-1 17 0,-17-18 16</inkml:trace>
  <inkml:trace contextRef="#ctx0" brushRef="#br1" timeOffset="305420.7085">25523 10495 0,'18'0'0,"0"0"16,-1 0-16,19-17 0,-1 17 15,36 0-15,-19-18 16,1 18-16,-17 0 16,34 18-16,-52-18 0,-18 17 15,0 1-15</inkml:trace>
  <inkml:trace contextRef="#ctx0" brushRef="#br1" timeOffset="306220.7324">30674 10530 0,'18'0'0,"17"0"16,-17 0-16,70 0 15,-18 0-15,-17 0 16,18 0-16,17 0 0,35 0 15,-70 18-15,-17-18 16</inkml:trace>
  <inkml:trace contextRef="#ctx0" brushRef="#br1" timeOffset="308062.8072">25224 14905 0,'0'18'94,"17"-18"-94,1 0 15,52 0-15,-17 0 16,71 0-16,-54 0 16,54-18-16,-71 18 15,-18-18-15,53 18 16,-70 0-16</inkml:trace>
  <inkml:trace contextRef="#ctx0" brushRef="#br1" timeOffset="308789.8958">31115 15011 0,'0'17'31,"18"-17"-31,17 0 16,35 36-1,1-36-15,70 35 16,-53-35-16,1 18 16,-1-18-16,18 0 15,-71 0-15</inkml:trace>
  <inkml:trace contextRef="#ctx0" brushRef="#br0" timeOffset="317288.0804">22102 14799 0,'17'0'63,"1"0"-48,-1 0 1,1 0 0,0 0-1,-1 0 1,1 0 0,-18 18-16,18-18 15</inkml:trace>
  <inkml:trace contextRef="#ctx0" brushRef="#br0" timeOffset="321503.4659">20884 16210 0,'-17'-17'16,"-1"-1"-1,1 18 1,-1 0-16,-17 0 16,-1 18-16,1 17 15,0-18-15,0 36 16,35-35-16,0 0 15,0 17-15,0-17 16,35-1-16,0-17 16,0 0-16,36-35 15,-18-18 1,-18 18-16,-35-1 0,18-34 16,-18-1-1,0 18-15,0 18 0,0-18 16,-18-53-16,-17 36 15,17 17-15,1 0 0,-19 18 16,19-1-16,-19 1 16,19 53-1,17 35-15,-18 0 16,18 0-16,18 88 16,-18-88-16,17 17 0,19-17 15,-19-18-15,19 1 0,52 17 16,-53-18-1,0-18-15,18 19 16,-35-19-16,-1-17 0,1 18 16,-18 0 15</inkml:trace>
  <inkml:trace contextRef="#ctx0" brushRef="#br0" timeOffset="321814.3247">20144 16686 0,'17'0'15,"1"0"-15,17 0 0,0 0 16,18-17-16,18-1 0,105 18 16,-87-18-1,-19 18-15,89 0 16,-89-17-16,1 17 0,52 0 16,-87 0-16,-1-18 15,-17 18 1,-18 18-16,-18-18 15</inkml:trace>
  <inkml:trace contextRef="#ctx0" brushRef="#br0" timeOffset="322421.7767">20479 17074 0,'-36'0'0,"19"0"15,-18 18 1,35 0-16,-18-1 0,0 19 16,-17 17-1,17-1-15,18-16 16,0-19-16,18 19 15,0-36-15,17 0 0,-17 0 16,34 0-16,-16-18 16,-1-35-16,-17 18 15,-18-18 1,0 18-16,-18-36 16,0 36-16,-17-53 15,17 35-15,-17 0 16,18 18-16,-19 17 15,36 36-15,0 52 16,18 36 0,0-53-16,17 53 15,0-71-15,18 18 16,-18-18-16,36-17 16,-36-18-16,18 0 15</inkml:trace>
  <inkml:trace contextRef="#ctx0" brushRef="#br0" timeOffset="322753.7076">20814 17057 0,'-35'17'0,"17"1"15,-17 35-15,35-18 16,-18 1-16,18-1 15,0-18-15,18 1 16,-1-18-16,36 0 16,-35 0-16,35-35 15,-18 17-15,-35-17 16,18 0-16,-18 17 16,0 0-16,-18 1 0,18-1 0,-18 18 15,1 0 1,17 18-16,0-1 15,0 36-15,17-17 16,19-1 0,-1-18-16,18 1 0,-35-18 15,17-18 1</inkml:trace>
  <inkml:trace contextRef="#ctx0" brushRef="#br0" timeOffset="323328.8971">21696 16281 0,'0'-36'15,"-18"1"1,-17 35-1,17 0-15,-35 35 16,36 18-16,17-17 0,0 69 16,0-34-16,0-18 15,35 53-15,0-71 16,-17 18-16,0-18 0,-1 1 16,1 16-16,-18-34 15,-18-36 1,1 18-16,-36-52 15,17 16-15</inkml:trace>
  <inkml:trace contextRef="#ctx0" brushRef="#br0" timeOffset="323416.4378">21502 16722 0,'0'-18'0,"0"0"15,53 1-15,-106 70 0,123-106 0,19 53 16,-54 0-16,53 0 16,-53 17-1,1-17-15</inkml:trace>
  <inkml:trace contextRef="#ctx0" brushRef="#br0" timeOffset="323647.3345">21996 16263 0,'-18'35'0,"0"54"16,1-54-16,17 71 16,0-71-16,53 53 15,-36-70-15,19 17 16,-1-17-16,-17-1 16</inkml:trace>
  <inkml:trace contextRef="#ctx0" brushRef="#br0" timeOffset="323978.6761">22260 16563 0,'-53'70'16,"18"-17"-1,35 18 1,53-53-16,0-18 15,-18 0-15,-17-18 16,-1-17-16,-17 17 16,18 0-16,-36-17 15,18 17-15,0 1 0,0-1 16,-17 18-16,17 18 16,0-1-1,17 1-15,1 0 16,0-1-1,17-17-15,0 0 0,-17 0 16,0-17 0</inkml:trace>
  <inkml:trace contextRef="#ctx0" brushRef="#br0" timeOffset="324194.9065">22454 16140 0,'71'35'16,"-1"35"0,-34-34-16,34 34 15,-34-17-15,-19-18 0,-17 18 16,0 36 0,-17-37-16,-1-16 0,0-1 15,-35 18-15,18-18 16,0 1-16</inkml:trace>
  <inkml:trace contextRef="#ctx0" brushRef="#br0" timeOffset="324740.2856">23477 16475 0,'18'0'31,"35"-18"-16,-18 18-15,-17-18 16,-1 18-16,19 18 16,-19-18-16,-17 18 0,-17-1 15</inkml:trace>
  <inkml:trace contextRef="#ctx0" brushRef="#br0" timeOffset="324846.6139">23513 16633 0,'17'18'0,"54"-18"15,17-18 1,-53 18-16,18-17 0</inkml:trace>
  <inkml:trace contextRef="#ctx0" brushRef="#br0" timeOffset="325418.3184">24624 16175 0,'-18'-18'15,"-17"1"1,17-1-16,-35 18 15,36 18-15,-36 17 16,18 0-16,35 0 0,-18-17 16,18 17-16,18 1 15,-1-19-15,36 1 16,-35-18-16,17 0 16,0 0-16,18-35 15,-35-1-15,0 19 0,-1-71 16,-34 35-1,-1-18 1,0 36-16,18-18 16,-17 0-16,-19-53 15,19 53-15,-1-17 16,0 52-16,1 0 0,-1 18 16,18 36-1,0-1 1,35 53-16,-17-53 15,0 1-15,17-1 0,-17 18 16,17-18-16,-17 0 0,34 36 16,-34-53-16,0 17 15,17 18 1,-35-36-16,18 1 0,-1 0 16,1-1-16,0-17 15</inkml:trace>
  <inkml:trace contextRef="#ctx0" brushRef="#br0" timeOffset="326203.8256">24165 16651 0,'-35'0'15,"17"0"1,36 0 15,17 0-15,71-18-16,-53 18 15,106-17-15,-89 17 16,107-18-16,-107 18 16,71 0-16,-88 0 15,36 0-15,-72 0 16,1 0-1,-36 0-15</inkml:trace>
  <inkml:trace contextRef="#ctx0" brushRef="#br0" timeOffset="326705.1522">24359 16951 0,'-35'0'16,"-18"18"-1,18-1 1,17 1-16,-17 35 15,35-18-15,0 0 16,0 1 0,18-19-16,17-17 0,18 18 15,-36-36-15,36 1 16,-17-1-16,-1-35 16,-35 35-16,0-52 15,0 52-15,-18-52 16,1 52-16,-19-52 15,19 52-15,-19-35 16,36 35-16,0 36 31,18 35-15,0-18-16,-18 0 0,53 71 16,-18-53-1,18 0 1,-36-35-16,54-1 15,-53-17-15</inkml:trace>
  <inkml:trace contextRef="#ctx0" brushRef="#br0" timeOffset="327053.753">24712 16969 0,'-35'35'15,"0"0"1,17 0 0,18 18-16,18-35 15,17 0-15,0-1 16,18-34 0,-18-1-1,1-35-15,-36 35 16,-18-17-1,18 18-15,-18-1 0,36 36 32,0 17-17,17-18-15,0 19 16,-17-19-16,35 1 16,-36 0-16,19-36 15,-19 0 1</inkml:trace>
  <inkml:trace contextRef="#ctx0" brushRef="#br0" timeOffset="327937.2472">25647 16616 0,'0'-18'16,"0"1"-16,0-1 16,-18 0-1,1 18-15,-19-17 16,1 34-1,0 1-15,17 17 0,-35 18 16,36-35-16,-1 17 16,18-17-16,0-1 0,0 1 15,35 17 1,-17-17-16,0-18 0,17 0 16,18-18-16,-18 1 15,-17-19-15,-1 19 16,-17-19-16,0-17 15,-17 53-15,-1-17 16,18-1 0,0 36-16,0 17 15,18 18 1,-1-18-16,1-17 0,0 17 16,52 1-1,-35-36-15,18 17 16,-35-34-16,0-1 0</inkml:trace>
  <inkml:trace contextRef="#ctx0" brushRef="#br0" timeOffset="328277.751">25806 16104 0,'35'-17'16,"0"-1"0,18 36-16,35 17 15,-70-17 1,0-1-16,-18 1 16,0 0-1,-18-1-15,0 1 16,1-1-1,17 1-15,17 0 16,1-18-16,35 17 16,-35-17-16,34 18 15,-34-18-15,0 18 16,-1-18-16</inkml:trace>
  <inkml:trace contextRef="#ctx0" brushRef="#br0" timeOffset="331919.9593">23971 17392 0,'-17'0'16,"34"0"15,1 0-15,-18 18 15,0 17-31,0-17 16,0 17-16,-18-18 15,18 1-15,0 0 16,0-1 0,18-17-16,0 18 15,-1-18-15,1 0 0,17 0 16,18 0-16,53-18 16,-53 18-16,88-17 15,-53 34-15,106 1 16,-70-18-16,-19 0 15,37 0-15,-19-18 0,124 1 16,-141-1-16,70 0 16,-88 18-16,53 0 15,-88-17-15,53 17 16,-71 0-16,36 0 16,-36 17-1,-17-17-15,0 0 16,-18-17 31,-18-18-32,18-1 1,0 19-16,-18-19 16,1 19-16,-1-1 0,0-17 15,1 17-15</inkml:trace>
  <inkml:trace contextRef="#ctx0" brushRef="#br0" timeOffset="332660.5208">26988 16563 0,'17'0'0,"18"-18"15,18 18 1,18-17 0,-18 17-16,17 0 15,-52 0-15,17 0 0,-17 0 16,0 17-16,-36 1 16,0-18-16</inkml:trace>
  <inkml:trace contextRef="#ctx0" brushRef="#br0" timeOffset="332771.2277">27093 16704 0,'36'18'16,"-19"-1"-16,54-17 15,-54 0-15,54 0 16,-36 0 0</inkml:trace>
  <inkml:trace contextRef="#ctx0" brushRef="#br0" timeOffset="334666.415">27693 16245 0,'0'-17'0,"18"17"15,17-18 1,0 18-16,1 0 0,16 0 16,-16 18-16,34 35 15,-34-18-15,-1 0 16,0 53-16,-35-52 16,0-1-16,-35 36 15,17-36-15,-52 18 16,-1 0-1,36-36-15,0 1 16,35 0-16,0-1 16,35 1-16,0-18 15,18 18-15,35-1 16,-35-17-16,-18 0 16,1 0-16,-1 0 15,0 0-15,-17 0 0</inkml:trace>
  <inkml:trace contextRef="#ctx0" brushRef="#br0" timeOffset="335127.7979">28734 16563 0,'-36'-18'16,"1"18"-16,-53 0 15,53 18-15,-1 0 0,-34 34 16,17 19 0,35-53-16,18 17 15,18 0-15,17 18 16,1-35-16,-1-18 0,18 17 15,35-34 1,0-36-16,-70 18 16,17 17-16,-17-35 15,-18 0-15,-18 18 16,-17 0-16,17 17 16,-17 18-16,17 0 15,-17 18 1,35 17-16,35 18 15,-17-18-15,52 36 16,-17-54-16,36 36 16,-37-35-16,-16-18 15,-1 17-15,-17-17 0</inkml:trace>
  <inkml:trace contextRef="#ctx0" brushRef="#br1" timeOffset="374674.1536">29386 9454 0,'-17'0'16,"-1"0"-1,18 18 1,0 0 78,0-1-79,0 1 1,0 17-16,0 1 0,0 16 16,0-16-16,0 17 15,0-18-15,0 0 0,0 18 16,-18 35-16,18-35 16,0-17-16,0 16 15,-17-16-15,17 52 0,0-53 16,0 36-1,0-36-15,0 0 0,0 18 16,17-35-16,-17 17 16,0-17-1,18-18 48,0 0-48,-1 0 1,1 0 0,0 0-16,-1 17 15,19-17 1,-1 0-16,-17 0 0,34 18 16,1-18-1,-17-18-15,-19 18 16,19 0-16,34 18 15,-52-18-15,52 0 16,-34 0-16,-1 0 0,53 0 16,-35 0-16,35 0 15,-35 0-15,35 0 16,-52 0 0,34-18-16,-17 18 15,18 0-15,-54 0 16,54-17-16,-54 17 15,36 0 1,-17 0-16,17 0 16,-36 0-16,18 0 0,18 0 15,0 17 1,-35-17-16,52-17 16,-52 17-16,17 0 0,18-18 15,-35 1 1,0 17-16,-1 0 0,1 17 15,-18 1 1,17-18-16,1 17 16,-18 1-16,35-18 15,-17 0-15,0 0 16,-1 0 0,1 0-1,-36-18 16,18 1-15,0-1 0,-17 1-16,17-1 15,0-35-15,0 35 16,0-17-16,0-18 16,0 18-16,0-36 15,0 36-15,0-53 16,0 35-16,0-35 15,0 35-15,0-18 16,0 36-16,0-18 16,0 18-16,0-1 15,0 19 1,17-18-16,-17 17 0,18-35 16,-18 35-1,18-17-15,-18 0 16,0 0-16,0 17 15,-18 18 1,0 0 0,1 0-1,-19 0 17,1-18-32,0 18 0,-71-35 15,35 35-15,-17-18 16,-18 1-16,-17 17 0,-18 0 15,-141 0-15,123 0 16,35 0-16,1 0 0,-71 17 16,123-17-16,-70 0 15,88 0 1,-35-17-16,53 17 16,0 17-16,17 1 15,18 35-15</inkml:trace>
  <inkml:trace contextRef="#ctx0" brushRef="#br1" timeOffset="376265.1985">27852 15963 0,'0'-17'16,"0"-1"-1,-18 18-15,1-18 16,-1 18-16</inkml:trace>
  <inkml:trace contextRef="#ctx0" brushRef="#br1" timeOffset="376297.6909">27764 15910 0,'-36'0'15,"19"0"1</inkml:trace>
  <inkml:trace contextRef="#ctx0" brushRef="#br1" timeOffset="377223.7962">27587 15716 0,'0'-17'15,"0"-1"-15,18 18 16,-36 18 15,18 17-15,0 0-16,0 36 16,-17-36-16,17 53 15,-18-35-15,18 0 16,-18 0-16,1 0 0,-19 70 15,19-52-15,-1 52 16,0-52-16,18 70 16,0-88-1,-17 53-15,17-71 16,0 36-16,0-54 16,0 19-1,0-19-15,17 1 16,1-1-16,17 1 15,-17 0-15,17-18 0,18 0 16,35 17 0,-35-17-16,0 0 0,0 0 15,71 0 1,-54 18-16,1-18 0,17 0 16,71 0-16,-71 18 15,0-18-15,-17 17 16,17-17-16,0 0 0,-17 0 0,-1 0 15,18-17-15,-17-1 0,-18 18 16,35-18 0,-70 18-16,17-17 0,-17 17 15,-18-18 1,0 0-16,0 1 16,-18-18-16,0 17 15,1-17 1,17-1-16,-18 1 15,18-18-15,0 0 0,18-35 16,-1 17-16,1-34 16,0 52-16,17-53 15,-18 71-15,19-36 16,-19 53-16,1-34 16,0 16-16,17 1 15,-35 17-15,0-17 16,0 0-16,18 17 15,-18 0-15,-18-17 16,-17 18 0,-36-1-16,1 0 15,-195 1 1,142 17-16,-1-18 16,-17 18-16,-177 0 15,19 0-15,175 0 16,-70 18-16,159-1 15,0 1-15,35 0 0,35 17 16</inkml:trace>
  <inkml:trace contextRef="#ctx0" brushRef="#br1" timeOffset="381570.3093">25682 9331 0,'-17'0'0,"-1"0"16,-17-18-16,17 18 0,0 0 15,-17 0-15,17-17 0,-52 17 16,35 0-16,-1-18 16,-52 0-1,53 18-15,-53-17 16,35 17-16,18 0 0,-71-18 16,0 1-1,53 17-15,0 0 16,0-18-16,-70 18 0,52-18 15,18 18-15,-17 0 16,17 0-16,-18 0 16,-70 0-16,70 0 0,1 0 15,-18 0-15,-89 0 16,89 0-16,0 0 0,-18 0 16,0 0-16,0 0 0,-105 18 15,87-18-15,-105 0 16,106 0-1,-107 0-15,124 0 16,-105-18 0,123 18-16,-18-17 0,-71-1 15,19-17 1,69 35-16,1-18 16,18 18-16,-19 0 0,-52-18 15,88 18-15,-70 18 16,52-18-16,-34 0 15,69 18-15,-52-1 16,35-17-16,-17 36 16,34-36-16,-34 35 15,52-17-15,-17 17 16,35-18-16,0 36 16,0-17-1,35 34-15,-17-17 16,-1 35-16,1-35 15,0 88-15,-18-70 16,17 70 0,1-70-16,-18 52 0,18-52 15,-18 34 1,0-52-16,0 53 16,17-71-16,-17 1 0,18 34 15,-18-34 1,0-1-16,0-18 0,17 36 15,-17-17-15,18-1 16,0-17-16,35-1 16,-36 1-16,54-18 15,-53 0-15,70 0 16,-53 0-16,71 0 16,-53 0-1,70 0-15,-52 0 16,88 0-16,-89-18 15,18 18-15,89 0 16,-72-17-16,72 17 16,-89 0-16,106 17 15,0-17 1,-88 18-16,106-18 16,-89 0-16,89 0 15,-106 0-15,105 17 16,-123-17-16,106 18 15,-88 0-15,88-18 16,-88 0-16,88 0 16,-106 0-16,106 0 15,-105 0-15,87 0 16,-88 0-16,0-18 16,-17 18-16,17 0 15,36-18 1,-54 18-16,1 0 0,35-17 15,-54 17-15,1-18 0,18 18 16,-53 0 0,-1-17-16,19 17 15,-19 0-15,18 0 16,-17 0-16,17-18 16,1 18-1,-36-18-15,17 1 16,1-1-1,17 0 1,-17 18-16,17-35 16,0 35-16,18-35 15,-35 17-15,17 1 16,-17-1-16,-1-17 16,-17 17-1,18-17 1,-18-1-16,0 19 15,-18-54 1,18 36-16,0 0 0,-17-18 16,17-53-16,-18 35 15,18-17-15,-35-88 16,17 70-16,1 0 0,-1-53 16,18 89-16,0-18 15,0 52 1,0 19-1,0-1 1,-18 18 0,1 0-16,-1-18 15,-17 18-15,17 0 0,-17 0 16,-53 18 0,0 17-16,35-17 15,-36 17-15,36 1 16,1-1-16,34-18 15</inkml:trace>
  <inkml:trace contextRef="#ctx0" brushRef="#br1" timeOffset="384444.6504">31415 13688 0,'0'-18'31,"-18"18"-15,-17-17 0,17 17-16,-52 0 15,17 0 1,0 0-16,-106 0 15,89 17-15,-107-17 16,89 0-16,-106 0 16,88 0-16,-70 0 15,88 0-15,-54 0 16,72 0-16,-18 0 16,52 0-16,-16 18 15,34-18-15,0 17 16,18 1-1,18-18 1,0 18-16,-1-18 16,1 35-1,-18-17-15,0-1 16,0 19-16,0 34 16,-18 36-1,18-53-15,0 53 0,0-53 16,0 70-1,0-88-15,0 18 16,0-17-16,-17 16 0,17 19 16,0-36-16,-18 18 15,18-18-15,0 1 16,0-19-16,0 1 16,0 0-16,18-18 0,-18 35 15,17-35 1,-17 18-16,18-1 15,-1 1 1,1-18 0,0 0-16,-18 18 15,17-18-15,1 0 0,0 0 16,17 0-16,-17 0 0,17 0 16,35 17-16,-34-17 15,-1 18-15,53-18 16,-53 17-16,18-17 0,53 0 15,-53 0 1,0 0-16,35 0 16,-35 18-16,18 0 15,-36-18-15,36 17 16,-36 1-16,35 0 16,-17-18-16,18 0 15,-18 0-15,17 17 16,-34-17-16,34 18 15,-35 0-15,36-1 16,-18-17-16,17 18 16,-17-18-16,18 0 15,-36 0 1,0 0-16,1-18 16,-1 18-1,-17 0-15,17 0 16,-17 0-16,-18-17 15,17 17 1,-17-18 0,0 0-1,-17 1 1,17-1 0,0-35-1,17 35-15,-17-17 0,0 0 16,0-18-16,0-53 15,0 36-15,0 17 0,18-18 16,-18 1-16,0-36 16,0 53-16,0 18 15,0-1-15,0-17 0,0-17 16,17 52-16,1-17 16,0-36-16,-1 36 15,19-53 1,-19 70-16,1-52 15,-18 52-15,0 0 16,-18 1 0,-35 17-1,18 0-15,-71-18 16,-52 0 0,69 18-16,1 0 15,0 0-15,-71 18 16,89 17-16,-1-17 0,1 17 15</inkml:trace>
  <inkml:trace contextRef="#ctx0" brushRef="#br1" timeOffset="390717.173">25453 13758 0,'0'-17'15,"0"-1"32,-18 18-31,1 0-1,-1 0 1,-35 0 0,18 0-16,0 0 0,-54 0 15,36-18-15,-70 18 16,70 0-16,-18 0 15,1 0-15,-18 0 0,17 0 16,-88-17-16,89 17 16,-1 0-16,18 0 0,-17-18 15,-89 1 1,89 17-16,-72-18 16,90 18-16,-72-18 15,53 18-15,-52 0 16,70-17-16,-53 17 15,53 0-15,-35 0 16,35 0-16,-53-18 16,53 18-16,-70-18 15,52 18-15,-70-17 16,71 17-16,-1-18 16,1 18-16,-19 0 15,-69-18-15,87 18 16,-70-17-16,71 17 15,-72 0-15,72 17 16,-54 1 0,54 0-16,-71 35 15,70-36-15,-35 19 16,53-19-16,18-17 16,0 18-16,0-18 0,-18 17 15,35-17-15,0 0 0,1 18 16,-1-18-1,0 18 1,18-1 0,0 1-1,18 17-15,-18 18 16,0-18-16,0 54 16,18-54-16,-18 53 15,0-53 1,0 71-16,0-53 15,0 35-15,-18 18 16,0 0 0,1-53-16,-1 35 15,1 0 1,17-70-16,0 53 16,0-54-16,17 18 15,-17-17-15,18 17 16,-1-35-16,1 36 15,-18-19 1,18 19-16,-18-19 16,17 1-16,36-1 15,18 1 1,-18-18 0,-18 0-16,18 0 15,-35 0-15,17 0 0,-17 0 16,17 0-16,-18 0 0,54 18 15,-36-18 1,1 17-16,34-17 16,-35 18-16,36-18 15,-36 0-15,36 18 16,-36-18-16,36 17 16,-36-17-16,35 18 15,-34-18-15,52 0 16,-53 0-16,53 0 15,-35 0-15,35 0 16,-35 0-16,71 0 16,-71 0-16,53 0 15,-36 0-15,54 0 16,-54 18-16,54-18 16,-54 0-1,71-18-15,-52 18 16,-19 0-16,1-18 0,-1 18 15,89-17-15,-88 17 16,70-18 0,-88 18-16,70 0 15,-52-18-15,52 18 16,-70 0-16,88 0 16,-70 0-16,70-17 15,-88 17-15,52 0 16,-52 0-16,36-18 15,-54 18-15,53 0 16,-53-18-16,71 18 16,-53 0-16,35 0 15,-52 0-15,16 0 16,-16 0 0,17 0-16,-36 0 15,1-17-15,0 17 16,-1 0-16,1 0 15,0-18 1,-1 18 0,18 0-16,-35-17 15,18 17-15,17 0 16,-17 0-16,0 0 16,17 0-1,-17 0-15,-1 0 31,1 0-31,17-18 16,-17 18 0,-1 0-16,1-18 31,-18 1-31,18 17 0,-18-36 16,0 19-16,0-1 15,0-17-15,0 0 0,0-54 16,0 36-1,0 0-15,-18-88 16,0 71-16,1-71 16,17 88-16,-18-35 15,18 52-15,-18-17 16,18 18-16,18-18 16,-18 18-16,18-18 15,-1 35-15,1-52 16,-18 52-16,18-52 15,-18 52-15,0-17 16,-18 17-16,18 0 16,-18 18-16,1 0 15,-1 0 1,-35-17 0,-17 17-16,17 0 15,0 0-15,-88 0 16,52 0-16,1 0 0,-123 17 15,87 1 1,18 0-16</inkml:trace>
  <inkml:trace contextRef="#ctx0" brushRef="#br0" timeOffset="417412.8773">14623 10918 0,'0'-17'0,"-36"17"16,19-18-16,-19 18 16,-16 35-1,34-35-15,-17 36 16,17-1-16,18 0 0,-18 36 15,18-36-15,18-17 16,0 35-16,-1-36 16,1 1-16,35-18 15,-18 0-15,18-35 16,-18-1-16,1-16 16,-19-1-16,-17-36 15,-17 36-15,-1-70 16,0 52-16,-35-70 15,36 53-15,-36-35 16,35 52-16,-17-17 16,35 70-1,-18-17-15,18 53 16,0 35 0,18-1-16,-18 1 15,35 53 1,-17-35-16,17-1 0,-17-17 15,-1 18-15,36 35 16,-17-53-16,16 35 16,-16-53-16,-1 18 15,0-35-15,-17-1 16,0-17-16,-1 0 16,-17-17-1</inkml:trace>
  <inkml:trace contextRef="#ctx0" brushRef="#br0" timeOffset="417794.9256">13829 11571 0,'18'0'16,"-1"0"-16,18 0 0,54-18 15,-19 18-15,1 0 0,-1 0 16,19 0-16,69 0 16,-52 0-16,-18 0 15,0 0-15,71-17 16,-88 17-16,-1-18 16,-34 1-16,17-1 15</inkml:trace>
  <inkml:trace contextRef="#ctx0" brushRef="#br0" timeOffset="418367.581">14076 12188 0,'-53'71'16,"0"35"-1,53-36 1,18-52-16,-18 0 0,53 17 16,17-35-1,1-53 1,-36 35-16,0-70 15,-17 53-15,0-18 0,-18 0 16,-36-53-16,19 53 16,-19 0-16,1 1 0,-36-37 15,54 54-15,-36 0 16,35 35 0,18 35-1,18 18-15,-18 0 16,35 0-16,-17 0 0,52 53 15,-34-54-15,34 19 16,-34-36-16,34 18 16,-35-35-16,18 0 15</inkml:trace>
  <inkml:trace contextRef="#ctx0" brushRef="#br0" timeOffset="419624.961">14887 12118 0,'-17'-18'15,"-1"18"1,0-17-16,1-1 16,-19 18-1,19 0-15,-1 0 0,-35 18 16,36-18-16,-19 53 16,36-36-16,-17 36 15,17-35-15,35 35 16,-17-36-16,17 19 15,0-36 1,0 0 0,1 0-16,-19-36 0,1 19 15,0-1-15,-18-17 16,0 17-16,-18 0 0,18-17 16,-18 35-1,36 18 1,0 35-1,17 0 1,0-36-16,-17-17 16,17 18-16,0-18 15,-17 0-15,17 0 0</inkml:trace>
  <inkml:trace contextRef="#ctx0" brushRef="#br0" timeOffset="420298.8886">15716 11412 0,'18'-35'16,"-18"17"-16,0-17 16,0 18-16,-35-1 15,17 18-15,-35 0 16,18 18-16,-18 34 15,35-16-15,-17 17 16,17-18-16,1 35 16,17-34-16,35-1 15,-17-17-15,35-18 16,-36 0-16,54-36 16,-54 19-16,36-36 15,-53 35 1,18 1-16,-18-1 0,0 0 0,0 1 15,-18 17 1,18 35 0,18-17-1,-18 17-15,35 0 16,0-17-16,-17-1 0,35 1 16,-35-18-16,17 0 15,-17-18-15,-18 1 16</inkml:trace>
  <inkml:trace contextRef="#ctx0" brushRef="#br0" timeOffset="420605.386">15822 10866 0,'18'-18'0,"-1"0"15,1 36 1,0-18-16,-1 18 16,1 17-16,0 0 0,-18 0 15,0 18-15,0-17 16,-36-1 0,19-17-16,34-1 31,19-17-31,-19 0 15,18 0-15,18 18 16,-35-18-16,17 0 16</inkml:trace>
  <inkml:trace contextRef="#ctx0" brushRef="#br0" timeOffset="420949.3206">16510 11271 0,'53'0'16,"0"0"-1,-18-17-15,18-1 16,-18 0-16,-17 18 0</inkml:trace>
  <inkml:trace contextRef="#ctx0" brushRef="#br0" timeOffset="421082.0077">16581 11465 0,'17'0'15,"36"18"-15,-35-18 16,52-18-16,-52 18 15,0-17-15</inkml:trace>
  <inkml:trace contextRef="#ctx0" brushRef="#br0" timeOffset="421528.0672">17057 10901 0,'35'-18'0,"18"1"16,35 17-1,-35 17-15,0-17 0,18 53 16,-36 18 0,-35 35-1,-106 17 1,71-88-1,-1 1-15,-16 16 0,52-34 16,-18 0-16,36 17 16,17-17-16,0-1 15,0 1-15,71-18 16,-70 0-16,-1 0 0,35 0 16</inkml:trace>
  <inkml:trace contextRef="#ctx0" brushRef="#br0" timeOffset="421906.4595">17921 11218 0,'-53'0'15,"36"0"-15,-54 53 16,36-17-16,17-1 0,18 18 15,0-18-15,18 36 16,35-36 0,-18-18-16,0-17 0,0 0 15,1-17-15,17-18 16,-18 17-16,0-53 16,-35 36-16,18-35 15,-36 34-15,1-17 16,-1 53-16,0-17 15,1 34-15,17 36 16,17-17-16,19 69 16,-19-69-16,54 34 15,-36-35-15,36 1 16,-36-19-16,-17-17 16</inkml:trace>
  <inkml:trace contextRef="#ctx0" brushRef="#br0" timeOffset="429124.8973">14411 13847 0,'0'17'16,"-18"1"0,1-18-16,-1 35 15,0-17-15,18 17 16,0-17-16,0-1 0,0 1 0,0 17 15,18-17 1,0-1-16,-1-17 0,1 0 16,0 0-16,-1 0 15,36-17-15,-35-1 0,-1 1 16,1-19-16,-18 1 16,0 17-16,0 1 15,0-1-15,-18 0 0,-17 1 16,18-1-16,-19 1 15,19 17 1,-1 0-16,0 0 0,18 17 16,0 18-1,18-35-15</inkml:trace>
  <inkml:trace contextRef="#ctx0" brushRef="#br0" timeOffset="429310.2119">14781 13952 0,'18'0'16,"-18"18"0,0 0 15</inkml:trace>
  <inkml:trace contextRef="#ctx0" brushRef="#br0" timeOffset="429819.4342">15064 13882 0,'17'-18'15,"-34"18"16,-1 18-15,0-1-16,1 19 16,17-1-1,0-17-15,0 17 16,17-17-16,1-1 0,0-17 16,-1 18-16,36-18 15,-35 0-15,35-18 16,-36 1-16,19-19 15,-36 19-15,17-19 16,-17 1-16,-17 0 16,-1 17-16,-35 1 15,18 17-15,-36 0 16,54 0-16,-19 17 16,19-17-1,17 18 1,17-18-16,1 0 15</inkml:trace>
  <inkml:trace contextRef="#ctx0" brushRef="#br0" timeOffset="430320.6468">15487 13882 0,'-18'-18'0,"1"18"47,17 18-31,-18-18-1,18 17-15,-18 1 0,18 0 16,-17 17-16,17-17 16,17 17-16,1-17 15,0-1-15,-1-17 0,19 18 16,17-18-1,-18 0-15,-18-18 0,19 18 16,-19-17-16,1-1 0,0-35 16,-18 35-16,-36-35 15,19 36-15,-36-18 16,18 35-16,-1-18 16,19 18-1,-1 18-15,18-1 16,35-17-1</inkml:trace>
  <inkml:trace contextRef="#ctx0" brushRef="#br0" timeOffset="430519.8256">15840 13758 0,'17'-17'15,"1"34"1,-18 19-16,18-1 16,-18 18-16,0 53 15,17-53-15,-17-18 0,18 18 16,-18 17 0</inkml:trace>
  <inkml:trace contextRef="#ctx0" brushRef="#br0" timeOffset="436804.5374">14517 14940 0,'-18'0'16,"1"0"-16,17-17 15,17 17 16,18 0-15,-17 0 0,0 17-16,35 18 15,-36-17-15,1 35 16,-18-35-16,0 17 0,0 0 16,-18 0-16,-17 1 15,35-19-15,-18 1 16,1 0-1,17-1-15,17 1 16,1 0 0,0-18-16,-1 17 15,1-17-15,0 18 0,-1-18 16,1 0 0,-1 0-16,1 0 15,-18-18-15,18 18 0,-1-17 16</inkml:trace>
  <inkml:trace contextRef="#ctx0" brushRef="#br0" timeOffset="437231.557">15134 15152 0,'0'-35'16,"-17"17"0,-1 0-1,0 18 1,1 18-16,-1 0 16,-17 52-16,35-52 15,0 35-15,0-36 16,0 1-16,17 0 0,1-1 15,17-17 1,-17 0-16,17-35 16,-17 17-16,-1 1 0,1-19 15,-18 19-15,18-19 16,-18 19-16,0-1 16,0 36 15,0 35-31,17-36 15,1 1-15,17 0 0,1 17 16,-1-35 0,-18 0-16,1 0 0</inkml:trace>
  <inkml:trace contextRef="#ctx0" brushRef="#br0" timeOffset="437689.1313">14164 14799 0,'0'-18'16,"-18"18"0,18 71-1,0-36-15,0 18 0,0 0 16,18 0-16,0 0 0,17 53 16,0-71-16,36 36 15,-18-36 1,53-18-16</inkml:trace>
  <inkml:trace contextRef="#ctx0" brushRef="#br0" timeOffset="438018.3521">15346 14799 0,'17'0'16,"1"18"-16,17 17 15,-17 0 1,35 36-16,-18-36 15,18 36-15,-35-36 16,17 53-16,-35-53 16,0 18-16,-18-17 15,-34 34 1,34-52-16,0 17 16</inkml:trace>
  <inkml:trace contextRef="#ctx0" brushRef="#br0" timeOffset="440431.2298">15804 15081 0,'0'0'0,"18"0"47,0 0-47,-18 18 15,17-18-15,1 18 16,0-18-16,-1 17 16,-17 1-16,18-1 15,0-17 1,-1 18-16,1-18 16,-1 0-16,-17-18 15</inkml:trace>
  <inkml:trace contextRef="#ctx0" brushRef="#br0" timeOffset="440618.9486">15963 14993 0,'0'18'16,"-17"-18"-16,17 17 0,-36 19 15,36-19-15,-35 36 16,35-35-16,-18-1 16,1 1-1</inkml:trace>
  <inkml:trace contextRef="#ctx0" brushRef="#br0" timeOffset="441297.8984">16457 14958 0,'-18'-18'0,"1"18"15,-1 18 1,1-1-16,-1 19 16,18-19-1,-18 36-15,18-35 16,18 17-16,0-17 16,17-1-1,0-17 1,-35-17-16,35-1 15,-35 1-15,0-19 16,-17 19-16,-19-19 16,19 19-16,-1-1 15,1 0-15,-1 18 16,0 0-16,18 18 16,18 0-1,0-18-15</inkml:trace>
  <inkml:trace contextRef="#ctx0" brushRef="#br0" timeOffset="441459.1556">16722 15046 0,'0'18'31,"17"-18"-16</inkml:trace>
  <inkml:trace contextRef="#ctx0" brushRef="#br0" timeOffset="441793.2879">16898 14975 0,'-18'18'32,"1"0"-32,17 35 15,0-36-15,0 19 16,17-1-16,1-18 16,17 19-16,1-36 15,17 0-15,-18-18 16,18-17-16,-36 17 15,-17-35 1,18 36-16,-36-36 16,1 35-16,-19 0 15,19 1-15,-36 17 16,35 0-16,1 0 16,-1 17-16</inkml:trace>
  <inkml:trace contextRef="#ctx0" brushRef="#br0" timeOffset="442115.1445">17321 14958 0,'0'17'31,"-17"1"-31,17 17 15,0-17-15,0 0 0,0 35 16,17-36-16,19 1 16,-19-18-16,36-18 15,-35 18-15,17-35 16,-17 0-16,-1-1 16,-17 1-16,0 17 15,-17-17-15,-1 18 16,1 17-16,-36-18 15,35 18-15,0 0 0,-17 18 16,17-1-16,18 18 16</inkml:trace>
  <inkml:trace contextRef="#ctx0" brushRef="#br0" timeOffset="442405.07">17762 14817 0,'18'0'15,"-18"17"1,0 36-16,0-17 16,0 34-16,0-17 15,0 18-15,0-36 16,18 18-16,-18-36 16,17 1-16</inkml:trace>
  <inkml:trace contextRef="#ctx0" brushRef="#br2" timeOffset="454922.5121">27640 5944 0,'-17'0'16,"17"-17"31</inkml:trace>
  <inkml:trace contextRef="#ctx0" brushRef="#br2" timeOffset="455155.6232">27640 5944 0,'-70'0'15,"87"0"79,36 0-94,-35 0 16,17 0-16,18 0 15,-18 0-15,1 0 16,-19 0-16,1 0 16,-18 18-16</inkml:trace>
  <inkml:trace contextRef="#ctx0" brushRef="#br2" timeOffset="458187.0612">29157 6879 0,'-18'0'31,"36"0"1,0 0 46,-1 0-47,1 0-15,-18-17-1,18 17 1,-1 0-16,1 0 16,17 0-1,-17 0 1,17-18-16,-17 18 15,17 0 1,-17 0-16,17 0 16,-17 0-16,-1 0 15,1 0 1,17 0-16,-17 0 16,-1 0-16,1 0 15,17 0-15,-17 0 16,0 0-1,-1 0-15,1 0 16,0 0-16,-1 0 0,1 0 16,-1 0-16,19-18 15,-19 18-15,19 0 16,-19 0-16,19 0 16,-19 18-1,18-18-15,-17 0 16,0 0-16,17 0 15,-17 0-15,17 0 16,-17 0-16,-1 0 0,19 0 16,-19 0-16,1 0 15,-1 0-15,1 0 16,0 0 0,17 0-1,-17 0-15,-1 0 0,1 0 16,17 0-1,-17 0-15,-1 0 16,1 0-16,17 0 16,-17 0-16,17 0 15,-17 0-15,17 0 16,-17 0-16,-1 0 16,1 0-16,0 0 15,-1 18-15,19-18 16,-19 0-1,1 17-15,0-17 16,-1 0-16,36 0 16,-35 0-1,35 18-15,-36-18 16,1 0-16,0 0 16,-36 0 15</inkml:trace>
  <inkml:trace contextRef="#ctx0" brushRef="#br2" timeOffset="459343.3086">31221 6914 0,'17'0'47,"-17"-17"-16,18 17-31,0 0 15,-1 0 1,1 0-16,17 0 16,-17 0-16,0 0 0,52 0 15,-35 0 1,18 0-16,0 17 0,0-17 16,0 18-16,71-18 15,-54 18-15,36-18 16,-53 0-16,-18 0 0,18 0 15,-71 0 1</inkml:trace>
  <inkml:trace contextRef="#ctx0" brushRef="#br2" timeOffset="467763.3885">31856 5133 0,'0'-18'0,"0"1"31,17 17-15,-17-18 46,-17 18 1,17 18-47,0-1-16,0 1 15,0 0-15,-18-1 0,18 1 16,0-1-16,0 19 15,0-19-15,-17 54 16,17-36-16,0 36 16,0-36-16,0 0 0,0 54 15,0-19 1,0-35-16,-18 36 16,18-53-16,0 17 15,0 18-15,18-36 16,-18 19-16,0-19 15,0 1-15,0-36 47</inkml:trace>
  <inkml:trace contextRef="#ctx0" brushRef="#br2" timeOffset="468170.5921">31609 5803 0,'-18'0'15,"36"0"1,-18 18 0,0-1-16,18-17 0,-18 36 15,0-19 1,17 1-16,-17 0 16,0-1-16,18 1 0,-1 17 15,1-17 1,0-18-16,-1 0 0,1 0 15,0 0-15,-1-18 0,1 1 16,35-19-16,-18 19 16,-17 17-16,35-36 15,-36 1-15,19 0 16,-19 35-16,-17-18 16</inkml:trace>
  <inkml:trace contextRef="#ctx0" brushRef="#br2" timeOffset="469871.3302">31168 6156 0,'-18'0'78,"36"0"16,0 0-78,-1 0-16,1-18 15,17 18 1,0 0-16,1 0 15,-1 0-15,-17 0 16,35 0-16,-18 18 16,18-18-16,-36 0 15,54 0-15,-36 0 16,36 0 0,-36 0-16,36 0 15,-36 0-15,0 0 0,18 0 16,-18 0-1,-17 0-15,0 0 16,-1 0-16,1 0 16,0 0-1,-1 0-15,1 0 16,-1 0 15,1 0-15,-18-18-1,18 18 17,-1 0-17,-17 18 95,0 0-95,0-1 1,0 1 0,0 0-1,18-1 1,-18 1-16,0-1 0,18 19 15,-18-19-15,17 1 16,-17 35-16,0-35 16,18-1-16,-18 36 15,0-35-15,0-1 0,18 36 16,-18-35 0,17 0-16,1 17 15,-18-17-15,0-1 16,0 1-16,0-1 15,0 1-15,17 0 16,-17-1 0</inkml:trace>
  <inkml:trace contextRef="#ctx0" brushRef="#br2" timeOffset="470527.4855">31150 6209 0,'0'-18'15,"0"36"16,0 0-31,0-1 16,18 54-16,-18-18 16,18 52-16,-1-52 15,1 53 1,-1-53-16,1 35 16,0-70-16</inkml:trace>
  <inkml:trace contextRef="#ctx0" brushRef="#br2" timeOffset="473474.0054">27428 1817 0,'0'-18'16,"0"1"-16,-17 17 15,17-18-15,-18 18 16,-17 0-16,17 18 16,1-1-16,-19 36 15,19-18-15,17 36 16,0-36-16,17-17 15,1-1-15,0 19 0,17-36 16,35 17 0,-34-17-16,-19 0 0,36-35 15,-35 17-15,-18 1 16,0-18-16,0-1 16,-35 1-16,17 17 15,-17 1-15,17-1 0,-17 18 16,0-18-16,17 18 15,36 18 1,-1 0-16,1-18 16</inkml:trace>
  <inkml:trace contextRef="#ctx0" brushRef="#br2" timeOffset="473635.7795">27781 1976 0,'18'0'32,"0"0"-17</inkml:trace>
  <inkml:trace contextRef="#ctx0" brushRef="#br2" timeOffset="474008.737">28063 1887 0,'-17'18'0,"-1"0"16,1 17 0,17 0-16,35 0 15,-18-17-15,1 0 16,35-1-16,-35-17 16,35 0-16,-36-17 15,19-19 1,-36 19-16,0-36 15,0 35-15,-18-17 16,-17 35-16,-1-35 16,1 35-16,0 0 15,35 17-15</inkml:trace>
  <inkml:trace contextRef="#ctx0" brushRef="#br2" timeOffset="474397.9194">28487 1887 0,'-18'0'16,"1"36"15,17-19-31,0 19 16,17-19-16,-17 1 15,35 35-15,-17-53 0,17 35 16,-17-35 0,0 0-16,-1-18 15,1 1-15,0-1 0,-1 0 16,-17 1-16,0-36 15,0 35-15,-35-17 16,17 35-16,-17-18 16,-18 18-16,18 0 0,17 0 15,1 18 1,17 0-16</inkml:trace>
  <inkml:trace contextRef="#ctx0" brushRef="#br2" timeOffset="474720.9282">28998 1782 0,'0'17'15,"0"1"-15,18 35 16,-18-18-1,18 53-15,-1-53 16,-17 1-16,0 17 16</inkml:trace>
  <inkml:trace contextRef="#ctx0" brushRef="#br2" timeOffset="476060.5444">27481 2663 0,'-35'-17'16,"17"17"0,-17 17-1,18-17-15,-1 18 16,18 0-16,-18 35 16,18-18-16,0-17 0,0 17 15,18-17-15,35 17 16,-18-18-16,18-17 15,-18 0-15,1 0 16,-19 0-16,1-35 16,-18 18-16,0-19 15,-18 19-15,-17-19 16,0 19-16,-1-1 16,19 0-16,34 18 31</inkml:trace>
  <inkml:trace contextRef="#ctx0" brushRef="#br2" timeOffset="476221.9253">27852 2858 0,'-18'0'0,"36"0"15,-18-18 1,17 18 0</inkml:trace>
  <inkml:trace contextRef="#ctx0" brushRef="#br2" timeOffset="476561.2287">28169 2769 0,'-17'18'16,"-19"0"-16,19 17 15,17 0 1,17-17-16,19 17 15,17-35 1,-18 0-16,-17 0 0,34-18 16,-16-17-1,-36 0 1,0 0 0,-36-1-16,19 36 0,-1 0 15,1 18 1</inkml:trace>
  <inkml:trace contextRef="#ctx0" brushRef="#br2" timeOffset="476840.5933">28610 2822 0,'-17'36'15,"-1"-1"-15,36 0 16,35 0 0,-36-35-16,18 0 15,-17 0-15,17-17 16,-35-1-16,18 0 16,-18 1-16,-18-18 15,1 17-15,-1 18 16,-17-18-1,0 18-15,17 0 0,0 18 16</inkml:trace>
  <inkml:trace contextRef="#ctx0" brushRef="#br2" timeOffset="477223.4293">29034 2805 0,'-36'17'15,"36"19"-15,18 16 16,0-34-16,-1 0 16,19-1-16,-19-17 15,36-17-15,-35 17 16,17-36 0,-17 19-16,-18-36 15,-18 35-15,-17 1 16,17-1-16,-17 0 0,-18 18 15,18 0-15,-18 0 16,35 18-16,18 0 16</inkml:trace>
  <inkml:trace contextRef="#ctx0" brushRef="#br2" timeOffset="477912.4027">29386 2840 0,'-17'-18'31,"-1"18"-15,0 18-16,18 0 15,0-1-15,0 18 16,18 1-16,0-19 0,-1 1 16,19 0-16,34-1 15,-34-17-15,-1-17 0,0-1 16,0 0-16,18-17 15,-35 0-15,-18 0 16,0 17 0,-18 0-16,-35 1 15,18-1-15,0 18 0,-18 0 16,35 18-16,18-1 16,18 1-1</inkml:trace>
  <inkml:trace contextRef="#ctx0" brushRef="#br2" timeOffset="478241.1874">29986 2822 0,'-18'-17'0,"1"17"15,17 17-15,-18-17 16,18 18-16,0 0 15,18 34-15,-1-16 16,19-1-16,-1-17 16,18-1-16,-18-17 15,18 0 1,-35-17-16,17-19 16,-35 1-16,0 0 15,-18 17-15,-34-17 16,16 35-16,-17-18 15,18 18-15,0 0 16,35 18 0,17-18-1</inkml:trace>
  <inkml:trace contextRef="#ctx0" brushRef="#br2" timeOffset="478536.016">30515 2981 0,'0'-18'31,"18"18"-15,0 0-16</inkml:trace>
  <inkml:trace contextRef="#ctx0" brushRef="#br2" timeOffset="478685.5823">30709 2963 0,'18'0'15,"-18"-17"1,18 17-16</inkml:trace>
  <inkml:trace contextRef="#ctx0" brushRef="#br2" timeOffset="478824.2629">30903 2963 0,'0'-17'16,"18"-1"-1</inkml:trace>
  <inkml:trace contextRef="#ctx0" brushRef="#br2" timeOffset="478974.1614">31080 2946 0,'17'0'15,"1"0"-15,-18-18 16,18 18 0</inkml:trace>
  <inkml:trace contextRef="#ctx0" brushRef="#br2" timeOffset="479108.767">31186 2946 0,'17'0'15,"1"0"-15,-1 0 16,-17-18 0,18 18-16</inkml:trace>
  <inkml:trace contextRef="#ctx0" brushRef="#br2" timeOffset="479726.4739">31556 2805 0,'0'-18'16,"0"0"-1,-18 36 1,1 17-1,17 1-15,17-19 16,19 36 0,-19-35-16,54 17 15,-36-35-15,36 18 16,-36-54 0,-17 19-16,-18-1 0,0-17 15,-18 17-15,-17 1 16,-18-19-1,17 19-15,19-1 0,-18 18 16,17 0-16,0 0 16</inkml:trace>
  <inkml:trace contextRef="#ctx0" brushRef="#br2" timeOffset="480004.7028">32085 2752 0,'0'35'16,"0"-17"-1,0 17-15,0 35 16,0-34-16,18 17 0,-1-18 16,-17 0-16,36 18 15,-36-35-15</inkml:trace>
  <inkml:trace contextRef="#ctx0" brushRef="#br2" timeOffset="523869.8571">32632 2787 0,'-18'0'0,"36"0"15,17-18 1,1 18 0,-1-17-16,35-19 15,-34 19-15,-1 17 0,0-18 16,36 0-16,-36 1 15,18-18 1,-35 35-16,17-18 0,-18 18 16,1-18-16,-18 1 15</inkml:trace>
  <inkml:trace contextRef="#ctx0" brushRef="#br2" timeOffset="524248.3605">32773 2522 0,'0'18'16,"-18"-18"-1,-17 35-15,18 1 16,-36-1-16,35 0 16,-17 18-16,17-35 15,18 35 1,18-18-16,52 0 15,-34-35-15,69 18 16,-52-18-16,35 0 16,-52 0-16,-1 0 15</inkml:trace>
  <inkml:trace contextRef="#ctx0" brushRef="#br2" timeOffset="527068.3774">29528 1923 0,'17'0'16,"18"-18"0,1 0-16,34-17 15,-17 17-15,0-17 0,18 18 16,17-19-16,53-34 16,-88 52-16,0-17 0,35 0 15,-70 17 1,-1 18-16,-17-18 0</inkml:trace>
  <inkml:trace contextRef="#ctx0" brushRef="#br2" timeOffset="527492.3173">29651 1640 0,'-18'18'16,"-35"17"-16,36-17 16,-54 35-16,36-35 15,-18 17 1,35-18-16,1 19 16,17-19-16,0 19 15,35-19-15,36 36 16,-36-35-16,18-1 15,0 1-15,53 0 16,-54-18-16,-16 0 0,-19 0 16,1 0-16,0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21:21.8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5027 5062 0,'-18'-35'16,"1"-18"-1,-18 18-15,17-18 16,-35 18 0,35 35-16,-17 0 15,35 35-15,-18-17 16,18 17-16,-17 18 16,17 70-16,17-35 15,1 54-15,0-54 16,17 53-16,-17-88 15,17 35-15,-35-53 16,18 18 0,-18-35-16,-36-18 15</inkml:trace>
  <inkml:trace contextRef="#ctx0" brushRef="#br0" timeOffset="155.3347">4727 5556 0,'71'18'16,"-1"-18"-1,-34-18-15,34 18 16,-52 0-16,-1-17 0,1 17 16</inkml:trace>
  <inkml:trace contextRef="#ctx0" brushRef="#br0" timeOffset="489.6091">5327 4992 0,'-18'-18'16,"1"18"-16,-1 0 0,0 18 15,1 17 1,17 0-16,0 54 16,-18-19-16,36 54 15,-18-54 1,17-17-16,1 35 0,0-52 15,17-1-15,18 0 16,-35-35-16,17 0 16,-18 0-16</inkml:trace>
  <inkml:trace contextRef="#ctx0" brushRef="#br0" timeOffset="850.4631">5627 5380 0,'-35'0'0,"-1"0"16,19 18-16,-1 34 15,0-16-15,18 17 16,18-18 0,0 0-16,17-17 15,18-1-15,-36-17 16,36-35-16,-35 18 15,0-19 1,-1 1-16,-17-18 16,-17 35-16,17 1 15,-18 17-15,18 17 16,18 19 0,-18-19-16,35 19 15,-17-19 1,-1 1-16,1 0 0,35-18 15,-36 17-15,1-17 16</inkml:trace>
  <inkml:trace contextRef="#ctx0" brushRef="#br0" timeOffset="1111.3568">5838 4851 0,'71'70'15,"-36"-17"1,1 0-16,17 71 0,-1-19 16,-34 19-1,0-71-15,-18 53 16,-18-71-16,0 18 15,1-36-15,-1 19 16,1-36-16,-1 0 16</inkml:trace>
  <inkml:trace contextRef="#ctx0" brushRef="#br0" timeOffset="1591.3509">6809 5274 0,'17'0'16,"36"0"-16,-35 0 15,52 0-15,-34 0 16,-1 0-16,-17 0 0,34 18 15</inkml:trace>
  <inkml:trace contextRef="#ctx0" brushRef="#br0" timeOffset="1723.5789">6879 5486 0,'53'17'16,"18"-17"-1,-1 0-15,-35 0 16,1 0-16</inkml:trace>
  <inkml:trace contextRef="#ctx0" brushRef="#br0" timeOffset="2167.9784">7849 5239 0,'-17'-36'0,"-36"36"16,-18 0 0,1 36-1,-19 34 1,72-52-16,17 17 0,0 1 15,0-1-15,17 0 0,1-17 16,35 17-16,-18-17 16,1-18-16,-1 0 0,35-18 15,-17-17 1,-35-1-16,0 19 16,-18-36-16,0 0 15,-18 35-15,18 1 16,-18 17-16,1-18 15,17 36-15,0-1 16,0 19-16,0-1 0,0 0 0,35 36 16,0-36-1,18 0-15,-18-17 16,-17-18-16,17 0 0,-17 0 16,0 0-16</inkml:trace>
  <inkml:trace contextRef="#ctx0" brushRef="#br0" timeOffset="2774.9184">8061 4798 0,'18'0'16,"-1"-18"-16,36 1 16,-18 17-1,36 0-15,-53 0 16,17 0-16,-17 0 16,-18 35-16,-18 0 15,-35 18 1,18-35-16,-1 35 15,19-36-15,34 18 16,1-17-16,17-18 16,18 18-16,-17-18 15,-1 0-15,0 0 16,-17 0-16,-1 0 16</inkml:trace>
  <inkml:trace contextRef="#ctx0" brushRef="#br0" timeOffset="4154.2302">13670 4586 0,'0'-53'16,"-17"18"-1,-1 17-15,-35 1 16,18 17-16,-1 17 0,1-17 15,0 36-15,-36 16 16,54-16-16,-1-1 0,18 36 16,0-36-16,0-17 15,53-1-15,-18-17 16,36 0-16,-36-17 16,0-36-1,-17 17-15,0-17 16,-1 0-16,-17-17 15,-17 17-15,-1 0 0,-17-88 16,-18 18 0,17 70-16,19 17 0,-36 1 15,18 35 1,35 18-16,-18 17 16,0 71-1,36-36-15,17 54 0,1-71 16,-1 0-16,53 35 15,-35-71-15,35 36 16,-35-35 0,-35 0-16,17-1 0,-17 1 15,-18 0-15,-18-1 16,0-17 0</inkml:trace>
  <inkml:trace contextRef="#ctx0" brushRef="#br0" timeOffset="4460.8819">12823 5115 0,'18'18'16,"0"-18"-16,70 18 16,-17-1-16,-1-17 15,36 0-15,106 0 16,-89-17-16,106-19 16,-70 19-1,-88-1-15,-18 18 0,17-18 16,-52 18-16,-1 0 15,-34 0-15</inkml:trace>
  <inkml:trace contextRef="#ctx0" brushRef="#br0" timeOffset="6189.0176">13406 5627 0,'-36'-18'15,"1"18"1,0 0-16,-1 0 16,1 35-1,18 18 1,17-17-16,0-1 0,0-17 15,0 17-15,17-18 0,1 1 0,35-18 16,-36 0 0,19 0-16,-19-18 0,19-17 15,-19 0-15,1-18 16,-18 18-16,0-36 16,-18 36-16,-17-36 15,17 36-15,1 0 16,-1 17-1,0 1 1,18 34-16,18 18 16,0 36-1,-1-36-15,36 53 0,-35-70 16,17 17 0,-17-17-16,17 0 0,18 17 15,-35-17-15,17-1 16</inkml:trace>
  <inkml:trace contextRef="#ctx0" brushRef="#br0" timeOffset="6578.7634">13847 5574 0,'-18'0'15,"0"-18"-15,1 18 16,-1 0-16,0 18 16,1 17-1,-1-17-15,18 35 0,0-36 16,18 1 0,-18 0-16,35-18 15,-17 0-15,-1 0 16,1 0-16,0-18 15,-18 0-15,0 1 16,17 17-16,-17-18 16,0 0-16,-17 18 15,34 18 1,-17 0-16,18-1 16,17 1-1,0 0-15,-17-1 0,0-17 16</inkml:trace>
  <inkml:trace contextRef="#ctx0" brushRef="#br0" timeOffset="8013.289">14781 4692 0,'0'-35'0,"0"-18"16,0 35 0,-17 0-16,-1-17 15,-17 18-15,0 17 16,-1 17-16,1 54 16,17-36-16,1 36 15,17-18-15,0-1 16,0 19-16,17-18 15,36 53-15,-17-53 0,-19-18 16,36 18-16,-53-36 16,18 1-1,-36-18-15</inkml:trace>
  <inkml:trace contextRef="#ctx0" brushRef="#br0" timeOffset="8135.1717">14552 5080 0,'35'0'15,"36"0"1,-18 0-16,35 0 16,-53 0-16,36 0 15,-36 0-15,-17 0 16</inkml:trace>
  <inkml:trace contextRef="#ctx0" brushRef="#br0" timeOffset="8369.7324">15046 4657 0,'-18'17'16,"1"1"0,17 17-16,0 1 0,0-1 15,0 71 1,0-36-16,0-17 0,17-18 0,36 54 15,-35-72 1,17 18-16,0-17 0,-17-18 0,35 0 16</inkml:trace>
  <inkml:trace contextRef="#ctx0" brushRef="#br0" timeOffset="8664.5978">15328 5027 0,'-35'-18'15,"17"36"-15,-17 0 16,17-1-16,1 1 16,17 0-16,0-1 15,0 1-15,0 0 0,17-1 0,36-17 16,-35 0 0,35 0-16,-36 0 15,1-17-15,0 17 16,-18-36-16,0 54 47,0 0-32,17-18-15,1 17 0,0-17 16,-1 0-16,19 0 16,-19 0-16</inkml:trace>
  <inkml:trace contextRef="#ctx0" brushRef="#br0" timeOffset="8892.7925">15487 4639 0,'53'53'15,"17"35"1,-17 0-16,-35-52 15,17 52-15,-35-53 0,0 0 16,-17 36 0,17-36-16,-18 0 15,18-17-15</inkml:trace>
  <inkml:trace contextRef="#ctx0" brushRef="#br0" timeOffset="9103.8457">16051 4939 0,'0'0'0,"36"0"0,17 0 15,-18-18-15,-17 18 0,-1 0 16,1 0-16</inkml:trace>
  <inkml:trace contextRef="#ctx0" brushRef="#br0" timeOffset="9231.2079">16051 5098 0,'36'0'0,"17"17"15,-36-17-15,19-17 16,-1 17-16,-18-18 0</inkml:trace>
  <inkml:trace contextRef="#ctx0" brushRef="#br0" timeOffset="9822.7583">16828 4639 0,'-18'0'15,"36"0"-15,17 0 16,0 0 0,18 18-16,18-1 0,34 1 15,-52 0-15,-35-1 16,17 1-16,-17 17 15,-18-17-15,-53 35 16,18-18-16,-1 0 16,1 1-16,0-19 0,17 18 0,-17 1 15,35-19 1,18 19-16,-1-36 16,36 17-16,-18 1 15,36-18 1,-36 0-16</inkml:trace>
  <inkml:trace contextRef="#ctx0" brushRef="#br0" timeOffset="10209.3467">17780 4886 0,'0'-18'16,"-35"18"-16,-18 18 15,0 17 1,35-17-16,1 17 0,-1 18 16,36-35-1,17 17-15,-17-17 16,17-18-16,0 0 16,-17 0-16,17-18 0,-17 18 15,17-18-15,-35 1 0,18-1 0,-18-17 16,0 17-1,0 1-15,0-19 0,0 19 16,-18-1-16,18 0 16,0 36-1,0 17 1,0 1-16,18-19 0,34 36 16,-34-18-16,53 1 15,-18-36-15,0 17 16,-36-17-16,18 0 15</inkml:trace>
  <inkml:trace contextRef="#ctx0" brushRef="#br0" timeOffset="11844.7406">23865 3828 0,'-52'-36'15,"34"36"-15,-17-17 16,-36 34-16,36 1 16,-1 0-16,1 17 0,18 0 15,-19 0-15,19 36 16,17-36-16,17 36 16,1-53-16,35-1 15,0 1-15,17-36 16,-34 18-16,-1-17 15,-17-19-15,-1 19 0,-17-36 16,0 35 0,0-17-16,-17 17 15,-1 18-15,0 0 16,18 53-16,0-18 16,18 54-16,17-54 15,36 35 1,-18-52-16,35 17 15,-53-17-15,18-18 16</inkml:trace>
  <inkml:trace contextRef="#ctx0" brushRef="#br0" timeOffset="12773.6085">24606 3881 0,'18'-18'16,"0"18"-1,17-18 1,18 18-16,-18 0 16,18-17-16,-18 17 15,0 17 1</inkml:trace>
  <inkml:trace contextRef="#ctx0" brushRef="#br0" timeOffset="12924.0938">24642 3986 0,'17'18'16,"1"-18"-16,35 0 15,-18 0-15,36-18 16,-54 18-16,36 0 16,-35 0-16</inkml:trace>
  <inkml:trace contextRef="#ctx0" brushRef="#br0" timeOffset="13341.1325">25083 3651 0,'52'0'0,"-34"0"16,17 0-16,54 36 15,-37-19-15,19 18 16,-53 1-16,-1-19 15,-17 19-15,0 34 16,-35 1 0,0-18-16,-18 0 0,18-36 15,17 19-15,36-19 16,34 1 0,-16-18-16,17 17 15,35-17-15,-35 18 16,-18-18-16,0 0 0,1 18 15</inkml:trace>
  <inkml:trace contextRef="#ctx0" brushRef="#br0" timeOffset="14130.0188">28893 3775 0,'0'-36'0,"0"-16"15,-18 16-15,0 1 16,1 17-16,-36 1 16,35 34-16,0 1 15,1 17-15,-1 18 0,18 53 16,0-53-1,53 70-15,-35-70 16,35 18-16,-36-36 16,1 18-16,-18-35 15,-35-1 1,17-17-16,-35-17 16,35-1-16,-35 0 15,36 1-15,17-1 16,17 18-16,1-17 15,17 17-15,1-18 0,17 0 16,0 18-16,70-35 16,-88 35-16,18-18 15,-35 18-15</inkml:trace>
  <inkml:trace contextRef="#ctx0" brushRef="#br0" timeOffset="14398.0716">29245 3581 0,'-35'53'16,"35"0"-1,0 35-15,0-35 16,35 0-16,1 35 16,-1-35-16,0-18 0,18 18 15,-35-35-15,17-1 16,-17 1-16</inkml:trace>
  <inkml:trace contextRef="#ctx0" brushRef="#br0" timeOffset="14770.5802">29616 3916 0,'-36'0'0,"1"17"16,18 1-16,-19 35 15,36 18 1,0-54-16,18 36 15,0-35-15,34 17 16,-16-35-16,-1 0 16,-17-18-16,-1-17 15,-17 18-15,0-36 16,0 35-16,0-17 16,0 52 15,0 19-16,18-19-15,0 36 16,-1-35-16,1-1 16,17 19-1,-17-36-15,-1-36 16</inkml:trace>
  <inkml:trace contextRef="#ctx0" brushRef="#br0" timeOffset="14971.4317">29863 3616 0,'35'88'16,"18"0"0,-18 18-16,-17-53 0,-18 35 15,0 1 1,-18-37-1,0-16 1,1-36-16</inkml:trace>
  <inkml:trace contextRef="#ctx0" brushRef="#br0" timeOffset="15136.8546">30321 3898 0,'88'0'0,"-35"0"16</inkml:trace>
  <inkml:trace contextRef="#ctx0" brushRef="#br0" timeOffset="15254.9822">30321 4075 0,'53'0'16,"-35"-18"-16,70 18 16,0-35-1,-53 17-15</inkml:trace>
  <inkml:trace contextRef="#ctx0" brushRef="#br0" timeOffset="15461.2549">30762 3863 0,'-17'35'16,"34"18"-1,19-18 1,-1 1-16,-18-36 0,19 17 0,34 1 16,-34-18-1,-19 0-15,1 0 0,17 0 16,-35-18-16,0 1 15</inkml:trace>
  <inkml:trace contextRef="#ctx0" brushRef="#br0" timeOffset="15639.2568">30974 3951 0,'0'71'15,"18"-36"-15,-18 18 16,0-18-16,17 0 16,-17-17-16,0 0 0,0 17 15,0-17-15</inkml:trace>
  <inkml:trace contextRef="#ctx0" brushRef="#br0" timeOffset="16478.902">23865 5239 0,'-17'-36'15,"-1"19"1,-17-1 0,0 18-16,-1 18 15,19-1-15,-19 1 0,1 17 0,0 1 16,17-1-16,18 36 16,0-36-16,18-18 0,-1 19 15,72-19 1,-54-17-16,0 0 0,1-17 15,16-1-15,-34-17 16,0 17-16,-18-17 0,0 17 16,0 1-16,0-1 0,-18-17 15,0 35-15,18 35 32,0 18-17,18-18-15,17 0 0,18 18 16,-17-17-1,-1-19-15,0 1 0,0-18 0,18 0 16</inkml:trace>
  <inkml:trace contextRef="#ctx0" brushRef="#br0" timeOffset="16684.1118">24289 5203 0,'17'0'15,"19"0"-15,34 0 16,-34 0-16,-1 0 16,0 0-16,18 18 15,-35-18-15,-1 0 0</inkml:trace>
  <inkml:trace contextRef="#ctx0" brushRef="#br0" timeOffset="16807.1334">24377 5398 0,'35'17'16,"1"-17"-16,34 0 16,-35 0-1,1 0-15,-1-17 0</inkml:trace>
  <inkml:trace contextRef="#ctx0" brushRef="#br0" timeOffset="17106.9455">24800 5098 0,'18'0'16,"52"0"-16,-34 0 15,34 17 1,-34 1-16,-19 0 16,-17-1-16,0 36 15,-17-18-15,-19 36 16,19-53-16,-1 35 16,0-18-16,18 0 15,18-35-15,0 35 16,-1-35-16,1 0 15,17 0-15,-17-17 0,0 17 16,-1-18-16,1 18 16</inkml:trace>
  <inkml:trace contextRef="#ctx0" brushRef="#br0" timeOffset="17252.6344">25277 5327 0,'17'-18'16,"1"18"-16,-1-17 16,1 17-16,17 0 15</inkml:trace>
  <inkml:trace contextRef="#ctx0" brushRef="#br0" timeOffset="17573.3128">25506 5221 0,'-18'35'16,"1"-17"-16,17 35 16,17-35-16,1 35 15,-1-36 1,1 1-16,17-1 0,-17 1 15,0-18 1,-1 0-16,1 0 0,0-18 16,-18 1-16,0-1 0,0-35 15,0 36-15,0-19 16,-18 19-16,18-19 16,-18 19-16,18-1 15,-17 18-15</inkml:trace>
  <inkml:trace contextRef="#ctx0" brushRef="#br0" timeOffset="17897.5942">25912 5274 0,'-18'0'16,"0"18"-16,-17-1 16,35 1-16,0 17 15,0-17-15,18 0 0,-1 17 0,36 0 16,-35-35-16,35 0 16,-36 0-1,19-18-15,-19 1 16,-17-1-16,0-52 15,-53 34 1,36 1-16,-36 17 16,35 1-16,1 17 0,-1 17 15,18 1 1</inkml:trace>
  <inkml:trace contextRef="#ctx0" brushRef="#br0" timeOffset="18124.0392">26211 5168 0,'0'0'0,"0"18"0,0 35 16,0-18-16,18 36 15,0-36-15,-1 18 16,-17-18-16,18 0 16,-18-17-16</inkml:trace>
  <inkml:trace contextRef="#ctx0" brushRef="#br0" timeOffset="20125.7881">28646 5009 0,'-18'-52'16,"0"52"-16,18-18 0,-17 18 16,-1 0-1,18 18-15,-18 17 0,18 0 16,0 71-16,18-53 15,-18 17-15,0-17 0,18 0 16,-18 53-16,0-53 16,0-35-16,-18 17 15,18-17-15,-35-1 16,17-17-16,-17-17 0,17-1 16,1 0-16,-19-17 15,36 17-15,0 1 0,0-1 16,36 18-1,-1-18-15,0 18 0,0 0 16,54-17-16,-37 17 16,-16 0-16,34-18 15</inkml:trace>
  <inkml:trace contextRef="#ctx0" brushRef="#br0" timeOffset="20331.3927">28910 5098 0,'-17'70'0,"-1"1"16,18 17-1,0-35-15,18 17 16,-1-34-16,1-1 0,17-17 15</inkml:trace>
  <inkml:trace contextRef="#ctx0" brushRef="#br0" timeOffset="20660.6554">29122 5345 0,'-35'0'16,"17"0"-16,0 17 15,18 1 1,0 0-16,0-1 16,18 1-16,0-1 15,-18 1-15,17-18 16,1 0-16,-1 0 16,-17-18-16,0 1 15,18 17-15,-18 17 31,18 1-15,-18 0-16,17-18 0,1 17 16,0 1-16,35-18 15,-36 0 1,1 0-16,-1-18 16,-17 1-16</inkml:trace>
  <inkml:trace contextRef="#ctx0" brushRef="#br0" timeOffset="20870.7967">29333 5045 0,'36'35'16,"17"0"-16,0 1 16,-18-1-16,18 35 15,-36-34-15,-17 52 16,0-53-16,-35 36 15,18-36 1,-1 0-16,0-35 16</inkml:trace>
  <inkml:trace contextRef="#ctx0" brushRef="#br0" timeOffset="21267.1964">29827 5274 0,'0'18'16,"18"-18"-16,-18 17 0,18-17 15,-18-17 1,17-1-1,-17 0-15,18 1 0,-18-19 16,18 36-16,-1-17 16,1 34-1,-18 1 1,17 0-16,-17-1 16,18-17-1,0 0 1,-18-17-1,17-1 1,1 18 0,-18-18-16,18 18 15,-18 18 1</inkml:trace>
  <inkml:trace contextRef="#ctx0" brushRef="#br0" timeOffset="21599.7388">29827 5521 0,'18'0'15,"0"-18"1,-18 1-16,17-1 16,1 0-16,0 18 15,-1-17-15,1 17 16,-1 0-16,1 0 15,0 17-15,-18 1 16,0 0 0,17-1-1,1-17-15,0 0 16,-1 0 0,1-17-16,0 17 15,-18-18-15,0 0 16,17 1-1,-17-1-15,0 1 16</inkml:trace>
  <inkml:trace contextRef="#ctx0" brushRef="#br0" timeOffset="21966.6604">30586 5062 0,'-35'18'16,"17"0"-16,0-1 16,18 36-16,-17-35 15,34 35-15,1-18 16,17 0 0,0-35-16,36 18 15,-36-18-15,18 0 16,-17 0-16,-19-35 15,1 17-15,-18 0 16</inkml:trace>
  <inkml:trace contextRef="#ctx0" brushRef="#br0" timeOffset="22128.8188">30727 5327 0,'18'71'15,"-1"-19"1,19 1-16,-19-17 16,1-36-1,-1 0-15</inkml:trace>
  <inkml:trace contextRef="#ctx0" brushRef="#br0" timeOffset="22284.7265">31009 5398 0,'18'0'0,"-1"0"16,1 0 0</inkml:trace>
  <inkml:trace contextRef="#ctx0" brushRef="#br0" timeOffset="22583.7633">31274 5309 0,'-18'18'15,"18"35"-15,0-18 16,18 18-16,-1-35 15,1-1-15,0 1 0,35 0 16,0-18 0,-36 0-16,18-18 15,-17-17-15,-18-1 16,0 19-16,-35-36 16,17 35-16,-17-17 15,17 17-15,1 18 16,-1 0-1,18 18-15</inkml:trace>
  <inkml:trace contextRef="#ctx0" brushRef="#br0" timeOffset="22902.449">31679 5380 0,'-17'18'31,"17"-1"-15,0 1-16,17 35 15,1-36-15,0 1 0,-1 0 16,1-18-16,35 17 16,-35-17-16,-1 0 0,-17-17 15,18-1 1,-18 0-16,0 1 0,0-19 15,-35 1-15,-1 0 16,-17 0-16,18 35 16,-18 0-16,36 0 15,-1 17 1,18 1-16,18-18 16</inkml:trace>
  <inkml:trace contextRef="#ctx0" brushRef="#br0" timeOffset="23167.1886">31962 5327 0,'17'0'16,"-34"0"15,-1 18-31,18-1 0,0 19 16,18-19-16,-1-17 15,19 35-15,-19-35 16,-17 18-16,36-18 16,-19 0-16,1 0 0,-1-18 15,1 18 1,0-17-16,-18-1 16</inkml:trace>
  <inkml:trace contextRef="#ctx0" brushRef="#br0" timeOffset="23345.8455">32138 5433 0,'0'53'16,"0"0"-1,18-36-15,-1 19 16,-17-19-16,18 1 0,-18-1 15,0 1-15,-18-18 16</inkml:trace>
  <inkml:trace contextRef="#ctx0" brushRef="#br0" timeOffset="24007.2875">30692 5186 0,'0'-18'15,"0"1"1,17 17-16,-17 17 31,0 18-15,-17-17-16,17 17 15,0-17-15,0 35 16,17-35-16,-17 17 16,0-17-16,18-1 15</inkml:trace>
  <inkml:trace contextRef="#ctx0" brushRef="#br0" timeOffset="28739.9429">16845 5468 0,'-17'0'16,"17"-18"0,17 18-1,-17 18 17,0 17-17,0 1 1,35 17-16,-17-18 15,53 0-15,-18-17 16,17-1-16,71 19 16,-53-36-16,1 17 15,-1-17-15,0 18 0,106-18 16,-88-18-16,70 1 16,-105-19-16,35 1 15,-89 17-15,19-17 16,-36 18-1,0-1 1,-18 18-16,-17-18 16</inkml:trace>
  <inkml:trace contextRef="#ctx0" brushRef="#br0" timeOffset="29351.7669">17480 5962 0,'-17'0'31,"17"18"-31,-18 17 16,18 0-16,-18 18 15,18 0 1,18-35-16,35-1 16,-18 1-16,36-18 15,-18 0-15,35 0 16,-53-18-16,36 18 15,-36-17-15,-18 17 16,-17-18-16</inkml:trace>
  <inkml:trace contextRef="#ctx0" brushRef="#br0" timeOffset="29535.3018">17727 6068 0,'0'53'0,"0"-18"16,18 53-16,-18-35 15,35 35-15,-17-52 16,-1 34 0,1-52-16</inkml:trace>
  <inkml:trace contextRef="#ctx0" brushRef="#br0" timeOffset="33700.735">4657 8625 0,'-18'-35'0,"0"0"15,1 0 1,-1 17-16,-35-17 15,18 17-15,17 0 0,-17 18 16,0 0-16,-1 53 16,19 0-16,-1 0 15,18 124-15,18-89 0,-1 0 16,36 88 0,-17-105-16,34 35 15,-52-53-15,17 0 16,0-18-1</inkml:trace>
  <inkml:trace contextRef="#ctx0" brushRef="#br0" timeOffset="33867.8928">4304 9137 0,'53'18'16,"-18"-18"-16,53 0 15,-35 0-15,0-18 0,0 18 16,0-18-16,-18 18 0,1 0 16,-1-17-16</inkml:trace>
  <inkml:trace contextRef="#ctx0" brushRef="#br0" timeOffset="34128.6343">5080 8537 0,'-35'-17'16,"-1"52"0,1 18-1,18 0-15,17 70 16,0-52-16,0-1 0,35 54 15,0-71-15,18 53 16,-18-71-16,36 18 16,-36-36-16,0-17 15</inkml:trace>
  <inkml:trace contextRef="#ctx0" brushRef="#br0" timeOffset="34490.4476">5362 9013 0,'-35'0'16,"0"18"-1,17 0-15,0 52 16,18-52-16,0 17 16,18-17-16,0 0 0,17-1 15,0-17-15,36 0 16,-54-17-16,19 17 0,-19-18 15,1 0-15,-18-17 16,0 17-16,0-17 16,-18 17-16,1 1 15,17 34 1,17 19 0,1-19-16,35 19 15,-35-19 1,-1 1-16,18 0 0,-17-1 15,17-17 1,-17 0-16,0-35 16</inkml:trace>
  <inkml:trace contextRef="#ctx0" brushRef="#br0" timeOffset="34712.1968">5521 8449 0,'53'53'16,"-18"-18"-16,18 18 16,35 71-16,-52-71 15,52 70-15,-71-70 16,19 53-16,-36-71 16,-18 36-16,0-36 15,-17 18-15,17-36 16,1-17-1,-1 0-15</inkml:trace>
  <inkml:trace contextRef="#ctx0" brushRef="#br0" timeOffset="35000.5456">6368 8802 0,'17'0'16,"36"17"-1,-18-17-15,1 0 0,34 0 16,-34 0-16,-1 0 16,-17 0-16,-18 18 15</inkml:trace>
  <inkml:trace contextRef="#ctx0" brushRef="#br0" timeOffset="35146.0288">6403 9031 0,'35'35'16,"36"1"0,-1-36-16,-34 0 15,-1 0-15,-17 0 16</inkml:trace>
  <inkml:trace contextRef="#ctx0" brushRef="#br0" timeOffset="36136.223">7532 8961 0,'35'-36'15,"-35"19"-15,0-1 0,0 0 0,0-17 16,0 17-16,-35-17 15,17 35-15,-35-17 16,18 34 0,-36 36-16,19 0 15,-19 53-15,53-71 16,1 18-16,17 0 0,0-18 16,35 18-16,-17-35 15,70-1-15,-35-17 16,35-17-1,-35-1-15,17-52 16,-34 52-16,-1-53 16,-17 36-16,-18-18 15,-18 18-15,0-18 16,1 35-16,-36-17 16,35 35-1,0 53-15,18-18 16,36 36-16,34-1 15,-34-34-15,-1-1 16,53 0 0,-53-17-16,18-18 0,0 18 15,-18-36-15</inkml:trace>
  <inkml:trace contextRef="#ctx0" brushRef="#br0" timeOffset="36542.3602">7814 8273 0,'18'-53'15,"17"0"1,-17 35-16,35 1 15,-1-1-15,-34 36 16,0-1-16,-18 1 0,17-1 16,-17 19-1,-17-19-15,17 1 0,-36 17 16,36-17 0,18 0-1,0-1-15,17 1 16,-17 17-16,35 0 15,-36-17-15,1 17 16,-18-17-16,-18 0 16,1-18-16,-19 17 15,1-17-15,-18 0 16,35 0-16,-17 0 16,18 0-16</inkml:trace>
  <inkml:trace contextRef="#ctx0" brushRef="#br0" timeOffset="40046.4909">13282 8414 0,'-53'0'16,"18"0"-16,-36 35 16,1 36-16,52-36 15,1 0-15,-1-17 0,36 35 16,-18-36-16,52 19 16,-34-36-16,53 0 15,-36-18 1,35-17-16,-52-1 15,17-34 1,-35 17-16,0 18 0,0-71 16,-17 53-16,-36-88 15,0 17 1,35 71-16,-35-35 16,18 71-16,17 17 0,1 17 15,17 71 1,0-35-16,53 88 15,-18-88-15,53 71 16,-53-71-16,36 53 16,-18-71-16,17 35 15,-52-52-15,35 35 16,-53-35-16,18-1 16</inkml:trace>
  <inkml:trace contextRef="#ctx0" brushRef="#br0" timeOffset="40440.6841">12418 9049 0,'-18'0'15,"53"0"1,1 0-1,17 0-15,0 0 0,35 17 16,88-17-16,-70 0 16,123 18-1,-105-18-15,-1 0 16,1 0-16,-18 0 0,70 0 16,-123 0-16,35 0 15,-53-18-15,-17 1 16</inkml:trace>
  <inkml:trace contextRef="#ctx0" brushRef="#br0" timeOffset="42392.4396">13018 9507 0,'17'-17'0,"-17"-19"15,0 19-15,0-1 16,-17 1-16,17-1 15,-36 18-15,19 0 16,-54 35 0,36 0-16,-36 36 15,54-36-15,-19 36 16,36-36-16,0 36 16,18-54-16,17 19 15,0-36-15,36 0 16,-18-18-16,18-35 15,-54 18-15,1-53 16,-1 52-16,-34-52 16,-1 53-16,-17-36 15,17 36 1,-35-18-16,36 35 16,-1 1-16,0-1 15,18 36 1,18 17-16,0 18 15,-1 0-15,1-18 16,35 36-16,-18-18 16,0-36-16,54 54 15,-54-54-15,35 19 16</inkml:trace>
  <inkml:trace contextRef="#ctx0" brushRef="#br0" timeOffset="42733.4223">13476 9490 0,'-35'-18'16,"17"36"0,1-1-16,-19 36 15,36-17 1,0-1-16,18-18 0,0-17 15,-1 18-15,1-18 0,17 0 16,0-18-16,1 18 16,-36-17-16,17-18 15,-17 17-15,0 0 16,0 36 15,0 17-31,18 18 16,0-35-16,-1-1 15,36 19-15,-18-36 16,1 0-16,-19 0 16</inkml:trace>
  <inkml:trace contextRef="#ctx0" brushRef="#br0" timeOffset="43523.8226">12876 9225 0,'-17'0'31,"17"-17"-15,0-1-16,0 0 15,-18 1 1,18-1-16,0 0 16,0 1-1,0 34 1,0 19-1,18-1-15,-18 0 0,35 36 16,-35-54-16,35 36 16,-35-17-16,18-19 15,0-17-15,-1 35 16</inkml:trace>
  <inkml:trace contextRef="#ctx0" brushRef="#br0" timeOffset="43991.1323">13511 9472 0,'18'0'31,"0"18"-15,-1-1-1,1 19-15,-18-19 0,0 1 16,18 0 0,-18-1-16</inkml:trace>
  <inkml:trace contextRef="#ctx0" brushRef="#br0" timeOffset="44611.4356">14640 8749 0,'18'-53'0,"-18"18"16,18-18-1,-54 0-15,36 35 0,-35 1 16,0 17 0,-18 0-16,35 35 15,-17 0-15,0 53 16,17-35-16,0 18 16,18-18-16,-17 70 15,34-70-15,-17 0 0,53 18 16,0-1-1,-35-35-15,-1-17 0,1 0 16,-18-36 0</inkml:trace>
  <inkml:trace contextRef="#ctx0" brushRef="#br0" timeOffset="44729.3289">14411 9102 0,'18'0'0,"-1"-18"16,36 18-1,18 0 1,-18 0-16</inkml:trace>
  <inkml:trace contextRef="#ctx0" brushRef="#br0" timeOffset="44967.8643">14852 8590 0,'0'-17'15,"-18"17"-15,1 52 16,17 1-16,0 0 0,-18 53 16,18-35-16,18 34 15,-1-52-15,36 18 16,-17-36-16,16-17 15,-34 0-15</inkml:trace>
  <inkml:trace contextRef="#ctx0" brushRef="#br0" timeOffset="45269.3192">15028 9013 0,'-17'0'16,"-19"18"-16,19 35 15,17-35-15,0-1 16,17 19-16,1-19 16,35 1-1,-35-18-15,-1 0 0,36-18 16,-35 1 0,-18-1-16,0 0 15,0 1-15,0-1 16,0 36-1,17-1 1,-17 1 0,36-18-16,-19 18 15,36-18-15,-35 0 16</inkml:trace>
  <inkml:trace contextRef="#ctx0" brushRef="#br0" timeOffset="45506.8549">15258 8467 0,'17'17'16,"54"36"-1,17 18 1,-17 52-16,-36-52 15,18 70-15,-36-35 16,-17-18 0,-35 0-16,0-70 15</inkml:trace>
  <inkml:trace contextRef="#ctx0" brushRef="#br0" timeOffset="47030.9063">16122 8802 0,'18'0'16,"17"0"0,35-18-1,-34 18-15,17-17 16,-36 17-16,1 0 0,-18 17 16</inkml:trace>
  <inkml:trace contextRef="#ctx0" brushRef="#br0" timeOffset="47163.3407">16140 9013 0,'35'18'15,"35"-18"1,19-18-16,-1 1 16,-71-1-16</inkml:trace>
  <inkml:trace contextRef="#ctx0" brushRef="#br0" timeOffset="47675.7555">16933 8449 0,'-35'-18'0,"17"1"16,36 17 15,35 0-31,-35 17 15,17 19-15,-17-19 16,-18 19-16,0-1 16,0 0-16,-18 0 15,18 1 1,0-1-16,18 0 16,-18 1-16,35 16 15,0-34-15,0 53 16,-17-54-16,17 36 15,-35-35-15,0 17 16,0-17-16,-17-1 16,-19-17-16,19 0 0,-36 0 15,18 0-15,-18 0 16,35 0-16,0-17 16,1 17-16</inkml:trace>
  <inkml:trace contextRef="#ctx0" brushRef="#br0" timeOffset="48104.7373">17745 8837 0,'0'-18'15,"-53"1"-15,0 34 16,18 1-16,-36 17 16,18 36-1,18-1 1,35 1-16,18-18 16,17-35-16,-18-18 0,19 17 15,-1-17-15,0 0 16,18-17-16,-35-1 15,17-17-15,-17-1 16,-18 1 0,0 0-16,-18-18 0,0 35 15,1-17 1,17 53 0,0 17-16,17 0 15,1-17-15,17 35 16,1-36-16,34 19 15,-52-19-15,35-17 16,-36 0-16</inkml:trace>
  <inkml:trace contextRef="#ctx0" brushRef="#br0" timeOffset="48461.4315">17851 8290 0,'35'0'0,"35"18"15,-52 0 1,17-1-16,-17 18 0,17 18 15,-17-35-15,-18 0 16,0 17-16,-18-17 16,1-18-16,-1 17 0,-17 1 15,35 0 1,35-1 0,-17-17-16,35 18 15,-36-1 1,36-17-16,-53 18 15</inkml:trace>
  <inkml:trace contextRef="#ctx0" brushRef="#br0" timeOffset="49705.2553">16775 8449 0,'0'-18'31,"0"1"16,17 17-32,19 0-15,-19 0 16,18 0-16,-17 17 16,0-17-16,35 36 15,-36-19-15,1 19 16,0-19-16,-1 36 15,-17-35-15,0 35 16,-17-36-16,17 19 16,-18-36-16,18 17 15,-18-17-15,18 18 0,-17-18 16,-1 18 0,0-18-16,1 0 0,-19 17 15,19-17-15,-1 0 16,1 0-16,-1 0 15,0 0 1,36 0 93,0 0-93,-1 0-16,1 18 16,-1-18-16,1 0 15,17 17 1,1 1-16,-19-18 0,36 18 16,-35-1-1,-1 1 1,1 0-16,-18-1 0,0 1 15,18 0-15,-18-1 16,0 1 0,17-18-16,-17 17 15,0 1-15,18 0 16,-18-1 0,-18-17-16,18 18 15,-17-18-15,-1 0 16,-35 18-1,36-18-15,-36 17 16,17-17-16,19 0 0,-19 0 16,19 18-16,-1-18 15,1 0-15,17-18 32,0 1-1,-18 17-16</inkml:trace>
  <inkml:trace contextRef="#ctx0" brushRef="#br0" timeOffset="50656.4672">15099 9049 0,'0'0'0,"18"0"15,-18-18 1,17 0 0,1 1-1,-18 34 63,17 1-62,-17 0 0,18-18-16,-18 17 0,35 1 15,-35 0-15,18-1 16,0-17-16</inkml:trace>
  <inkml:trace contextRef="#ctx0" brushRef="#br0" timeOffset="60401.1352">23618 8114 0,'0'-18'15,"0"1"-15,0-19 16,0 19-1,-17-1-15,-1 18 16,1-18-16,-1 18 16,-35 18-1,0 17-15,-17 36 16,34-36-16,1 53 16,35-17-1,18-18 1,35-18-16,-18-17 0,35-18 15,19-36 1,-72 19-16,18-1 16,-17-17-16,-18 17 0,18-17 15,-18-18-15,0 18 16,-18-18-16,0 35 16,18 1-16,0 34 31,18 71-16,0-52 1,-1-1-16,19 0 0,17 18 16,-18-35-16,18 17 15,-36-35-15,1 18 16,0-18-16</inkml:trace>
  <inkml:trace contextRef="#ctx0" brushRef="#br0" timeOffset="60578.9696">24007 8096 0,'17'0'0,"1"-17"16,17-1-16,0 18 16,36-18-16,-53 1 15,-1 17 1,1 17-16,-18 1 15</inkml:trace>
  <inkml:trace contextRef="#ctx0" brushRef="#br0" timeOffset="60710.7073">24077 8237 0,'35'0'0,"18"0"15,18 0 1,-36-17-16,18-1 15,-35 18-15</inkml:trace>
  <inkml:trace contextRef="#ctx0" brushRef="#br0" timeOffset="61057.6146">24518 7814 0,'53'0'16,"-35"0"-16,17 0 15,0 18-15,0-1 0,36 19 16,-53-19 0,-1 1-16,-17 52 15,0-17-15,-17-17 0,-19 34 16,19-35-16,-19 36 15,19-53 1,17-1-16,0 1 16,53-18-16,-18 18 15,53-18-15,-53 0 16,36 0-16,-36 0 16,1 17-16,-36 1 15,0-1 1</inkml:trace>
  <inkml:trace contextRef="#ctx0" brushRef="#br0" timeOffset="63109.2909">28981 7761 0,'-36'-35'0,"1"-18"15,-18 35 1,36 18-16,-54 0 16,18 53-1,35-18-15,-17 54 16,35-36-16,0 52 16,18-52-16,17 36 15,-17-54-15,35 35 16,-18-34-16,0-1 15,-35-17-15,18-1 16,-36-17-16,1 0 16</inkml:trace>
  <inkml:trace contextRef="#ctx0" brushRef="#br0" timeOffset="63241.1975">28575 8167 0,'18'0'15,"35"0"1,-18 0-16,53 0 15,-53 0-15,18 0 0,35 0 16,-70 0-16</inkml:trace>
  <inkml:trace contextRef="#ctx0" brushRef="#br0" timeOffset="63460.1269">29192 7743 0,'-17'18'15,"-1"35"-15,0-18 16,18 54-16,0 16 16,18-52-16,0-17 15,35 34 1,-36-35-16,19 1 0,-19-19 15,1 1-15</inkml:trace>
  <inkml:trace contextRef="#ctx0" brushRef="#br0" timeOffset="63798.1038">29457 8114 0,'0'-18'15,"-18"18"1,1 0-1,17 36 1,0-1-16,0-18 16,17 19-16,1-19 15,0-17-15,-1 18 0,1-18 16,0 0-16,-18-35 16,0 17-1,0 0 1,0 1-16,0 34 31,17 1-15,-17 0-16,35-1 15,-17-17-15,0 18 0,-1-18 16,1 0 0,-18-18-16,-18 1 15</inkml:trace>
  <inkml:trace contextRef="#ctx0" brushRef="#br0" timeOffset="64004.296">29669 7761 0,'35'53'16,"0"18"-16,0-36 15,18 35-15,-17-34 16,-1 52-16,-17-53 15,-18 18-15,-18-18 16,-35 18-16,18-35 16,-1 0-1,19-18-15</inkml:trace>
  <inkml:trace contextRef="#ctx0" brushRef="#br0" timeOffset="64736.8965">30233 7973 0,'18'0'31,"35"0"-31,17 0 15,-52 0-15,17 17 16</inkml:trace>
  <inkml:trace contextRef="#ctx0" brushRef="#br0" timeOffset="64876.0191">30233 8149 0,'53'18'0,"-18"-18"16,36 0-16,-36 0 16,-17 0-16,-1 0 0</inkml:trace>
  <inkml:trace contextRef="#ctx0" brushRef="#br0" timeOffset="66524.0119">31256 7938 0,'0'-18'0,"0"-17"16,0-1 0,0 19-16,-18-1 15,1 0 1,-1 18-16,-17 0 0,17 0 0,-35 0 15,36 0 1,17 36 0,0-19-16,35 36 15,0-17-15,36 69 16,-36-52-16,-17 0 16,17-18-16,-17 18 0,-1 0 0,1 18 15,-18-54 1,-18 1-16,1 0 0,-54-18 15,36 0-15,0 0 16,-18-18-16,17 0 16,1 1-16,0-1 0,17-17 0,18 17 15,0-17-15,0 0 0,71-18 16,-36 35 0,71-35-16,-53 36 15,0-19-15,0 19 16,-18-19-16,18-16 15,-36 34-15,-34-35 16,-1 18-16,-52 17 16,17 0-16,-36 18 15,37 18-15,-37 17 16,54-17-16</inkml:trace>
  <inkml:trace contextRef="#ctx0" brushRef="#br0" timeOffset="68903.5126">23689 9419 0,'0'-17'16,"-18"17"-16,18-18 15,-17 0-15,-1 1 16,0 17-16,-17 0 0,18 17 16,-54 19-1,53-1-15,-35 53 16,53-53-16,-17 36 15,34-36-15,1 0 16,17-17-16,18 0 16,-17-18-16,16-18 15,-34 0-15,0-17 16,-1 17-16,1-52 16,-18 52-16,0-17 0,0 17 15,-18-17-15,1 35 16,17 18-1,0 17-15,17 36 16,1-54-16,0 18 16,35 18-16,-18-35 15,0 0-15,36-1 16,-54-17-16,19 0 16</inkml:trace>
  <inkml:trace contextRef="#ctx0" brushRef="#br0" timeOffset="69169.9799">24095 9419 0,'0'-17'16,"17"17"0,1-18-16,17 18 15,18-18-15,-35 18 16,-1 18 0,-17 0-16,-17-1 15</inkml:trace>
  <inkml:trace contextRef="#ctx0" brushRef="#br0" timeOffset="69286.6327">24112 9596 0,'36'0'15,"17"-18"1,-18 0-16,-18 18 16</inkml:trace>
  <inkml:trace contextRef="#ctx0" brushRef="#br0" timeOffset="69676.2425">24500 9243 0,'36'0'15,"34"0"-15,36 17 16,-71 1-16,54 17 16,-72 1-1,-17-1-15,-35 53 16,0-53-16,-18 18 15,35-35-15,0 0 16,18-1 0,0 1-16,18-18 15,0 17-15,-1 1 0,19-18 16,17 18-16,-36-18 16,18 0-16</inkml:trace>
  <inkml:trace contextRef="#ctx0" brushRef="#br0" timeOffset="69826.9494">25065 9507 0,'0'-17'15,"18"17"1</inkml:trace>
  <inkml:trace contextRef="#ctx0" brushRef="#br0" timeOffset="70166.5739">25294 9384 0,'0'18'32,"-17"17"-17,17 0-15,35 18 16,-18-35-16,1-18 16,35 17-16,-18-17 15,-17 0-15,0 0 16,-18-17-1,0-1-15,0 0 16,-18-17 0,0 17-16,1 1 15,-1-1-15,0-17 16,1 17 0,-1 18-16,0 0 15</inkml:trace>
  <inkml:trace contextRef="#ctx0" brushRef="#br0" timeOffset="70488.1681">25647 9384 0,'-18'-18'15,"1"18"-15,17 18 16,0 0-16,0-1 15,17 18 1,1 1-16,0-19 0,17 19 16,0-19-1,-17-17-15,35 18 0,-36-18 16,19-18-16,-36 1 16,0-19-1,0 19-15,-18-1 16,0-17-16,1 17 0,-36-17 15,35 17-15,-17 18 16,17 0-16,1 18 16</inkml:trace>
  <inkml:trace contextRef="#ctx0" brushRef="#br0" timeOffset="70722.0401">26070 9278 0,'18'0'15,"-18"18"1,18 35 0,-1 17-1,-17-52-15,35 52 16,-17-34-16,0 17 15,-1-36-15,1 36 16</inkml:trace>
  <inkml:trace contextRef="#ctx0" brushRef="#br0" timeOffset="73146.7067">28928 9260 0,'0'-35'16,"0"18"-16,0-1 16,0-35-16,0 35 15,0-35-15,-18 53 16,1-17 0,-1 17-16,0 17 0,-17 19 15,17 17-15,18 0 16,0 52-16,0-34 15,18-18-15,17 53 16,-17-53-16,0 17 16,-1-35-16,-17 18 15,-35-35 1,17-18-16</inkml:trace>
  <inkml:trace contextRef="#ctx0" brushRef="#br0" timeOffset="73268.5351">28698 9631 0,'36'0'0,"34"-18"16,-17 18-16,35 0 16,1 0-1,-54 0-15,18 0 16</inkml:trace>
  <inkml:trace contextRef="#ctx0" brushRef="#br0" timeOffset="73491.4445">29175 9155 0,'-18'17'0,"-17"54"16,17 17-1,18 0 1,0-35-16,0 0 0,18 0 15,17 35-15,-17-70 16,52 35-16,-52-53 16,17 17-16</inkml:trace>
  <inkml:trace contextRef="#ctx0" brushRef="#br0" timeOffset="73813.8184">29386 9490 0,'-35'0'15,"0"17"1,17 19-16,1 17 16,17-18-16,0-18 15,17 19-15,18-1 16,1-35-16,17 18 16,-36-18-16,1-18 15,0 18-15,-18-18 0,0-35 16,0 36-16,0-18 15,0 17-15,-18 0 16,18 36 0,18 17-1,-1-17-15,54 17 16,-54-17-16,36-1 16,-35 1-1,0-36 1</inkml:trace>
  <inkml:trace contextRef="#ctx0" brushRef="#br0" timeOffset="74042.7717">29580 9102 0,'36'35'15,"34"18"1,1 35-16,-1 0 15,-34-35-15,-1 35 16,-17 18 0,-36-71-16,-17 71 15,17-88 1,0 0-16,1-18 0</inkml:trace>
  <inkml:trace contextRef="#ctx0" brushRef="#br0" timeOffset="74503.7706">30163 9613 0,'17'0'16,"1"-17"-1,-1-1 1,-17 0-16,18-17 16,-18 17-16,0-17 0,0 17 15,18 1-15,-18-1 16,17 18-16,1 0 15,-18 18 1,18 17 0,-18-17-16,35-1 15,-35 1-15,18 0 16,-18-1 0,17-34-1,1-1-15,-1-17 16,-17 17-16,36-17 15,-36 17-15,17 1 16,-34 34 0</inkml:trace>
  <inkml:trace contextRef="#ctx0" brushRef="#br0" timeOffset="74842.7364">30215 9807 0,'18'0'0,"0"-17"16,-1-1-16,1 0 16,0 1-16,-1-1 15,1 18-15,-18-18 16,18 18-16,-1 18 15,1 0 1,-1 17 0,1-17-16,0-1 0,-1 1 15,1-18-15,17 0 16,-17-18 0,17 1-1,-35-19-15,0 19 16,0-19-16,0 19 15,0-19-15</inkml:trace>
  <inkml:trace contextRef="#ctx0" brushRef="#br0" timeOffset="81055.0004">31344 9349 0,'-17'-36'0,"17"19"16,-53-1-16,35 0 16,-35 18-16,18 0 15,-18 36 1,35-19-16,18 54 16,0-36-16,53 36 15,-17-36-15,16 36 16,-16-36-16,17 35 15,-36-52-15,-17 35 16,-17-35-16,-19-18 16,1 0-16,-18-18 15,18 0-15,0 1 16,-18-36-16,53 35 16,0-35-1,35 0-15,-17 36 16,17-1-16,0 0 0,0 1 15,36-1-15,-36 0 16,1 18 0,-19-17-16,1-1 15,-36 1-15,1-1 16,-19 18 0,19 0-16,17 18 15</inkml:trace>
  <inkml:trace contextRef="#ctx0" brushRef="#br0" timeOffset="81239.2164">31715 9578 0</inkml:trace>
  <inkml:trace contextRef="#ctx0" brushRef="#br0" timeOffset="81712.1889">32032 9507 0,'0'-17'16,"0"-1"0,-17 0-1,-1 18-15,0 0 16,1 18-16,-1 0 16,18 17-16,0 18 15,0-18-15,35 36 16,-17-54-16,17 1 15,-17 17-15,17-35 0,0 18 16,-17-18-16,35-18 16,-18 1-16,-17-36 15,-18 17-15,0 1 16,-18-53-16,1 70 16,-36-35-16,17 36 15,1-1-15,18 18 16,-1 35-16,18-17 15</inkml:trace>
  <inkml:trace contextRef="#ctx0" brushRef="#br0" timeOffset="82005.6241">32385 9437 0,'18'17'16,"-1"36"-1,-17 18 1,18-53-16,0 52 15,-1-17-15,1-35 0,-18-1 16,0 1-16,0 0 16,0-36-1</inkml:trace>
  <inkml:trace contextRef="#ctx0" brushRef="#br0" timeOffset="82305.6245">32614 9454 0,'18'0'0,"35"0"15,17 0 1,-17 0-16,0 0 16,0 18-16,0 17 15,-53-17-15,0 35 16,-35 0-1,17-18-15,-35 18 16,36-35-16,-19 17 16,36-17-16,36-1 15,-19-17-15,19 0 16,-1 18-16,0-18 16,-17 0-16</inkml:trace>
  <inkml:trace contextRef="#ctx0" brushRef="#br0" timeOffset="82957.3943">31679 9596 0,'18'0'16,"-36"0"109,18 17-110</inkml:trace>
  <inkml:trace contextRef="#ctx0" brushRef="#br0" timeOffset="84875.0595">24747 10001 0,'-17'0'16,"-1"0"0,36 0 15,-1 0-16,1 0 1,17 0-16,18 0 16,0-17-16,53-1 15,-18 18-15,71 0 16,-71-18-16,106 18 16,-88 0-16,88 0 15,-106 18-15,71-18 16,-106 0-16,53 0 15,-71 0-15,-17-18 16,-1 18-16,-34 0 16,-1 0-1</inkml:trace>
  <inkml:trace contextRef="#ctx0" brushRef="#br0" timeOffset="95831.4314">16669 9419 0,'0'-17'16,"0"-1"-16,0 0 16,0 36 46,0 0-62,-18-1 16,18 1-1,0-1-15,0 1 16,18 0-16,-18-1 16,17 1-16,1-18 15,17 18-15,54-1 16,-54-17-16,88 18 16,-70-18-16,18 18 0,105-18 15,-88 0-15,18 0 16,106-18-1,-106 0-15,70 1 16,-88-1-16,53-17 16,-88 35-16,-17-18 0,-1 18 15,18-18 1,-36 1-16,-17-1 16,18 1-16,-36-1 15,1 0-15,-1 18 16,18-17-16,-18 17 15</inkml:trace>
  <inkml:trace contextRef="#ctx0" brushRef="#br0" timeOffset="97131.599">16298 9948 0,'0'0'0,"-17"0"16,34 0-1,1 0 1,35 0-16,0 18 16,-18 0-16,0-1 15,-35 1 1,18 17-16,-18-17 15,0 17-15,0-17 16,-18-1-16,18 1 16,0 17-16,18-17 15,0 17 1,-1-17-16,1 17 16,-18-17-16,0 35 15,-53-18 1,35-17-16,-52-1 0,35 1 15,-1-18-15,1 0 16,0 0-16,17 0 16,18-18-16,35 1 15,-17-1-15</inkml:trace>
  <inkml:trace contextRef="#ctx0" brushRef="#br0" timeOffset="97472.4314">16757 10266 0,'0'-18'15,"18"18"1,17 18 0,0-18-16,-17 17 15,17 1-15,-17-18 16,-1 18-16,19-1 15,-19-17 1</inkml:trace>
  <inkml:trace contextRef="#ctx0" brushRef="#br0" timeOffset="97655.0507">16933 10231 0,'-35'35'16,"0"18"0,35-18-16,-18 0 15,18-17-15,0 0 0,18-1 16,-1-17 0</inkml:trace>
  <inkml:trace contextRef="#ctx0" brushRef="#br0" timeOffset="98055.5471">17145 10089 0,'18'0'16,"-1"0"-16,1 0 0,35-17 15,-18 17-15,0 35 16,-17-17-16,0 17 16,-18 0-1,0 18-15,0-35 16,-18 17-1,0 0-15,1 1 16,-1-36-16,0 17 16,18 1-16,18-18 0,0 18 15,17-18-15,-17 0 16,17 0-16,0 0 16,-17 0-16,0 0 15,-1 0-15</inkml:trace>
  <inkml:trace contextRef="#ctx0" brushRef="#br0" timeOffset="98460.9561">17498 9790 0,'17'0'15,"1"-18"1,0 18-16,-1 18 16,1-1-16,0 19 15,-1-19 1,-17 1-16,0-1 0,0 1 31,18 0 16,0-1-31,-1 1-1,1-18-15,-1 0 16,1 0-1</inkml:trace>
  <inkml:trace contextRef="#ctx0" brushRef="#br0" timeOffset="99400.534">17427 9843 0,'0'-18'31,"0"0"16,18 1-31,0 17-1,-1 0 1,18 0 0,-17 17-16,0 1 15,-1 0 1,-17-1-16,0 1 0,0-1 15,0 19-15,-17-1 16,-1-35 0,0 18-1,1-18 1,34 17 31,19-17-47,-19 0 15,36 18-15,0-18 16,-35-18-16,-1 18 16,1 0-16,-36 0 31</inkml:trace>
  <inkml:trace contextRef="#ctx0" brushRef="#br0" timeOffset="100013.8986">18115 10142 0,'18'0'31,"17"0"-16,-17 0-15,35 0 0,-18 0 16,0-17-16,36 17 16,-54 0-16,1 0 0,0 0 15,-36 0-15</inkml:trace>
  <inkml:trace contextRef="#ctx0" brushRef="#br0" timeOffset="100152.0661">18186 10283 0,'53'0'16,"0"0"-1,-18-17 1,-18 17-16,1 0 16</inkml:trace>
  <inkml:trace contextRef="#ctx0" brushRef="#br0" timeOffset="102292.5895">18944 9966 0,'0'18'15,"0"-1"-15,18 19 16,-18 16-16,0 1 16,0 0-16,17-17 15,-17-1-15,0-18 16,0 19-16,36-19 16,-19-17-16</inkml:trace>
  <inkml:trace contextRef="#ctx0" brushRef="#br0" timeOffset="102564.7374">19226 9984 0,'36'0'0,"34"0"16,-17 17-16,-35-17 15,-1 18-15,1 0 16,-18 34-16,0-16 15,-18-1-15,1 0 0,-36 36 16,35-54-16,1 1 16,-1 17-16,0-17 15,36 0 1,35-18-16,-18 17 16,0-17-16,36 0 15,-36 0-15,-17 0 0,0 18 16</inkml:trace>
  <inkml:trace contextRef="#ctx0" brushRef="#br0" timeOffset="115344.2333">31891 10142 0,'18'0'16,"-1"0"0,1 0 46,17 0-46,18 0-1,-17 0-15,34 0 0,-17 18 16,18-18-16,-1 18 0,1-18 16,17 17-16,0 1 0,106 0 15,-88-1-15,53-17 16,-89 0-16,1 18 15,-54-18-15</inkml:trace>
  <inkml:trace contextRef="#ctx0" brushRef="#br0" timeOffset="125288.3619">4851 12453 0,'0'-35'16,"0"17"-1,0-35-15,0 36 16,0-89 0,0 70-16,-36-34 15,19 52-15,-36-17 16,18 35-16,-18 35 16,35 1-16,-17 87 15,35-52-15,0 87 16,0-87-16,35 70 15,0-70-15,1 34 16,-1-52-16,-17 18 16,-1-36-1,-17 0-15,0-17 16,-17-18-16,-1 0 16,-17-18-16</inkml:trace>
  <inkml:trace contextRef="#ctx0" brushRef="#br0" timeOffset="125410.9812">4498 12894 0,'18'-18'16,"17"18"-16,0-17 16,0-1-16,71-17 15,-53 17-15,-18 18 16,18-17-16,36 17 16,-54 0-16</inkml:trace>
  <inkml:trace contextRef="#ctx0" brushRef="#br0" timeOffset="125772.5546">5398 12171 0,'-18'-35'16,"-17"17"-16,17 18 16,0 0-16,1 18 0,-1 52 15,0-17-15,18 0 16,-17 70-1,17-52-15,17 0 0,1 34 16,0-69-16,17-1 16,0 0-16,-17 0 0,52 1 15,-34-36-15,-1 0 16</inkml:trace>
  <inkml:trace contextRef="#ctx0" brushRef="#br0" timeOffset="126174.6466">5786 12541 0,'-18'-17'16,"-17"34"-1,17 1-15,-17 52 16,17-52-16,18 35 15,0-35-15,35 17 16,-17-17 0,17-18-16,-17 0 15,17-18-15,-17 18 16,-18-18-16,17 18 0,-17-17 16,0-19-16,0 19 15,18 17 1,-18 17-1,0 1-15,35 0 16,-35-1-16,36 1 16,-19 0-16,1-1 15,0-17-15,-18 18 16,17-18-16,-17-18 16,-17 1-1</inkml:trace>
  <inkml:trace contextRef="#ctx0" brushRef="#br0" timeOffset="126400.3439">5874 12047 0,'35'89'16,"36"34"-1,-36-70-15,35 70 16,-34-70-16,-1 0 15,-17 0-15,-1 35 16,-17-52-16,-17 17 0,-36 17 16,0 1-1,35-54-15,-17 1 0,0 0 16</inkml:trace>
  <inkml:trace contextRef="#ctx0" brushRef="#br0" timeOffset="127729.0269">6756 12435 0,'17'0'16,"1"0"-16,17 18 15,1-18-15,34 0 16,-52 0-16,52 0 15,-52 0 1,0 18-16</inkml:trace>
  <inkml:trace contextRef="#ctx0" brushRef="#br0" timeOffset="127852.0397">6756 12665 0,'17'17'16,"36"-17"-16,-17 0 15,69-17 1,-87-1-16</inkml:trace>
  <inkml:trace contextRef="#ctx0" brushRef="#br0" timeOffset="130014.2312">7990 12153 0,'-17'-17'0,"17"-1"15,0 0-15,0 1 16,0 52 15,0 53-15,0-35-16,0 18 0,0-18 15,-18-1-15,18 19 16,18-36-16,-1 53 16,1-52-16,17 17 0,-17-36 15,17-17 1</inkml:trace>
  <inkml:trace contextRef="#ctx0" brushRef="#br0" timeOffset="130304.5607">8273 12524 0,'-36'0'0,"19"17"15,-1 1-15,0 35 16,18-36-16,18 36 16,0-35-16,35 17 15,-18-35-15,0 0 16,53-17-16,-52-1 15,-1-17-15,-17 17 16,-1-35-16,-34 36 16,-36-19-1,17 19-15,-34 17 16,35 0-16,-18 17 16,35 1-16,18 0 15,35-1-15</inkml:trace>
  <inkml:trace contextRef="#ctx0" brushRef="#br0" timeOffset="130715.1513">8819 12541 0,'-70'18'16,"17"0"-1,0 34 1,53 1-1,0-35-15,35 17 0,36-17 16,-36-18 0,36-18-16,-54 1 15,1 17-15,17-36 16,-35 19-16,0-36 16,-17 53-16,17-18 15,0 1-15,0 34 0,0 36 16,17-18-16,-17 18 15,36-17-15,-1 52 16,-18-35-16,19 17 16,-19-34-16,-17 16 15,-17-34-15,-1 0 16,-17-18-16,0 17 0,-1-17 16,-17 0-16,0 0 15,-35-17-15,35-1 16,0-17-16,18 17 15,35 1-15,0-1 0</inkml:trace>
  <inkml:trace contextRef="#ctx0" brushRef="#br0" timeOffset="131566.2408">9437 11994 0,'-18'0'15,"1"71"1,-1-36-16,0 89 16,18-71-16,0 17 15,0 1-15,36 35 16,-19-53-16,1-1 0,35 19 16,-18-53-16,0 17 15,-17-35-15,35 18 16</inkml:trace>
  <inkml:trace contextRef="#ctx0" brushRef="#br0" timeOffset="131963.9471">9843 12453 0,'0'-18'0,"-18"1"15,0-1-15,-17 18 16,17 18-16,-17 17 15,17 0 1,18-17-16,0 17 0,0 18 16,18-18-16,0-17 15,-1-18-15,54 18 16,-36-18-16,-17-18 16,17 0-16,-17 18 0,-1-35 15,-17 18-15,0-19 16,-17 19-16,-1-1 15,18 36 1,0-1 0,18 19-1,-1-19-15,-17 1 0,53 17 16,-35-17-16,0-18 16,-1 17-16,1 1 15,-1-18 1,-34-35-1</inkml:trace>
  <inkml:trace contextRef="#ctx0" brushRef="#br0" timeOffset="132165.8923">9966 11994 0,'53'71'16,"35"17"-16,-35-53 15,0 1-15,-18 17 0,36 53 16,-36-54-16,-17 54 16,-18-35-16,-36 35 15,19-71-15,-36 53 16,18-70 0,-1 35-16</inkml:trace>
  <inkml:trace contextRef="#ctx0" brushRef="#br0" timeOffset="134849.357">8308 13600 0,'0'88'15,"0"-18"-15,-18 54 16,18-54-16,0 71 16,0-88-16,18 36 15,-18-36-15,18-1 16,-1-34-1,1-18 1</inkml:trace>
  <inkml:trace contextRef="#ctx0" brushRef="#br0" timeOffset="135177.5012">8449 14041 0,'18'17'0,"-18"36"16,0 18-16,17-36 16,-17 0-16,0-17 15,0 0-15,18-18 32,-18-36-32,0-34 15,18 34-15,-18 1 16,17 0-16,19 0 15,-1 17-15,0 0 16,-17 18-16,-1 18 16,1 35-16,-18-18 15,0 18-15,0-18 16,0 1-16,0-19 16,0 19-1,0-19-15</inkml:trace>
  <inkml:trace contextRef="#ctx0" brushRef="#br0" timeOffset="135527.5319">9190 13635 0,'-18'0'0,"-17"35"16,17 36-1,18-18-15,-17 52 16,17 1 0,17-53-16,1 35 15,17-52-15,-17-1 0,0-17 16,17-1-16,-18-17 0</inkml:trace>
  <inkml:trace contextRef="#ctx0" brushRef="#br0" timeOffset="135898.6821">9490 13952 0,'-18'-17'16,"-17"34"-1,17-17-15,-17 53 16,35-35-16,-18 35 15,36 0 1,17-18-16,0-17 0,18-18 16,0-18-1,-35 0-15,-18 1 16,18-1-16,-18-17 16,-18 17-16,18 1 0,-18-1 15,1 0-15,17 36 16,0 0-1,17-1 1,1 1-16,17-1 16,0 1-1,-35 0-15,36-1 0,-36 1 16</inkml:trace>
  <inkml:trace contextRef="#ctx0" brushRef="#br0" timeOffset="136133.9393">9648 13529 0,'36'53'16,"-19"-18"-16,19 18 15,-19-18-15,54 71 16,-53-53-16,34 53 15,-34-35-15,0-19 16,-18 1-16,0 53 16,-18-53-16,-17 18 15,0-36-15</inkml:trace>
  <inkml:trace contextRef="#ctx0" brushRef="#br0" timeOffset="144808.443">9190 12841 0,'18'0'78,"-1"0"-62,1 0-1,-1 0 1,1 0 0,-18-18-1,18 18-15,-18-17 16,0-1-1,0 1 1,0-1 0,-18 0-16,0 1 15,1 17-15,-1 0 16,1 0-16,-19 0 16,19 17-16,-1 19 15,18-19-15,-18 18 16,18-17-1,18 17-15,-18-17 16,18 17-16,-1-17 16,19 17-16,-1-35 15,18 18 1,-36-18-16,19-18 16</inkml:trace>
  <inkml:trace contextRef="#ctx0" brushRef="#br0" timeOffset="163237.8094">13988 12541 0,'0'0'0,"-18"-17"0,-17-1 15,17 18-15,-17-18 16,17 18-16,1 18 16,-19 17-16,36 1 0,-17 52 15,17-35 1,0 17-16,0-35 15,35 18-15,-17-53 16,34 0 0,-16-17-16,-1-19 0,-17-16 15,17 16-15,0-87 16,-17 70-16,-18-18 0,17-17 16,-17 18-16,-17-107 15,-1 107-15,-35-54 16,36 89-16,-36 17 15,35 18-15,-17 36 16,0-1-16,17 71 16,18-36-16,0 71 15,18-70-15,52 52 16,-35-70-16,54 35 16,-54-35-1,53 0-15,-53-35 16,18 17-16,-35-35 15,0 0-15,-36 0 32</inkml:trace>
  <inkml:trace contextRef="#ctx0" brushRef="#br0" timeOffset="163539.0373">13353 13176 0,'-18'0'15,"36"0"1,17 0-16,71 0 0,-36 0 15,19 0-15,-1 0 16,0 0-16,71 18 16,-71-18-16,71 18 15,-89-18-15,-17 0 16,18 0-16,-36 17 0,35-17 16</inkml:trace>
  <inkml:trace contextRef="#ctx0" brushRef="#br0" timeOffset="164032.312">13847 13653 0,'-36'0'16,"19"0"-16,-1 0 15,0 17-15,-17 18 16,17 18 0,1-17-16,-1 34 15,18 1 1,0-54-16,18 1 0,-1-18 15,19 0 1,-19-18-16,36-87 16,-35 52-16,-18 0 15,18 17-15,-18-16 0,0-19 16,0 18-16,-18-53 16,0 53-16,-17-17 15,35 52 1,-18 18-16,18 18 0,0-1 15,0 89 1,0-53-16,36 71 16,-36-71-16,35-1 15,-17 1-15,17-17 0,35 17 16,-34-36-16,17-17 16</inkml:trace>
  <inkml:trace contextRef="#ctx0" brushRef="#br0" timeOffset="164345.9044">14146 13635 0,'-35'18'16,"17"-1"-16,1 18 0,17 1 0,0 34 16,17-34-1,36-1-15,-35-18 16,53-17-16,-36-17 15,18-36-15,-18-18 16,-35 18 0,0 36-16,0-18 15,-18 35-15,18 35 32,18 18-17,0-18-15,35 18 16,-36-35-16,19-1 0,-1 1 15,-18-1-15,36-34 16</inkml:trace>
  <inkml:trace contextRef="#ctx0" brushRef="#br0" timeOffset="164861.3389">14923 12594 0,'0'53'15,"17"-18"1,1 89-16,-18-54 16,17 1-16,-17 17 15,0-17-15,18-1 16,-18 1-16,0-18 0,18 0 0,-18 0 15,0-18-15,17 0 16,1-35-16</inkml:trace>
  <inkml:trace contextRef="#ctx0" brushRef="#br0" timeOffset="166646.7379">14958 12753 0,'0'-18'47,"0"1"-16,0-1-15,-18 0-1,18 1-15,0-1 16,0 0 0,0 1-16,18-1 15,-1 1 1,1-1-16,0 0 16,-1 1-1,-17-1-15,18 18 0,0 0 0,-18-18 16,17 36-16,1 0 15,0-18-15,-1 17 16,1 1-16,-1-18 16,1 18-16,0-18 0,-1 17 15,1-17-15</inkml:trace>
  <inkml:trace contextRef="#ctx0" brushRef="#br0" timeOffset="166987.0639">14711 13088 0,'17'0'0,"1"0"16,35 0 0,-18 0-16,36 0 15,-36 0-15,0 0 16,1 0-16,-1 0 0,18 18 15,-35-18-15,17 0 16,-35-18 0</inkml:trace>
  <inkml:trace contextRef="#ctx0" brushRef="#br0" timeOffset="167342.7119">15469 12753 0,'18'-35'16,"-18"17"-16,0-17 15,-18 35 1,1 17 0,-1 36-1,0 0-15,1 0 0,-1 53 16,0-35 0,1-19-16,17 1 0,17 36 15,1-54-15,35 35 16,-35-52-16,52 0 15,-52-18-15</inkml:trace>
  <inkml:trace contextRef="#ctx0" brushRef="#br0" timeOffset="167680.9277">15716 13141 0,'-17'18'15,"-19"17"-15,19 0 16,17 18 0,17 0-1,19-35-15,-19-18 16,1 0-16,0-18 0,-1 0 16,1 1-16,-1-1 15,-17 0-15,18-17 0,-18 18 0,0-19 16,0 19-16,-18-19 15,36 54 17,0 35-17,-1-18-15,36 0 16,-17 1-16,-19-36 16,18 17-16</inkml:trace>
  <inkml:trace contextRef="#ctx0" brushRef="#br0" timeOffset="167915.3436">15928 12541 0,'18'18'15,"-1"0"-15,18-1 0,54 71 16,-54-35-16,53 53 15,-70-35 1,35 70-16,-53-88 16,0 88-16,0-88 15,-18 17-15,-35 18 16,18-17 0,0-36-16,17-17 15</inkml:trace>
  <inkml:trace contextRef="#ctx0" brushRef="#br0" timeOffset="169711.9739">12718 14570 0,'0'17'63,"17"54"-48,-17-36-15,0 36 16,0 17-16,18 0 0,-18 18 15,0 35-15,0 177 16,-18-124-16,18 176 16,-17-176-16,34 124 15,-17-160-15,0-34 16,18 87-16,-18-122 16,0-19-16,18 54 15,-18-89-15,17 0 16,-17-17-16,0 0 0,18-18 15,-18-18 1</inkml:trace>
  <inkml:trace contextRef="#ctx0" brushRef="#br0" timeOffset="170156.5409">11571 16034 0,'18'-18'15,"35"18"1,53 0 0,-54 0-16,37 0 0,-1 18 15,141-1-15,-88 1 16,0-18-16,212 0 16,-176 0-16,246 0 15,-194 0-15,-17 0 0,-18 18 16,176 17-1,-211-17-15,-18-1 0,0 1 16,71 17 0,-142-17-16,1-18 0,17 0 15,-70 0-15,-36-18 16,1 18 0</inkml:trace>
  <inkml:trace contextRef="#ctx0" brushRef="#br0" timeOffset="171324.4244">12965 17022 0,'0'17'15,"0"-34"32,-18 17-31,18-18-16,0 0 16,0 1-16,0-1 15,0 0-15,18-35 16,-18 36-16,17-54 15,1 54-15,-18-19 0,35 1 16,-35 17 0,18-17-16,35-18 15,-36 36-15,36-36 16,-35 17-16,0 19 16,17-19-16,-18 19 0,19-36 15,-19 35-15,1-35 16,0 36-16,-1-19 15,1 19-15,0-18 16,-1 17-16,18-17 16,-17 17-16,17-17 15,-17 17-15,35-17 16,-35-1-16,35 1 16,-36 18-1,36-19-15,-35 19 16,35-19-16,-36 36 15,36-35-15,-18 17 16,-17 1-16,17-1 0,18 1 16,35-36-1,-52 17-15,17 19 0,-18-1 16,71-35-16,-71 36 16,18-1-16,35-17 15,-53 17-15,54-17 16,-36 17-16,52-17 15,-52 17-15,88-35 16,-88 36-16,36-1 16,-54 0-16,35 18 15,-52-17-15,17 17 16,1 0 0,-19 0-16,1 0 15,-18 17-15,0 1 16,-18-18-16</inkml:trace>
  <inkml:trace contextRef="#ctx0" brushRef="#br0" timeOffset="173920.3789">15893 14887 0,'17'-17'15,"1"-1"1,-18 36 31,0 52-32,0-17-15,-18 0 16,18 0-16,0 53 16,0-71-16,0 53 15,0-53-15,18 18 16,-18-35-16,0 0 16,0-1-16</inkml:trace>
  <inkml:trace contextRef="#ctx0" brushRef="#br0" timeOffset="174633.2695">16175 15328 0,'0'18'0,"0"35"15,0-36-15,0 1 16,0 0-16,0-1 15,0-34 1,0-19 0,0 1-16,18 17 15,-1-52-15,1 52 16,-18-17-16,35 0 16,-17 17-16,-1 18 0,1 0 15,-18 18 1,18-1-16,-18 54 15,0-36-15,0-17 0,17 35 16,-17-36-16,0 1 16,18 17-1</inkml:trace>
  <inkml:trace contextRef="#ctx0" brushRef="#br0" timeOffset="174941.2331">16633 14870 0,'-17'0'15,"-1"0"-15,-35 88 16,53-53-16,0 18 16,-17 0-16,17 53 15,17-53-15,1 35 16,0-53-16,34 18 16,-34-18-16,35-17 15,-18-18-15,-17 0 16</inkml:trace>
  <inkml:trace contextRef="#ctx0" brushRef="#br0" timeOffset="175245.2917">16845 15258 0,'-17'0'16,"-1"17"-16,0 1 16,1 17-1,-1-17-15,18-1 0,0 19 16,18-19-16,17 19 15,-17-36-15,17 0 16,0-18 0,-17 0-16,-18 1 0,17-36 15,-17 35 1,0 1-16,-17-19 16,-1 36-1,18 18-15,18 0 16,-1 34-16,1-34 15,35 35 1,0-35-16,-36-1 0,1-17 16</inkml:trace>
  <inkml:trace contextRef="#ctx0" brushRef="#br0" timeOffset="175444.5563">17163 14958 0,'70'88'15,"1"0"1,-54-53-16,1 107 16,-36-90-16,-17 19 15,0-36-15,-36 18 16</inkml:trace>
  <inkml:trace contextRef="#ctx0" brushRef="#br0" timeOffset="176561.5789">17039 12912 0,'18'0'0,"17"0"15,-17 0 1,-1 0-16,54 0 16,-53 17-16,34-17 15,-34 18-15</inkml:trace>
  <inkml:trace contextRef="#ctx0" brushRef="#br0" timeOffset="176692.0228">17004 13123 0,'35'0'16,"36"18"0,-36-36-16,0 18 0,53-17 15,-52-1-15,-1 18 16</inkml:trace>
  <inkml:trace contextRef="#ctx0" brushRef="#br0" timeOffset="178713.8381">18256 12312 0,'0'18'31,"0"35"-31,0-18 16,0 18-16,0 0 0,0 52 16,0-52-16,0 18 15,18-36 1,0 18-16,-18-18 15,0-17-15</inkml:trace>
  <inkml:trace contextRef="#ctx0" brushRef="#br0" timeOffset="178988.2593">17868 13018 0,'18'0'31,"-1"0"-31,19 0 16,70 17-16,-53-17 0,88 0 16,-53 0-1,88 0-15,-105-17 16,88 17-16,-107 0 15,19 0-15,-36 0 16,-35 35-16,0-18 16</inkml:trace>
  <inkml:trace contextRef="#ctx0" brushRef="#br0" timeOffset="179644.0989">18538 13476 0,'-17'0'16,"-1"-18"-1,1 1 1,-1 17-16,0 0 0,-35 35 15,18 0 1,17 1-16,1-1 0,-1 18 16,18-35-16,18 34 15,-1-34-15,19 0 16,-19-18-16,36-18 16,-35 18-1,17-35-15,-17 17 16,-1 1-16,1-1 15,-18-35-15,0 35 16,0-17 0,0 17-16,-18 18 15,18-17-15,0 34 16,0 19 0,0-19-16,18 19 15,17-1 1,-17-17-16,35-1 15,-35 1-15,35-18 16,-36 0 0,1 17-16,-1-17 15,-17-17 1</inkml:trace>
  <inkml:trace contextRef="#ctx0" brushRef="#br0" timeOffset="184353.5975">14093 13653 0,'18'0'16,"-18"-18"62,18 18-78,-1 0 62,1-18-46,0 18 0,-18-17-1,17 17-15,1 0 16,0 17-16,-1-17 16,1 0-16,0 18 15,-1-18-15</inkml:trace>
  <inkml:trace contextRef="#ctx0" brushRef="#br0" timeOffset="187430.1043">23971 12365 0,'18'0'0,"-18"-18"16,0 1-16,0-1 15,18 18 1,-36-18 0,18 1-16,-18-1 0,-35 18 15,18 0 1,-35 0-16,34 18 16,-17-1-16,-17 54 15,34-36-15,19 18 0,17 35 16,0-35-16,35 18 15,0-36 1,1 0-16,-1-17 0,53 0 16,-53-18-16,36-18 15,-36 0-15,1-52 16,-36 34-16,0-34 16,0 35-16,-18-54 15,0 54 1,1 0-16,-1 17 15,18 36 1,18 35-16,-1-18 16,36 53-1,-18-35-15,-17-18 16,17 1-16,1-1 0,17 18 16,-36-35-16,1 17 15</inkml:trace>
  <inkml:trace contextRef="#ctx0" brushRef="#br0" timeOffset="188885.4112">24606 12330 0,'18'17'15,"0"-17"1,-1 18-1,1-18-15,35 0 0,-36 0 16,36 0 0,-35 0-16,17 0 15</inkml:trace>
  <inkml:trace contextRef="#ctx0" brushRef="#br0" timeOffset="189038.249">24606 12559 0,'71'18'16,"-54"-18"-16,36 0 15,0 0 1,-17 0-16,-19 0 0,1-18 16,-1 18-16</inkml:trace>
  <inkml:trace contextRef="#ctx0" brushRef="#br0" timeOffset="189459.0612">25153 12118 0,'53'-35'16,"-35"35"-16,70 0 15,-53 0-15,18 0 0,18 0 16,17 17 0,-18 19-16,-52-1 15,0 18-15,-18-18 16,-36 36-16,19-36 15,-54 53-15,36-53 16,-36 36 0,36-36-16,-36 18 15,54-35-15,17-1 0,17 19 16,19-19-16,52-17 16,35 0-1,-70 0-15,71-35 16,-71 35-16,-18-18 15</inkml:trace>
  <inkml:trace contextRef="#ctx0" brushRef="#br0" timeOffset="193018.8346">24042 13988 0,'0'-18'16,"0"0"-1,0 1-15,0-1 16,-18 0-1,1 18 1,-1 0-16,-17 0 16,17 18-16,-17 0 0,-1 35 15,1-18 1,18 0-16,-1 53 16,18-52-16,0-1 0,35 18 15,18-18 1,-18-35-16,-17 0 0,17 0 15,18-35-15,-35 17 16,-1-17-16,-17 17 0,18-17 16,-18 0-16,0-1 15,-18 19-15,18-36 16,-17 35-16,17 1 0,0 34 31,17 36-15,-17-35-16,36 52 15,-19-52-15,1 17 16,0-17-16,-18 17 0,35 1 16,-35-19-16,18 36 15,-1-53 1</inkml:trace>
  <inkml:trace contextRef="#ctx0" brushRef="#br0" timeOffset="193308.3958">24571 13952 0,'35'-17'16,"-17"17"-16,0 0 0,52 0 15,1 0 1,-54 0-16,36 17 16,-35-17-1,-18 18-15</inkml:trace>
  <inkml:trace contextRef="#ctx0" brushRef="#br0" timeOffset="193419.1563">24694 14111 0,'71'0'16,"-36"0"-16,1 0 15</inkml:trace>
  <inkml:trace contextRef="#ctx0" brushRef="#br0" timeOffset="193775.6522">25206 13741 0,'35'17'16,"36"1"-16,-36 0 15,18 17-15,-35-17 16,-1-1-16,1 54 16,-36-36-16,18 0 0,-53 36 15,36-54-15,-19 36 16,19-35-1,-1 0-15,18-1 16,18-17-16,-1 0 16,36 18-1,-35-18-15,35-18 16,-35 18-16,-1 0 16</inkml:trace>
  <inkml:trace contextRef="#ctx0" brushRef="#br0" timeOffset="193957.3547">25806 13970 0,'0'18'15,"0"-1"1,0 1-1</inkml:trace>
  <inkml:trace contextRef="#ctx0" brushRef="#br0" timeOffset="194347.4177">26123 13811 0,'-17'0'15,"17"18"-15,-18 0 16,0-1-16,18 18 0,-17 1 0,17-1 16,0 18-1,0-18-15,17-17 0,19 17 16,-1-17-16,-18-18 15,36 17-15,-35-34 16,35-1-16,-53 0 16,35-17-16,-35 0 15,0 17-15,0-17 0,0 17 16,-17-35 0,-1 36-16,0-18 15,1 17-15,-1 0 16,0 1-16,18-1 15</inkml:trace>
  <inkml:trace contextRef="#ctx0" brushRef="#br0" timeOffset="194859.3213">26511 13899 0,'0'-17'31,"-17"17"-15,-19 17-16,36 1 16,-17 17-1,17 36-15,0-53 16,0 17-16,35 18 15,-17-18-15,17-17 16,18-1 0,-18-17-16,18-17 0,-35-1 15,-1-17 1,1 17-16,-18-17 16,0 0-16,-18 17 0,-17-53 15,17 54-15,-35-36 16,36 53-16,-18-18 15,17 18-15,36 0 16,-18 18-16,17-18 16</inkml:trace>
  <inkml:trace contextRef="#ctx0" brushRef="#br0" timeOffset="195081.3329">26970 13758 0,'18'0'16,"-18"18"-1,0 53 1,17-36-16,-17 53 16,0-53-16,18 53 15,-18-35-15,17 18 16,-17-36-16,0 18 15</inkml:trace>
  <inkml:trace contextRef="#ctx0" brushRef="#br0" timeOffset="215981.7">17939 14093 0,'17'0'16,"1"0"62,17 18-63,18-18 1,-17 0-16,16 0 0,19 0 16,-18 18-16,17-18 0,54 0 15,-54 0-15,-17 0 0,36 0 16,-36 0-1,-18 0-15,0 0 0,-17 0 16,17-18-16</inkml:trace>
  <inkml:trace contextRef="#ctx0" brushRef="#br0" timeOffset="230112.9158">28945 12136 0,'0'-18'16,"0"0"-16,0 1 0,-17-1 15,17-17-15,-18 17 16,1 18-16,-1 0 16,0 0-16,1 18 15,-1 17-15,-17 0 0,-18 71 16,35-35-16,18-18 16,0 88-16,18-71 15,17 36-15,0-53 16,1 18-16,-36-36 15,17-18-15,-17 1 0,-17-18 32,-36-35-32,17 0 15,-34-36-15,35 36 16,-1-1-16,36 19 16,18-1-16,0 18 15,17 0-15,18 0 16,35 18-16,-35-1 15,0-17-15,70 18 16,-87-18 0</inkml:trace>
  <inkml:trace contextRef="#ctx0" brushRef="#br0" timeOffset="230339.8657">29175 12118 0,'0'0'0,"-18"18"15,18 17-15,-18 0 0,18 0 16,0 54-16,0-36 16,0-1-16,0 1 15,18 0-15,0 35 16,17-52-16,-17-1 0,-1-17 15,19-1-15,-19-17 16</inkml:trace>
  <inkml:trace contextRef="#ctx0" brushRef="#br0" timeOffset="230657.2975">29386 12506 0,'-35'53'16,"17"0"-1,18-18-15,0 36 16,36-54-16,-19 1 16,1 0-16,17-18 0,18 0 15,-17 0-15,-1-53 16,-35 35-16,0-35 16,0-17-1,0 52-15,0 0 16,-18 1-16,18 34 15,18 19 1,-1-1-16,19 18 16,-19-36-16,19 36 15,-19-53 1,1 18-16</inkml:trace>
  <inkml:trace contextRef="#ctx0" brushRef="#br0" timeOffset="230874.0335">29739 12136 0,'35'70'16,"18"71"-1,-35-35-15,-18-18 16,0-35-16,-35 18 15,35-36-15,-18 0 16,0-17-16,1 0 0,-1-1 16</inkml:trace>
  <inkml:trace contextRef="#ctx0" brushRef="#br0" timeOffset="231675.2175">30127 12524 0,'18'0'31,"-18"17"-15,18-17 0,-1 0-1,-17-17 1,18-1-16,-18 0 15,17-17 1,1 35-16,0-35 16,-1 35-16,1-18 15,0 18 1,-18 18 0,0-1-1,0 1-15,0 0 0,17-1 16,1-17-1,0 0 1,-18-17-16,17-1 16,1 0-1,-18 1-15,17-1 16</inkml:trace>
  <inkml:trace contextRef="#ctx0" brushRef="#br0" timeOffset="232013.685">30180 12665 0,'18'0'0,"17"-18"15,18 0 1,-35 1-16,-1 17 0,1-18 16,-18 36 15,0-1-15,18-17-16,-18 18 15,0 0-15,17-18 16,-17 17-16,18-17 15,-1 0-15,1-17 16,0 17-16,-1-36 16,1 19-16,-18-1 15,0 1-15,0-1 16</inkml:trace>
  <inkml:trace contextRef="#ctx0" brushRef="#br0" timeOffset="237390.7056">30992 12294 0,'-18'0'16,"0"18"-1,-35 70 1,36-53-16,-19 36 15,36-36-15,-17 1 16,17 34-16,17-52 16,-17-1-16,36 19 15,-1-36-15,-17 0 0,-1-18 16,1 0-16,35-35 16,-36 18-16,-17 0 15,18-36-15,-18 36 16,-18-18-16,1 36 15,-18-19-15,17 36 16,0 18 0,18 17-1,0-17-15,18 17 16</inkml:trace>
  <inkml:trace contextRef="#ctx0" brushRef="#br0" timeOffset="237557.9509">31274 12612 0,'17'17'16,"1"-17"0,0 0-16</inkml:trace>
  <inkml:trace contextRef="#ctx0" brushRef="#br0" timeOffset="238958.8148">31891 12365 0,'0'-18'15,"18"18"-15,-36 0 32,0 36-17,1-19-15,-18 18 16,17 1 0,-17 52-16,35-35 15,0 35 1,0-53-16,17 53 0,1-52 15,17-1 1,-17-17-16,17-1 16,-17-17-16,-1 0 15,-17-17-15,0-1 0,0 0 16,0 1-16,-17-1 0,-19-17 16,1 0-1,18 17-15,-1 0 0,0 1 16</inkml:trace>
  <inkml:trace contextRef="#ctx0" brushRef="#br0" timeOffset="239348.7831">32156 12453 0,'-36'0'16,"19"18"-16,-1 17 15,1 18-15,-1-18 16,18 36 0,18-54-16,-18 1 0,35 17 15,-18-35-15,19 0 16,-19-17-16,1-19 15,0 19-15,-1-36 16,-17 18-16,0-1 16,0 19-16,0-1 15,0 36 1,0 52 0,0-35-1,0 1-15,0 34 0,0-34 16,18 16-16,-18-34 15,0 17 1,18-35-16</inkml:trace>
  <inkml:trace contextRef="#ctx0" brushRef="#br0" timeOffset="239743.0405">32350 12400 0,'53'0'16,"17"0"-1,-17 0-15,18 0 16,-18 0-16,-36 18 16,-34 17-16,-1-17 15,-53 35-15,54-18 16,-19 0-1,36 0-15,0 1 16,0-19-16,36 19 16,-19-19-16,36 19 15,-35-36-15,0 35 16,-18-18-16,0 1 16,-18-18-16,-17 18 15,-1-18-15,1 17 16,0-17-16,0 18 15,17-18-15,0 0 16,18 18-16</inkml:trace>
  <inkml:trace contextRef="#ctx0" brushRef="#br0" timeOffset="239961.3313">32844 12524 0,'17'-18'0,"-17"53"15,18 18 1,-18 35 0,0-52-16,0 17 0,18 17 15,-18-35-15,17 1 16,-17-19-16,0 1 15</inkml:trace>
  <inkml:trace contextRef="#ctx0" brushRef="#br0" timeOffset="240189.4109">33143 12524 0,'71'-18'16,"-36"18"-16,36 0 16,-53 0-16,-1 0 0,18-18 15,-35 1 1</inkml:trace>
  <inkml:trace contextRef="#ctx0" brushRef="#br0" timeOffset="240544.0866">33179 12577 0,'-18'70'15,"18"-17"-15,0 18 16,0-54-16,18 1 16,-18-1-16,35 1 15,-17-18-15,-1 0 0,19 18 16,-1-1 0,-17 1-16,-18 0 15,17-1-15,-17 54 16,0-53-16,0 34 15,0-34-15,-17 0 0,-1-1 16,0 1-16,-17-18 16,0 0-16,17 0 15,-35-18-15,35 18 16,1-17-16,-18 17 16,17 0-16</inkml:trace>
  <inkml:trace contextRef="#ctx0" brushRef="#br0" timeOffset="250104.0618">28399 13899 0,'0'-35'16,"17"0"-1,-17 17-15,0-35 16,0 36-16,0-19 15,-17 19-15,-1 17 16,0 17 0,1 1-16,-1 17 0,0 36 15,36 52 1,0-70-16,-1 0 16,36 53-16,-17-18 15,-19-52-15,1-19 16,-1 18-16,-17-17 15,0 0-15,-17-18 16,-1 0-16,-17-18 16</inkml:trace>
  <inkml:trace contextRef="#ctx0" brushRef="#br0" timeOffset="250226.7363">28240 14199 0,'35'-17'16,"18"-1"-1,35 18 1,18-18-1,-71 1-15,1 17 0,17 0 16,-36-18-16</inkml:trace>
  <inkml:trace contextRef="#ctx0" brushRef="#br0" timeOffset="250538.59">28840 13688 0,'-18'17'0,"18"1"16,0 17-16,-18 1 0,18 17 15,0-18-15,-17 18 0,17 53 16,0-71 0,0 18-16,17-18 0,-17 0 15,18 1-15,17-1 16,-35-17-16,18-18 0,0 0 16,-1 0-16</inkml:trace>
  <inkml:trace contextRef="#ctx0" brushRef="#br0" timeOffset="250866.4925">29016 14023 0,'-18'0'15,"1"0"-15,-1 35 16,18-17-16,0-1 16,-18 1-16,18 0 0,18-1 15,-18 1-15,18 0 0,17-1 16,-17-17-16,-1 0 15,1 0-15,0 0 16,-18-17-16,17-1 0,-17 0 16,18-17-1,-18 17-15,0 1 16,17 17 0,-17 17-16,18-17 0,0 36 15,-1-19-15,19 19 16,-19-36-16,1 17 15,-18-34 17</inkml:trace>
  <inkml:trace contextRef="#ctx0" brushRef="#br0" timeOffset="251060.9965">29228 13723 0,'53'71'16,"-36"-18"-16,1-18 16,17 88-16,-17-70 15,-1 0-15,1 53 16,-18-71-16,0 1 0,-18-1 16,18-18-16,-35 1 15,17-18-15</inkml:trace>
  <inkml:trace contextRef="#ctx0" brushRef="#br0" timeOffset="251467.3401">29580 14041 0,'0'17'16,"18"-17"-1,0 0-15,-18-17 16,17 17-16,19-36 16,-19 19-16,-17-1 0,18 0 15,0 1-15,-1-1 16,1 18-16,-1 0 15,1 18 1,-18-1-16,0 1 16,18 0-16,-18-1 15,17-17 1,1 0-16,0 0 16,-18-17-16,17-1 15,1 0 1,-36 18-1</inkml:trace>
  <inkml:trace contextRef="#ctx0" brushRef="#br0" timeOffset="251789.6699">29686 14252 0,'0'18'15,"36"0"1,-1-36 0,0 0-1,-35 1-15,18 17 0,-18-18 16,17 18 0,1 0-1,0 18 1,-1-1-16,1 1 15,0-18-15,-1 18 16,1-18-16,-1 0 16,1 0-16,0-18 15,-1 0-15,-17 1 16,0-1-16,0 0 16</inkml:trace>
  <inkml:trace contextRef="#ctx0" brushRef="#br0" timeOffset="253413.8396">30603 14023 0,'0'-18'15,"-17"18"1,17 18-16,0 0 16,-18 34-16,1 19 15,17-53-15,0 17 16,0-17-16,52 17 16,-34-17-16,0-18 15,17 0-15,0 0 0,1-36 16,-19 1-16,1 17 15,-18-52-15,0 52 16,-18-35 0,1 36-16,-19-1 15,19 18-15,-19 18 16,19-1-16,34 18 16</inkml:trace>
  <inkml:trace contextRef="#ctx0" brushRef="#br0" timeOffset="253564.7084">31044 14182 0</inkml:trace>
  <inkml:trace contextRef="#ctx0" brushRef="#br0" timeOffset="254080.8624">31662 13935 0,'-18'17'15,"-17"36"1,17 18 0,18-36-16,-17 18 15,17-18-15,0 1 0,17-1 16,1-17-16,17 34 15,-17-34-15,-1-18 0,1 0 16,0 0-16,17-18 16,-17 18-16,-18-35 0,0 18 15,0-19-15,-18 19 16,-17-36 0,-1 53-16,-16-18 15,16 18-15,19 0 16</inkml:trace>
  <inkml:trace contextRef="#ctx0" brushRef="#br0" timeOffset="254681.6689">32138 13970 0,'18'-18'15,"-18"1"17,0-1-17,-18 18 1,0 0-1,-17 0-15,18 0 16,-1 18 0,-17-1-16,17 1 15,0 0-15,1-18 16,17 17-16,0 19 0,-18-1 16,36 0-16,-1 0 15,-17-17-15,18 0 16,17-1-16,-17 1 15,0-18-15,-1 0 16,-17-18-16,0 1 16,18-1-16,-1 0 0,-17 1 15,18-19-15,-18 19 16,0-36-16,18 35 16,-18 1-16,0-1 0,0 0 15,17 18 1,-17 36-1,0-1 1,0 18-16,0-18 16,0 36-16,0-18 15,0-18-15,18 35 16,-18-52-16,0 35 16,0-35-16,0-1 15</inkml:trace>
  <inkml:trace contextRef="#ctx0" brushRef="#br0" timeOffset="255726.8402">32385 13917 0,'18'-18'16,"-1"1"-16,1 17 15,17 0-15,18 0 16,0 35 0,-53-17-16,35 17 15,-35 0-15,0-17 16,0 17-16,0-17 16,-17 17-16,-1-17 15,0 17 1,1-17-16,-1-1 15,18 1-15,0 0 0,0 17 16,18 0 0,-18-17-16,17-1 0,1 1 15,-36-18 1,-17 0 0,0 0-1,17-18-15,-17 18 16,0-17-1,17 17-15</inkml:trace>
  <inkml:trace contextRef="#ctx0" brushRef="#br0" timeOffset="256294.6916">32985 13970 0,'-18'35'32,"0"1"-32,1-1 15,-1 0-15,1 18 0,-1 18 16,18-18-16,18 17 16,-1-52-16,1 17 15,-1-17-15,1-18 0,17 17 16,-17-17-16,17-17 15,-35-1-15,0-35 16,0 35-16,-35-34 16,17 34-1,-35-17-15,36 35 16,34 0 0,1 0-16</inkml:trace>
  <inkml:trace contextRef="#ctx0" brushRef="#br0" timeOffset="256593.9484">33302 14005 0,'18'0'15,"17"18"1,-17-18-16,17 0 16,0 0-16,18 0 15,-35 0-15,17 0 0,-17 0 16,-18-18-1,-18 18-15,1 0 16</inkml:trace>
  <inkml:trace contextRef="#ctx0" brushRef="#br0" timeOffset="256906.2512">33338 14058 0,'-18'35'15,"18"18"1,0 0-16,0-35 0,18 35 16,-1-18-1,18-17 1,-17-1-16,17 19 16,1 17-16,-36-36 0,17 19 15,-17-19 1,0 18-16,-17-35 15,-36 18 1,35-36-16,-35 18 16,18-17-16,0-1 15,17 1-15,-17 17 16,17 0 0</inkml:trace>
  <inkml:trace contextRef="#ctx0" brushRef="#br0" timeOffset="258691.1143">31291 15363 0,'-35'18'16,"35"0"-16,-18-1 16,1 1-16,-1 53 15,1-36-15,17 53 16,0-53-16,35 36 16,0-18-1,0-36-15,36 1 16,-53-18-16,52-35 15,-52 0-15,17-18 16,-35 0-16,18-18 16,-18 36-16,-18-53 15,0 52-15,-17-17 16,18 53-16,-1-17 16,0 34-16,18 19 15,0-19-15,0 1 16</inkml:trace>
  <inkml:trace contextRef="#ctx0" brushRef="#br0" timeOffset="258851.2684">31803 15540 0,'0'18'16</inkml:trace>
  <inkml:trace contextRef="#ctx0" brushRef="#br0" timeOffset="259642.9648">32120 15416 0,'-17'18'47,"-18"17"-31,35 1-16,-18-1 0,0 35 15,18-34-15,0-1 16,0 0-16,0-17 0,18 17 16,0 0-16,-1-17 15,36 0-15,-35-18 16,17-36 0,-17 19-16,-1-18 15,1-1-15,-18-34 16,-18 52-16,1-52 15,-1 34-15,0 1 16,18 17-16,-17 1 16</inkml:trace>
  <inkml:trace contextRef="#ctx0" brushRef="#br0" timeOffset="260392.4002">32526 15469 0,'0'18'31,"-18"0"-15,1 35-1,-1 17-15,18-35 16,-17 36-16,17-36 16,17 18-16,1-18 15,35 1-15,-36-36 16,36 0 0,-17 0-16,-1-36 15,-17 19-15,-18-36 16,0 18-16,0-18 15,-18 17-15,0 1 16,18 0-16,-17 0 0,-1 17 16,-17-17-16,17 17 15,0 18-15</inkml:trace>
  <inkml:trace contextRef="#ctx0" brushRef="#br0" timeOffset="261572.0351">32967 15575 0,'18'0'31,"-18"18"-15,-18-18-16,18 17 0,-18 36 15,18-35-15,-17 17 16,17 1-16,0-19 0,0 54 16,0-36-1,35 0-15,-17-17 16,35 0-16,-36-18 15,19-18-15,-1 18 16,-18-53 0,1 35-16,-18 1 15,0-19-15,0 1 0,-18-18 16,1 18-16,-18 0 16,-1 17-16,1 0 15,17 18-15,1 0 16,-1 0-16</inkml:trace>
  <inkml:trace contextRef="#ctx0" brushRef="#br0" timeOffset="261848.6688">33232 15540 0,'35'0'0,"18"0"16,-35 0-16,17-18 15,0 18-15,0-17 16,-17 17-16,-18-18 0,-18 18 15,-35 0 1</inkml:trace>
  <inkml:trace contextRef="#ctx0" brushRef="#br0" timeOffset="262189.4673">33302 15522 0,'18'18'0,"0"17"16,-18 0-16,0 18 16,0-17-16,0-1 15,17 18-15,-17-36 16,0 1-16,18 17 16,-1-17-16,1-18 15,0 0-15,35 0 16,-36 0-16,1 0 15,0 18-15,-1 17 16,-17 0-16,-35 0 16,17-17-16,-35 17 15,18-17-15,-18 0 16,36-18-16,-19 0 16,19-18-1,-1 0-15,0 1 16</inkml:trace>
  <inkml:trace contextRef="#ctx0" brushRef="#br0" timeOffset="271391.0666">18627 14587 0,'0'0'0,"0"18"0,0 35 15,0 0-15,17 17 16,1 54-16,0-36 15,-1-17-15,1-1 16,-18-17-16,18 0 16,-1 0-16,1 0 0,-18 17 15,0-52-15</inkml:trace>
  <inkml:trace contextRef="#ctx0" brushRef="#br0" timeOffset="271620.0919">18574 15311 0,'53'88'15,"-18"18"1,18-36-16,35 1 16,-53-71-1,-17 0-15,17-18 16,1 0-16,16-70 0,-34 35 15,17-17 1,-17 34-16,0 1 16,-18 18-16,-18 17 15</inkml:trace>
  <inkml:trace contextRef="#ctx0" brushRef="#br0" timeOffset="274718.0802">18468 16334 0,'-18'-18'16,"1"0"-1,-1 18 1,0-17 0,1 17-16,-1 0 0,-17 35 15,17-17-15,-35 52 16,36-35-16,-1 18 15,18 18 1,0-53-16,0 17 0,53-18 16,-35-17-16,17 0 15,53-70-15,-53 35 16,1-18-16,16-53 16,-52 53-16,0-18 15,0 36-15,-17-71 16,-1 53-16,-35-17 15,18 35-15,-18-1 16,35 36-16,-17 18 16,35 17-16,0 18 15,0 0-15,0 18 0,35 70 16,1-71-16,34 18 16,-34-52-16,34 17 15,-17-36-15,0 1 16,-53 0-16,18-18 15</inkml:trace>
  <inkml:trace contextRef="#ctx0" brushRef="#br0" timeOffset="274952.8433">17974 16828 0,'0'17'16,"18"-17"-16,88 0 15,-36 0-15,18-17 0,0 17 16,18-18-16,-18 18 0,71 0 16,-106 18-16,71-1 15,-89-17-15,0 18 16</inkml:trace>
  <inkml:trace contextRef="#ctx0" brushRef="#br0" timeOffset="275419.2179">18150 17216 0,'-52'52'16,"-1"1"-16,35 18 16,18-36-16,18 18 15,35-35 1,-1-18 0,19-35-16,-36-18 15,-35 17-15,0-17 16,0 36-16,-17-36 15,17 35 1,-18-35-16,0 36 16,1-36-16,17 35 15,-18-35-15,18 18 16,0 0 0,-18 17-16,18 36 15,0 35 1,0-18-16,0 0 15,0 36-15,18-36 16,0 0-16,-18 0 16,17 18-16,36 0 15,-35-17-15,35 17 16,-18-36-16,0 1 0,1-18 16,-19 0-16</inkml:trace>
  <inkml:trace contextRef="#ctx0" brushRef="#br0" timeOffset="275730.8467">18486 17286 0,'-36'18'16,"1"35"-16,35 0 15,0-36 1,0 19-16,53-19 15,-18-17 1,0-35-16,1 0 16,-36 17-16,17-17 15,-34-1 1,17 19 0,0-1-16,0 36 15,0-1-15,35 19 16,0-19-1,18 1-15,-17-18 16,16 0-16</inkml:trace>
  <inkml:trace contextRef="#ctx0" brushRef="#br0" timeOffset="276110.7738">19068 16351 0,'-36'-17'16,"1"34"0,0 19-16,17 34 15,18 71-15,0-70 16,35 70-16,-17-88 0,17 17 15,36 19 1,-36-54-16,0-18 16,-17 1-16,0-18 15,-54-35 1,19 17-16,-18 1 0,-18-36 16,0 17-1,35 36-15,18-17 0,18 17 16,35 17-1,0 1 1,-18-18-16,53 18 16</inkml:trace>
  <inkml:trace contextRef="#ctx0" brushRef="#br0" timeOffset="276341.6243">19332 16510 0,'-35'-35'0,"35"17"16,-18 18-16,18 18 15,-17 52 1,17 1-16,17 52 16,1 1-1,0-54-15,-18-34 16,35 17-16,-17-36 0,52 18 15,-35-35-15,-17 0 16</inkml:trace>
  <inkml:trace contextRef="#ctx0" brushRef="#br0" timeOffset="276676.9486">19562 16757 0,'0'0'0,"-18"18"15,-17 52 1,35-35-16,0 1 0,17-1 16,19 18-1,-19-53-15,36 18 16,-35-18-16,17-18 16,-17 0-16,-1-17 15,-17 0-15,-17-18 16,-1 35-16,0 1 15,1 17-15,-1 17 16,18 1-16,18 17 16,-18 0-16,35 1 15,0-19-15,18 1 16,-35 0-16,17-18 16,-35-18-16</inkml:trace>
  <inkml:trace contextRef="#ctx0" brushRef="#br0" timeOffset="276859.5316">19703 16422 0,'17'70'16,"36"36"-1,0 18 1,-35-54-16,35 36 15,-53-71-15,17 1 0,-17-1 16,0 0-16,0-17 0,-17-1 16</inkml:trace>
  <inkml:trace contextRef="#ctx0" brushRef="#br0" timeOffset="277065.3171">20179 16581 0,'35'35'16,"-17"-35"-16,-1 17 0,19-17 15,17 18-15,-36-18 16</inkml:trace>
  <inkml:trace contextRef="#ctx0" brushRef="#br0" timeOffset="277188">20232 16792 0,'17'18'0,"36"17"16,-35-35-16,53-17 15,-36-1 1</inkml:trace>
  <inkml:trace contextRef="#ctx0" brushRef="#br0" timeOffset="277429.7254">20761 16245 0,'18'53'0,"-1"18"15,1-36-15,0 36 16,-18-36-16,0 36 16,17-36-1,-17-18-15</inkml:trace>
  <inkml:trace contextRef="#ctx0" brushRef="#br0" timeOffset="277628.1099">20690 16792 0,'71'-17'16,"35"-1"-16,17-17 15,-52 35-15,35-18 16,-53 0 0,-53 36-1</inkml:trace>
  <inkml:trace contextRef="#ctx0" brushRef="#br0" timeOffset="277943.6776">20902 16933 0,'35'18'15,"1"-18"-15,52 0 16,18 18 0,-71-18-16,0 17 0,-17-17 15,-18 36-15,0-1 16,-18-18-16,-17 19 15,-53 17-15,0 17 16,52-35-16,19-17 16,-1 0-16,0-1 15,36-17-15,0 18 0,17-18 16,35-18 0,-34 18-16,52 0 15,-53 0-15,-17 0 16</inkml:trace>
  <inkml:trace contextRef="#ctx0" brushRef="#br0" timeOffset="283077.0185">26106 14534 0,'-18'0'0,"0"0"32,18 18 15,-17-18-32,-1 0-15,18 18 16,-18-18-16,1 0 0,-1 0 15,0 0 17,36 0 30,17 0-46,-17 0-16,17 0 15,53 0-15,-52 0 16,17 0-16,17 0 0,1 0 16,17 0-16,-17 0 0,123-18 15,-106 18 1,-18-18-16,1 18 0,35 0 16,-89 0-16,19 0 15,-36 18-15,-36-18 16,19 18-16</inkml:trace>
  <inkml:trace contextRef="#ctx0" brushRef="#br0" timeOffset="284683.9974">28293 14693 0,'-18'0'16,"1"0"-16,34 0 31,1 0-16,-1 0-15,19 0 0,105 0 16,18 0 0,35 0-1,-71 0-15,89-17 16,-124 17-16,0 0 16,-35 0-16,18 0 15,-54 0-15</inkml:trace>
  <inkml:trace contextRef="#ctx0" brushRef="#br0" timeOffset="285813.1455">21202 17815 0,'18'36'15,"-18"-19"-15,17 54 16,1-36-16,17 71 16,-35-53-16,35 17 15,-17-34-15,0 17 16,-18-36-16,0 1 16,17-18-16,-17 17 15,0-34 1</inkml:trace>
  <inkml:trace contextRef="#ctx0" brushRef="#br0" timeOffset="286179.7896">21061 18203 0,'0'18'31,"0"-36"-15,17 1 0,-17-1-16,18-17 15,0-18 1,-1 18-16,1-1 0,-18 1 16,35-36-1,1-17-15,-36 71 16,17-19-16,1 19 15,-18-1 1,18 18-16,-1 18 16,-17-1-1,35 1-15,1 0 16,-19-18-16,1 0 0,35 35 16,-35-35-16,-1 18 15,1-18-15</inkml:trace>
  <inkml:trace contextRef="#ctx0" brushRef="#br0" timeOffset="288149.9252">26582 14958 0,'-18'35'16,"1"0"-16,17 1 15,0 52-15,0-35 16,0 88-16,0-88 15,0 88 1,0-88-16,17 35 16,-17-53-16,0 1 15,18-19-15,-18 1 0,0-1 16</inkml:trace>
  <inkml:trace contextRef="#ctx0" brushRef="#br0" timeOffset="288393.8264">26405 15663 0,'18'71'16,"0"35"0,-1-71-1,-17-17-15,36-1 0,17-17 16,-1-35-1,-34 17-15,53-70 16,-54 53-16,1 17 16,0-17-16,-18 17 15,-18 54 1</inkml:trace>
  <inkml:trace contextRef="#ctx0" brushRef="#br0" timeOffset="288970.4879">26123 16545 0,'-17'0'16,"-1"-17"-1,-17 34 1,-1 36 0,1 18-1,35-18-15,-18 53 16,36-18-16,17-35 15,-17-36-15,53-17 16,-36-17-16,0-1 16,0 0-16,-17-17 0,17 0 15,-17 0-15,-18-1 0,0 1 16,-18-18-16,1 18 16,-36-36-1,17 54-15,19-1 0,-36 0 16,53 36-1,18 0 1</inkml:trace>
  <inkml:trace contextRef="#ctx0" brushRef="#br0" timeOffset="289144.5561">26547 16739 0,'-18'18'0,"18"0"16,0-1-16,0 1 15,18 0 1,-1-18-16</inkml:trace>
  <inkml:trace contextRef="#ctx0" brushRef="#br0" timeOffset="289893.9903">26952 16669 0,'0'-18'16,"-17"18"-1,-1 18 1,0-18-16,1 17 15,-19 19-15,19-19 0,-1 54 16,18-36-16,0 18 16,18-35-1,35-1-15,-18 1 16,18-18 0,-18-18-16,18-17 0,-53 17 15,18 1-15,-18-1 16,0-17-16,-18-18 15,0 35-15,-17-35 16,18 36-16,-19-19 16,19 36-16,-1 0 15,18-17-15</inkml:trace>
  <inkml:trace contextRef="#ctx0" brushRef="#br0" timeOffset="290462.5024">27340 16651 0,'-17'0'0,"-19"0"15,19 0-15,-1 18 16,0-18-16,-17 53 16,18-36-1,17 19-15,0 34 16,0-52-16,17 17 0,36-17 15,-35-1-15,17-17 16,0 0-16,-17-17 0,17 17 16,-17-18-16,-1 0 0,-17-17 15,18-18 1,-36 36-16,18-19 0,-35 1 16,18 17-16,-1 1 15,0-1-15,1 18 0,-1 0 16,0 0-16,1 0 0,17 18 15</inkml:trace>
  <inkml:trace contextRef="#ctx0" brushRef="#br0" timeOffset="290829.5091">27640 16686 0,'-35'18'16,"35"0"-16,-18 17 16,1 0-16,17 1 0,0 34 15,0-35-15,17-17 16,36 35-1,-35-35-15,17-18 0,18 0 16,-18 0-16,-17-18 16,0 0-16,-1-17 15,1-18 1,-36 35-16,-17-34 0,17 34 16,-70 0-1,53 18-15,0 0 16,17 0-16,0 0 0</inkml:trace>
  <inkml:trace contextRef="#ctx0" brushRef="#br0" timeOffset="291052.4737">28099 16616 0,'17'0'15,"1"0"-15,0 0 16,17 0 0,-17 0-16,-1-18 15</inkml:trace>
  <inkml:trace contextRef="#ctx0" brushRef="#br0" timeOffset="291362.6426">28063 16686 0,'0'18'0,"0"17"15,0-17-15,0 17 0,0 1 16,0-1-16,0-18 15,18 1-15,0 0 16,-1-18 0,19 0-16,-19 0 15,19 35-15,-19-17 16,1 52 0,-18-52-16,0 35 15,-18-36-15,-35 1 16,18-18-16,-53 0 15,53 0-15,-36 0 16,53-18-16,1 18 16</inkml:trace>
  <inkml:trace contextRef="#ctx0" brushRef="#br0" timeOffset="292160.5998">29263 16810 0,'18'0'15,"-1"-18"1,54-17 0,-36 17-16,71-17 15,17-18 1,-52 18-16,17 0 15,88-54-15,54-16 16,-124 69-16,70-52 16,-123 53-16,35-18 15,-70 35-15,-1-17 16,-34 17-16,-1 1 16</inkml:trace>
  <inkml:trace contextRef="#ctx0" brushRef="#br0" timeOffset="292407.9976">30515 15946 0,'88'0'16,"1"0"0,17-18-16,-54 18 15,54 0-15,-70 18 16,-1-18-16,0 17 0,-17-17 15,-18 35-15,-18-17 16,-17 17-16,0 1 0,-18 17 16,17-36-1,19 1-15,-1 0 0,0-1 16,1 1-16,-1 17 16</inkml:trace>
  <inkml:trace contextRef="#ctx0" brushRef="#br0" timeOffset="292854.3015">29157 16510 0,'18'0'16,"-36"0"0,-17 53-16,0-18 15,-36 53 1,18-35-16,0 18 16,36-36-16,17 18 15,17-35-15,54 17 16,-1-35-16,54 18 15,-54-18-15,54 0 16,-71 0-16</inkml:trace>
  <inkml:trace contextRef="#ctx0" brushRef="#br0" timeOffset="303042.0566">29475 12541 0,'-18'0'31,"18"-17"-15,18 17 31</inkml:trace>
  <inkml:trace contextRef="#ctx0" brushRef="#br0" timeOffset="304655.5009">26017 14605 0,'0'-18'16,"-17"18"62,17 18-62,-18-18-16,0 0 15,1 0 32,34 0-16,1 0-31,0 0 16,-1 0-16,19 0 0,52 0 16,-53 0-16,89 0 15,-71 0 1,88 0-16,-71 0 16,54-18-1,-71 18-15,-1 0 0,54 0 16,-53 0-16,-17 0 0,34-17 15,-52 17 1,-1 0-16,1 0 16,-36 0-1,-17 17 1,17-17-16</inkml:trace>
  <inkml:trace contextRef="#ctx0" brushRef="#br0" timeOffset="306400.7729">23230 12859 0,'0'-18'15,"0"0"1,18 18-16,-18 18 47,0 35-32,0-18-15,0 1 16,0 52-16,0-53 16,18 53-16,-18-35 15,0 18 1,17-36-16,-17 18 15,0-18-15,18 0 16,-18-17-16,18 0 16,-18-1-16,0 1 15,-18-18 1</inkml:trace>
  <inkml:trace contextRef="#ctx0" brushRef="#br0" timeOffset="306700.5404">23125 13353 0,'0'17'15,"0"19"1,0 16-16,0-16 15,17 34-15,1-34 16,17-1-16,0 18 16,-17-53-16,35 17 15,-35-17-15,35 0 16,-36-17-16,54-18 16,-54-1-16,36-17 15,-53 36-15,0-1 16</inkml:trace>
  <inkml:trace contextRef="#ctx0" brushRef="#br0" timeOffset="309377.0264">27887 12700 0,'18'0'15,"-18"-18"1,-18 18-1,18 18 17,0 17-32,0 1 15,-18 52 1,18-35-16,0 70 16,0-52-16,18 52 15,-18-35-15,0-35 16,18-17-16,-18-1 15,0 0-15,0-17 16,17 17-16,-17-17 0,0-1 0,0 1 16,-17-18-1</inkml:trace>
  <inkml:trace contextRef="#ctx0" brushRef="#br0" timeOffset="309675.5852">27605 13317 0,'18'18'0,"17"35"16,18 17-1,-36-34-15,36 34 16,-17-17-1,-19-35-15,18 0 16,1-18-16,-19 0 0,54-36 16,-18 19-16,17-54 15,-17 36-15,0-18 16,-17 18-16,-19-1 16,-17 19-16</inkml:trace>
  <inkml:trace contextRef="#ctx0" brushRef="#br0" timeOffset="312422.4453">31433 16140 0,'17'0'78,"36"0"-78,-18 0 15,89 0-15,-54-18 16,89 18-16,-71 18 16,18-18-16,0 17 0,17 1 15,36 0 1,-18-1-16,18 1 0,0-1 0,-18 1 15,-18 0-15,89 17 16,-141-17-16,-1-1 0,-17-17 16,0 18-16,18-18 15,-54 0-15,18 18 16,-17-18-16,-18 17 16,-35-17-16,0 0 15</inkml:trace>
  <inkml:trace contextRef="#ctx0" brushRef="#br1" timeOffset="331103.1497">14129 15716 0,'-18'0'15,"18"18"79,-18-18-78,18 18-1,18-18 79,0-18-94,-1 0 16,1-17-16,0 35 15,17-35-15,-17 17 16,-1 18-16,1-18 16,35 1-16,0-18 15,-36 35-15,1-18 16,35 0-16,0 18 15,-36 0-15,19 0 16,-1-17 0,18-1-16,-18 18 15,18-18-15,-35 1 16,35-1-16,-18 18 16,0-18-1,-17 1-15,17 17 16,-17 0-16,-1 0 15,1-18 1,0 18-16,-1 0 16,-17-18-16,18 18 0,0 0 31,-36 0 31,0 0 17,18 18-64,0 0 1,0-1-16,-17 1 15,17 0-15,0 17 16,-18-17-16,18 35 16,0-18-16,0 18 15,0-18-15,0 18 16,0-35-16,0 34 16,0-34-16,0 0 15,0-1-15,0 1 16,18-18-1,-36 0 1,0-18 0</inkml:trace>
  <inkml:trace contextRef="#ctx0" brushRef="#br1" timeOffset="332366.0786">14093 15840 0,'0'-18'47,"18"18"0,-18 18-47,18-18 0,-1 0 15,1 0 1,0 0-16,17 0 15,0 0-15,-17 0 0,17 0 16,36 0 0,-36 0-16,53 0 15,-35 0-15,0 0 0,0-18 16,0 18-16,0 0 16,35-18-16,-53 18 0,-17 0 15,0 0-15,17 0 16,-18 0-1,-17 18 1,-17-18 0</inkml:trace>
  <inkml:trace contextRef="#ctx0" brushRef="#br1" timeOffset="333666.5577">14023 16545 0,'-18'0'0,"36"0"31,17 0-15,18 0-1,35 0-15,-35 0 0,0 0 16,71 0-1,-19 0-15,-52 0 16,36 0-16,-54 0 16,18 0-16,-36 0 15,-17-17-15,18 17 16,-36 0 0</inkml:trace>
  <inkml:trace contextRef="#ctx0" brushRef="#br1" timeOffset="333952.2245">14728 16404 0,'36'0'16,"-19"0"-16,1 18 0,35-1 15,-18 1-15,1 0 16,-1-1 0,-18-17-16,19 18 0,-19 0 15,-17-1 1,0 1 0,-17-18-16,-19 18 15,19-18-15,-18 17 16,17-17-16</inkml:trace>
  <inkml:trace contextRef="#ctx0" brushRef="#br1" timeOffset="334401.8339">14182 16404 0,'-18'0'0,"0"0"16,1 18 0,-36-1-16,35-17 0,1 18 15,-19 0 1,1-1-16,35 1 15,0 0-15,0-1 16,35 1-16,-17 0 16,35 17-16,-18-18 15,18 1 1,-18 0-16,-17-1 16</inkml:trace>
  <inkml:trace contextRef="#ctx0" brushRef="#br1" timeOffset="335690.5606">14217 16898 0,'0'-18'15,"-18"18"1,1 0 0,-1 18-1,0 0-15,1 17 16,-1 0-16,18-17 0,0 0 16,0 17-1,18-18-15,-1-17 16,19 0-16,-1 0 15,0-35-15,-17 18 16,0-1 0,-18 0-16,0-35 15,-18 36-15,-35-1 16,35 0-16,-35 18 16,36 0-16,-1 0 15,36 18 1,-1-18-16</inkml:trace>
  <inkml:trace contextRef="#ctx0" brushRef="#br1" timeOffset="335847.8933">14464 16969 0,'-18'17'0,"18"1"16,-17-18-16,34 0 31</inkml:trace>
  <inkml:trace contextRef="#ctx0" brushRef="#br1" timeOffset="336208.7327">14676 16916 0,'-18'35'16,"0"-17"-16,1-1 15,17 1-15,0 0 16,17-1-16,1 1 15,35-18-15,-36 0 16,19-18 0,-19 1-16,1-1 15,-18 0-15,-18 1 16,18-1-16,-35-17 16,17 35-16,-17-18 15,18 18-15,-19 0 16,36 18-16,-17-1 15</inkml:trace>
  <inkml:trace contextRef="#ctx0" brushRef="#br1" timeOffset="336564.1872">14958 16916 0,'0'17'15,"0"1"-15,0 17 16,0-17-16,17 17 16,1-17-1,0-1-15,17-17 31,-17 0-31,-1-35 16,1 18-16,-18-1 16,0 0-16,-18 1 0,1-1 15,-1 0-15,-17 1 16,17 17-16,0 0 16,1 0-16,-18 0 15,17 0-15,18 17 16</inkml:trace>
  <inkml:trace contextRef="#ctx0" brushRef="#br1" timeOffset="337288.7339">15311 16863 0,'0'17'16,"17"19"0,-17-19-16,0 19 0,18-19 0,-1 54 15,-17-54-15,36 19 16,-19-36 0</inkml:trace>
  <inkml:trace contextRef="#ctx0" brushRef="#br1" timeOffset="338032.5646">15416 15487 0,'0'18'0,"0"17"16,0 0-16,0 36 15,0-36-15,0 36 16,0-36-16,18 18 16,-18-36-1,18-17-15,-18 18 16,17 0-16</inkml:trace>
  <inkml:trace contextRef="#ctx0" brushRef="#br1" timeOffset="338300.0794">15311 15822 0,'17'35'16,"-17"-17"-16,18 35 15,-1-53 1,-17 18-16,18-18 15,-18-18-15,35 0 16,-17 1-16,-18-1 16,18 0 31,-18 1-32</inkml:trace>
  <inkml:trace contextRef="#ctx0" brushRef="#br1" timeOffset="338616.9846">15205 15558 0,'0'-18'15,"17"0"-15,-17 1 16,18-1-16,17-17 16,-17 17-16,0 0 15,-18 1-15,17 17 0,1 0 16,-1 0 31,-17 17-32,18-17-15,-18 18 16,18 0 0,-1-1-16</inkml:trace>
  <inkml:trace contextRef="#ctx0" brushRef="#br1" timeOffset="340195.5566">15804 15734 0,'-17'0'0,"-1"0"16,1 0-16,-1 18 15,0-1 1,1 1-16,-1-18 0,0 35 0,18 0 16,0-17-1,18 0-15,0-1 0,-1-17 16,36 18-16,-18-18 15,-17 0-15,17-18 0,-17 18 16,17-35-16,-17 17 16,-18 1-1,-35-19-15,17 19 16,0-1-16,-35 1 16,36-1-16,-1 18 15,18 18 1,0-1-16</inkml:trace>
  <inkml:trace contextRef="#ctx0" brushRef="#br1" timeOffset="340339.2686">16051 15857 0,'-17'0'15,"17"-17"16,17 17-31</inkml:trace>
  <inkml:trace contextRef="#ctx0" brushRef="#br1" timeOffset="340807.6392">16334 15822 0,'-18'0'16,"0"0"0,-17 35-1,35-17-15,-18 0 0,18 17 16,18 0 0,17 0-1,1-35-15,-1 0 0,0 0 16,0-17-1,-17-18 1,-36-1-16,18 19 16,-35-19-1,0 1-15,0 35 0,17 0 16,0 0-16,1 0 0,-1 18 16,36-18-1</inkml:trace>
  <inkml:trace contextRef="#ctx0" brushRef="#br1" timeOffset="341112.6368">16563 15875 0,'18'18'16,"-18"-1"-1,17 19 1,1-1-16,-1-18 16,1-17-16,17 18 15,-17-18-15,17-18 16,-35 1-16,0-36 16,0 35-1,-17 1-15,-1-1 0,-17 0 16,-18 1-1,35 17-15,-17 17 16,17-17-16,18 18 16</inkml:trace>
  <inkml:trace contextRef="#ctx0" brushRef="#br1" timeOffset="341440.9011">16863 15893 0,'-35'17'16,"35"1"0,0 17-16,0-17 15,17-1-15,18 1 16,1 0-1,-1-18-15,0-18 16,-17-35 0,0 36-16,-36-19 15,0 19-15,-17-1 16,17 0-16,-35 1 16,36 17-16,-1 17 15,18 1-15</inkml:trace>
  <inkml:trace contextRef="#ctx0" brushRef="#br1" timeOffset="343564.3175">17145 15840 0,'18'0'15,"-1"-18"1,1 18 0,0 0-16,-18-18 0,35 18 15,-18 0 1,1 0 0,-36 0 15</inkml:trace>
  <inkml:trace contextRef="#ctx0" brushRef="#br1" timeOffset="343899.0157">17127 15875 0,'0'18'16,"0"17"-1,18-17-15,-18-1 0,18-17 16,-1 18-16,1-18 16,0 17-1,-18 1-15,17 0 16,1-18-16,-1 35 16,-17-17-16,18 17 15,-18-17-15,0-1 16,-18-17-1,-17 0-15,-18 0 16,36 0-16,-19 0 16,1 0-16,17 0 15,1 0 1,17-17-16</inkml:trace>
  <inkml:trace contextRef="#ctx0" brushRef="#br1" timeOffset="349200.0663">21149 16034 0,'18'-18'15,"-36"18"64,0 0-64,1 0-15,-36 0 16,0 18-16,-18-18 15,36 0-15,-71 17 16,53-17-16,-52 18 16,69-18-16,-17 18 15,36-18-15,-1 0 16,0 0 31,18 17-32,-17-17-15,-1 36 16,18-19 0,0 19-16,0-19 15,18 36 1,-1-18-16,1 71 0,0-35 16,-1 87-1,1-69-15,0 105 16,-18-88-16,0 70 15,0-88-15,17 53 16,1-88-16,17 0 16,-17-35-16,-1 17 15,1-35-15,0 0 16,-18-18 0,17 18-1,19 0 1,-1-17-16,0 17 15,18-18-15,35 0 16,-35 18-16,18-17 0,-18-1 16,53 18-16,-36-17 15,-17 17-15,70-18 16,-87 18-16,52-18 16,-35 18-1,-36 0-15,1 0 16,-36 0 15,18-35-15,-17 0-16,17-36 15,-18 18-15,18-70 16,-17 35-16,-19-106 16,19 70-16,-36-158 15,17 158-15,1-34 16,18 105-16,-1 17 15,18 19 1,18 17 0,-36 0-1,-35 0 1,0 0-16,-53 17 16,36 1-1,17 0-15,0 17 0,-35 0 16,70 1-16,0-19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2:02.6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3969 0,'18'0'15,"35"0"1,-18-18-16,53 18 16,-35-18-16,53 1 15,-53 17-15,0-18 16,18 1-16,-19 17 0,1-18 15,0 18-15,-17-18 16,-1 18-16,0 0 0,0 0 16,-17 0-16,0-17 15,-18 34 1,-18-17-16</inkml:trace>
  <inkml:trace contextRef="#ctx0" brushRef="#br0" timeOffset="435.4363">3052 3933 0,'0'18'31,"17"0"-31,1 35 16,-18-18-16,17 0 0,1 1 15,0 16 1,-1-16-16,1 17 0,0 0 0,-1 35 15,1-18 1,0-34-16,-18-19 0,0 1 16,-36 17-16,1-17 15,-18-18 1,18 0-16,17 0 16,-17 0-16,0-18 0,-1 18 15,1-18-15,17 18 16,-17 0-1,18 0-15</inkml:trace>
  <inkml:trace contextRef="#ctx0" brushRef="#br0" timeOffset="1950.4151">3775 3898 0,'-18'0'15,"0"18"1,1-1-16,-1 54 16,18-18-16,-17 53 15,17-53-15,0 53 16,0-54-16,17 37 16,1-54-16,-1 35 15,1-34-15,17-19 16,-17 1-16,0-18 15,17 18 1</inkml:trace>
  <inkml:trace contextRef="#ctx0" brushRef="#br0" timeOffset="3336.5227">4357 4304 0,'0'0'0,"-18"0"0,-17-35 16,17 35-16,-17-18 15,17 18-15,1 0 16,-1 0-16,0 18 0,-17 17 16,35-17-16,-17 52 15,17-52-15,17 35 16,1-18-16,17-17 16,0-1-16,18-17 15,-35 0-15,35-35 16,-36 17-1,1-17-15,0 0 16,-18-18-16,0 18 16,-18-18-1,18 35-15,-18 0 0,18 1 16,-17 17-16,17 17 16,0 54-1,17-36-15,19 18 16,-19-18-16,36 18 15,-17-35-15,16 17 16,-34-17-16,0-1 16</inkml:trace>
  <inkml:trace contextRef="#ctx0" brushRef="#br0" timeOffset="3542.105">4851 4498 0,'-18'18'15,"0"-1"-15,18 1 16,-17 17-16,-1-17 0,-17 17 16,35-17-1</inkml:trace>
  <inkml:trace contextRef="#ctx0" brushRef="#br0" timeOffset="3952.3121">5098 3986 0,'0'106'16,"0"-53"-1,0 0-15,0 0 0,0 35 16,17-53-16,-17-17 16,18 17-16,-18-17 15,0-36 1,18 18-16,-18-17 0,17-19 0,1 19 15,17-18 1,0 35-16,-17 0 0,17 0 16,-17 0-16,17 17 15,1 18-15,-36 1 0,17-19 16,-17 19-16,-17-19 16,-1-17-16,-17 36 15,-1-36-15,-17 0 16,36 0-16,-1 0 15,18-18 1</inkml:trace>
  <inkml:trace contextRef="#ctx0" brushRef="#br0" timeOffset="4161.0462">5697 4427 0,'-17'18'15,"-19"0"-15,-16 17 16,34-17-16,0-18 16,1 35-1,-1-35-15,18 17 0</inkml:trace>
  <inkml:trace contextRef="#ctx0" brushRef="#br0" timeOffset="4456.5901">6050 4304 0,'-70'35'16,"17"18"-16,53 0 16,0-35-16,53 35 15,-36-36 1,54 1-1,-36-1-15,0-17 0,1 0 16,-19 0-16,19-17 0</inkml:trace>
  <inkml:trace contextRef="#ctx0" brushRef="#br0" timeOffset="4741.7217">6456 3810 0,'35'0'16,"36"53"0,-18 53-16,0 17 15,-36-52-15,1 88 16,-1-89-16,-17 1 15,0 52-15,-17-70 16,-18 18 0,17-36-16,-35 0 15,35-35-15,-17 18 16</inkml:trace>
  <inkml:trace contextRef="#ctx0" brushRef="#br0" timeOffset="9531.2797">7602 4163 0,'18'0'16,"17"0"-16,-17 0 16,17 0-16,18-18 15,-35 18-15,17 0 16,0 0-16,-17-17 0,35 17 16,-35 0-16,-1 0 15</inkml:trace>
  <inkml:trace contextRef="#ctx0" brushRef="#br0" timeOffset="9692.5497">7673 4322 0,'53'0'16,"0"0"-1,17-18 1,-52 18-16,35 0 15</inkml:trace>
  <inkml:trace contextRef="#ctx0" brushRef="#br0" timeOffset="10422.1435">8484 3951 0,'0'-18'16,"18"18"-1,17-17 1,89 34-1,-71-17-15,17 18 16,-52 0-16,17-1 16,-17 1-16,-36 17 15,0-17-15,1 17 16,-1-17-16,-17 17 16,35 0-16,18 1 15,-18-19-15,52 19 16,-34-19-1,35 19-15,-35-19 16,-1 1-16,-34-1 16,-1-17-16,0 18 15,-17 0-15,-53-1 0,35-17 16,-35 18 0,53-18-16,17 0 0,0 0 15,36 0-15,0 0 16,17 0-16</inkml:trace>
  <inkml:trace contextRef="#ctx0" brushRef="#br0" timeOffset="10721.2846">9296 3828 0,'-18'53'16,"-17"17"-1,35-17-15,-18 35 16,18 18 0,0-71-16,35 54 15,-17-54-15,17-18 0,18 36 16,-35-53-16,0 36 15,-1-36-15,-17 17 16</inkml:trace>
  <inkml:trace contextRef="#ctx0" brushRef="#br0" timeOffset="11894.8247">10001 4180 0,'0'-17'15,"0"-18"1,0 17-16,-17-17 15,-1 17-15,0 0 16,1 1 0,-19 17-1,19 17-15,-36 1 16,35 0-16,1 35 16,-1-18-16,18 18 15,0-18-15,18 18 16,-1-18-16,1-17 15,0-1-15,-1-17 0,36 0 16,-35 0-16,35-35 16,-36 18-16,19-54 15,-36 36-15,0-36 16,0 36-16,-18-18 16,18 35-16,-18 18 15,18 18 1,0 17-1,18-17-15,17 52 16,-17-34 0,17-1-1,-17-35-15,-1 18 0,-17-1 0,0 1 16,0 0 0</inkml:trace>
  <inkml:trace contextRef="#ctx0" brushRef="#br0" timeOffset="12495.4465">10601 4163 0,'18'0'16,"17"0"-1,0-18-15,53 1 16,-52-1-16,17 18 16,-36-18-16,18 18 0,-17 0 15,0 0-15</inkml:trace>
  <inkml:trace contextRef="#ctx0" brushRef="#br0" timeOffset="12712.5141">10760 3933 0,'0'36'0,"0"-1"16,0-17-16,0 70 15,0-53-15,17 36 16,1-36-16,-18 18 15,18-18-15,-1 0 16,1-35-16,-18 18 16</inkml:trace>
  <inkml:trace contextRef="#ctx0" brushRef="#br0" timeOffset="13179.4049">11113 3757 0,'0'53'15,"0"35"1,17 0 0,-17-52-16,0 17 0,0 35 15,18-53 1,-1 0 0,-17-52-1,0-19-15,18 19 16,17-1-16,-17 18 15,17 0-15,1 18 16,-1 17 0,-18-17-16,1 17 15,-18-17-15,-18 17 16,1-35-16,-36 35 16,35-35-16,-17 0 15,17 0-15,-17 0 0,17 0 0,1 0 16</inkml:trace>
  <inkml:trace contextRef="#ctx0" brushRef="#br0" timeOffset="13441.6716">11765 4128 0,'-17'0'0,"-54"0"16,36 17-16,-18 1 16,35-1-1,18 1-15,0 17 0,18 1 16,-1-1-16,19-17 16,70 17-1,-36-35 1,-17 0-16,-35 0 15</inkml:trace>
  <inkml:trace contextRef="#ctx0" brushRef="#br0" timeOffset="13863.7546">12030 3598 0,'35'18'16,"0"0"-16,1 17 15,-19-17-15,18 17 0,36 53 16,-36-53 0,18 71-16,-35-53 15,35 71-15,-36-54 16,-17 36-16,0-53 15,0 35-15,0-53 16,-17-17-16,-1 0 16,1-1-16,-19 1 15,1-1-15,17-17 16</inkml:trace>
  <inkml:trace contextRef="#ctx0" brushRef="#br0" timeOffset="32082.7336">3898 7426 0,'0'-18'15,"0"36"17,18 35-32,-1 0 15,-17 35-15,0-35 16,0 70-1,0-70-15,0 36 16,0-37-16,0 19 16,0-53-1,0-36-15,0 0 16,0-35 0,0 18-16,0 0 0,0 0 15,18-18-15,0 17 16,-1 19-16,36 17 15,-17 0-15,-1 0 0,35 17 16,-34 1-16,-19 17 16,19-17-16,-19 0 0,-17 35 15,0-18 1,-17 18-16,-1-36 16,-35 19-16,35-19 15,-34 1-15,16-18 16,19 0-1,-1 0-15,18-18 0</inkml:trace>
  <inkml:trace contextRef="#ctx0" brushRef="#br0" timeOffset="32384.2703">4798 7796 0,'-35'-17'16,"-18"17"0,17 17-16,-34 19 15,17 17 1,35-18-16,18 0 0,0 18 15,53 0 1,-18-35-16,1-1 0,70 1 16,-54-18-16,-16 0 15,-1 0-15,0 0 0,-17 0 16</inkml:trace>
  <inkml:trace contextRef="#ctx0" brushRef="#br0" timeOffset="34612.5289">2434 7585 0,'0'-18'0,"-17"18"16,17 18-1,17 52 1,-17-34-16,18 52 16,-1-35-16,-17-18 15,53 88 1,-17-87 0,-1-19-16,-17-17 0,34-17 15,1-36 1,-35 18-16,0-1 0,-1-52 15,-17 0 1,0 17 0,-17 36-16,-1 0 15,18 17-15,-18 18 16,18 18 0,0-1-16,18 36 15,-18 0-15,18 18 16,-1-36-16,1 53 15,-18-52-15,18 16 16,-1-34-16,-17 17 16,0-17-16,18-18 15</inkml:trace>
  <inkml:trace contextRef="#ctx0" brushRef="#br0" timeOffset="35013.974">3140 7691 0,'17'0'31,"36"-18"-31,-17 18 16,16 0-16,-16 0 16,17 0-16,-18 0 15,0 0-15,-35 18 16</inkml:trace>
  <inkml:trace contextRef="#ctx0" brushRef="#br0" timeOffset="35170.6124">3281 7902 0,'35'0'16,"0"-17"0,1 17-1,-19 0-15,1 0 16</inkml:trace>
  <inkml:trace contextRef="#ctx0" brushRef="#br0" timeOffset="36603.3085">11148 4604 0,'-18'0'47,"18"17"16,18-17-32,-18 18-15,0 0 15,0-1-31,17-17 15,19 18-15,-19 0 16,36-1-16,-17-17 16,34 18-16,-17-18 15,53-18 1,-71 1-16,53-1 16,-52 18-16,17-18 15,-36 1-15,-17-1 16,-17 18 15,-1 0-15,0 18-1</inkml:trace>
  <inkml:trace contextRef="#ctx0" brushRef="#br0" timeOffset="37461.1902">11377 5027 0,'0'-18'15,"0"36"17,-18 17-17,18-17-15,0 17 16,18 18-16,0-35 15,-1-1-15,19 1 16,-1-18 0,-17 0-16,17-18 15,-18 1-15,1-1 16,17 1-16,-17-1 0,-18-17 16,18 17-16,-18 0 0,0 1 15,0-1-15,0-17 16,0 17-1,-18 18 1,18 18-16,0-1 16,0 1-16,0 17 15,0 1-15,0-1 16,18-17-16,-18 34 16,17-34-1,1 0-15,-18-1 16,0 1-1</inkml:trace>
  <inkml:trace contextRef="#ctx0" brushRef="#br0" timeOffset="39484.3368">2540 8802 0,'0'17'15,"18"36"1,-18-17-16,17 17 0,-17-1 15,18 1-15,0 71 16,-18-54-16,17-17 0,-17 0 16,35 0-1,1-18-15,-1-17 16,0-53-16,-17 0 16,17-1-16,1-87 15,-19 70-15,1-88 16,-1 70-16,-17 1 15,0-36-15,0 71 16,0-36-16,0 53 16,18 18-1,-18 18-15</inkml:trace>
  <inkml:trace contextRef="#ctx0" brushRef="#br0" timeOffset="40522.686">3369 8961 0,'18'-18'31,"17"18"-15,0 0 0,1 0-16,34 0 15,-52 0-15,17 0 16,18 0-16,-35 0 0,-1 0 16,1 0-16</inkml:trace>
  <inkml:trace contextRef="#ctx0" brushRef="#br0" timeOffset="40706.9983">3475 9102 0,'53'0'15,"-36"0"-15,1 0 0,53 0 16,-54 0-1,36 0-15,-35 0 16,-1 0-16</inkml:trace>
  <inkml:trace contextRef="#ctx0" brushRef="#br0" timeOffset="41446.4986">4427 9066 0,'0'-53'16,"0"36"0,0-18-16,-35-1 15,0 1-15,17 35 16,-35 0-16,36 18 15,-19-1-15,1 19 0,0 52 16,17-53-16,18 36 16,18-36-16,17 18 15,0-36 1,1-17-16,-1 18 0,35-18 16,-34-18-16,17-17 15,-53 18-15,17-54 16,-17 53-16,0-52 15,-17 52-15,-1-35 16,0 53 0,18-17-16,-17 17 15,17 17-15,0 1 16,17 17-16,-17-17 0,36 35 16,-1-18-1,-17-17-15,34 35 16,-16-18-16,-1 0 15,0-17-15,1-1 16</inkml:trace>
  <inkml:trace contextRef="#ctx0" brushRef="#br0" timeOffset="41636.4368">4798 9066 0,'35'0'16,"18"-17"-16,0-1 16,0 0-16,-36 1 15,19 17-15,-19 0 0,1-18 16,0 18-16</inkml:trace>
  <inkml:trace contextRef="#ctx0" brushRef="#br0" timeOffset="41842.1323">4921 8837 0,'0'53'15,"18"-35"-15,-18 52 16,18 18-16,-1-52 0,-17-1 15,35 36 1,1-19-16,-1-52 16,-17 18-16</inkml:trace>
  <inkml:trace contextRef="#ctx0" brushRef="#br0" timeOffset="42192.5338">5256 9031 0,'0'53'15,"0"-18"1,18-17-16,53 17 16,-54-17-16,54-18 15,-54-18-15,36 1 16,-35-1-16,0-17 15,-18-1-15,0 1 16,17 0 0,-17 0-16,18 52 31,-18 18-31,18 1 16,-18 17-16,17-18 15,18 18 1,-17-35-16,17 17 15,-17-18-15,0-17 16</inkml:trace>
  <inkml:trace contextRef="#ctx0" brushRef="#br0" timeOffset="43960.8462">9648 5168 0,'0'-17'32,"18"17"-17,-18 17 1,0 1 171,18-18-171,-18 17 0,17 1-1,-17 0 1,18-1-1,0-17-15,-18 18 16,17-18-16,-17 18 0,18-18 16,-18 17-16,18-17 0,17 18 15,-17 0 1,17-1-16,-18-17 16,19 18-1,-1-18-15,-17 0 16,-1 0-16,1 0 0,17 0 0,18 0 15,-35 18 1,17-18-16,0 0 16,1 0-16,-1 0 0,18 0 15,-36 0-15,54 0 16,-36 0-16,-17 0 16,17 0-16,0-18 0,36 18 15,-53 0-15,52 18 16,-52-18-16,35 0 15,-36 0 1,19 0-16,-19 0 16,19 0-16,-19 0 15,18 0 1,1 0-16,-19 0 16,19 0-16,-1 0 15,0 0-15,1 17 16,-19-17-16,54 0 15,-36 18-15,0-18 0,36 0 16,-36 0 0,0 0-16,54 0 15,-54 0-15,18 0 0,35 0 16,-53 0-16,53 17 16,-52-17-16,34 0 15,-34 0-15,16 18 16,-34-18-1,17 0-15,-17 0 16,0-18-16,-1 18 0,1-17 16,-18-1-1,0 1 1,18-1-16,-18 0 16,0 1-1,0-1-15,0 0 16,-18 18-1,0 0 1</inkml:trace>
  <inkml:trace contextRef="#ctx0" brushRef="#br0" timeOffset="44690.1038">10901 5486 0,'17'0'31,"-17"-18"-16,18 18 1,-18 18 15,0-1-15,0 1-16,0 0 16,0-1-16,0 1 0,0 17 15,0-17-15,18-1 16,-18 1-16,17-18 15</inkml:trace>
  <inkml:trace contextRef="#ctx0" brushRef="#br0" timeOffset="45263.3068">10830 5909 0,'18'-18'31,"-18"36"-31,18 0 16,-18 35-1,17 0 1,1-36-16,-18 18 0,0-17 16,17 17-16,1-35 15,-18 18-15,18-18 0,-1-18 16,1 18-1,0-35-15,35-18 16,-36 36-16,19-19 0,16-34 16,-34 52-16,0-17 15,-1 17-15,-17 0 16,-17 18 0</inkml:trace>
  <inkml:trace contextRef="#ctx0" brushRef="#br0" timeOffset="46419.7452">2399 10142 0,'18'0'16,"17"-17"0,53 17-1,-35-18-15,53 0 16,-53 1-16,35-1 16,-53 18-16,-17 0 15,-36 0 1,-35 18-1,36-1-15,-36 1 16,35-18-16,0 18 0,-17-1 16,35 1-16,18 35 15,-18-18-15,53 36 16,-18-18-16,-17 0 16,-1 0-16,19-18 15,-19 18-15,1 35 16,-1-53-16,-17-17 15,-17 35-15,-1-36 0,-35 1 16,18 0-16,-36-18 16,18-18-1,-17 0-15,35 18 16,-1-17-16,1-1 16,17 18-16,18-18 15,18 18 1</inkml:trace>
  <inkml:trace contextRef="#ctx0" brushRef="#br0" timeOffset="46942.2292">3404 10354 0,'18'0'15,"35"0"1,17 0 0,-17-18-16,36 18 15,-54 0-15,18 0 16,-36 0-16,1 0 15,-18 18-15</inkml:trace>
  <inkml:trace contextRef="#ctx0" brushRef="#br0" timeOffset="47102.5035">3563 10601 0,'71'0'15,"-18"-18"1,17 18 0,-52 0-16,-1 0 15</inkml:trace>
  <inkml:trace contextRef="#ctx0" brushRef="#br0" timeOffset="48548.2544">4322 10089 0,'-18'-35'0,"18"18"16,18-19-1,34 1 1,54 35-1,-70 0-15,-19 0 16,1 18-16,-1-1 0,1 54 16,-18-54-16,-18 36 15,1-17-15,-18 17 16,35-36-16,-18 36 16,18-18-16,35 1 15,-17-19-15,17 19 16,18-1-16,-35 0 15,17-17-15,-35-1 16,18 1-16,-18 0 0,-36-1 16,19 1-16,-1-18 15,-17 18-15,-1-18 0,-16 0 16,-19 0-16,53 0 16,-35 0-16,53-18 15,36 18 1</inkml:trace>
  <inkml:trace contextRef="#ctx0" brushRef="#br0" timeOffset="49171.3324">4992 10354 0,'-18'-18'0,"36"36"109,-1 0-93,-17-1-16,18 1 15,-18 0-15,53 52 16,-53-35-16,35 1 16,-17-1-16,17 0 15,-17-17 1,-1-18-1,1 0 1,0-18-16,17-35 16,-17 36-16,-1-54 15,1 36-15,17-36 16,-17 36-16,0-18 16,-1 35-1,-17 1-15,-17 17 16</inkml:trace>
  <inkml:trace contextRef="#ctx0" brushRef="#br0" timeOffset="50589.5706">8467 6068 0,'0'17'15,"-18"19"1,18-19-1,18 1-15,-18 0 0,17 17 16,1-17-16,17-1 16,1 1-16,34 17 15,-17-17-15,53-1 16,-18 1-16,71-18 16,-53 0-16,123 0 15,-123 0-15,88 18 16,-124-18-16,107 17 15,-107-17-15,1 18 16,-1-18-16,-17 18 16,53-1-16,-71 1 15,18 17-15,-35-17 16,0 17-16,-18-17 16,17-1-16,-17 1 15,0 0-15,0-1 16,-17-17-16,17-17 31,0-1-31,17 0 16,1-17-16,0 17 15,17 1-15,-18-1 16,54 0-16,-36 18 16,18-17-16,-18 17 0,89 17 15,-54-17-15,89 36 16,-88-36-16,123 35 15,-106-17 1,88-1-16,-87 1 16,-1-18-16,88 0 15,1 0-15,-107 0 16,71-18-16,-105 18 16,16-17-1,-34-1-15,0-17 16,-1 17-16,-17-17 15,-17 17-15,-1 1 16,0-1-16,-17 18 16</inkml:trace>
  <inkml:trace contextRef="#ctx0" brushRef="#br0" timeOffset="51391.1642">10125 6967 0,'17'0'15,"54"-17"1,-36 17-16,71-18 16,-71 18-16,36 0 15,-36 0-15,0 0 16,-17 0-16</inkml:trace>
  <inkml:trace contextRef="#ctx0" brushRef="#br0" timeOffset="51651.3203">10372 7003 0,'0'35'16,"17"0"-16,-17-17 0,18 17 16,-18 0-16,18-17 15,-1 17-15,-17 1 0,18 17 16,-36-18-1,18-18-15,-17 1 0,-36-18 16,35 0-16,-17 0 16,-36-18-1,36 1-15,-18-1 16,18 18-16,17 0 0,0 0 16,1 18-16</inkml:trace>
  <inkml:trace contextRef="#ctx0" brushRef="#br0" timeOffset="61683.1969">9648 9648 0,'18'0'16,"-18"-17"-1,0-1 1,0 1 0,-18-1-1,18 0-15,-17 1 16,-1 17-16,1 0 15,-54-18-15,36 36 16,-36 17-16,36 0 16,-18 36-16,35-36 15,-17 53 1,35-52-16,18 34 16,-1-35-16,19 18 15,-1-17-15,18-1 16,-18-35-16,36 17 15,-36-17-15,18-17 16,-18-1-16,0-17 16,-17 0-16,17-18 15,-35 17-15,0-34 16,-17 35-16,-1-36 16,0 53-16,1 1 15,-1-1-15,0 0 16,1 1-16,17 34 31,0 36-15,17 0-16,1-17 15,17 34-15,1-35 16,-1-17-16,18 35 16,-18-18-16,0-17 15,-17 0-15,0-18 0,17 17 16,-35 1-16</inkml:trace>
  <inkml:trace contextRef="#ctx0" brushRef="#br0" timeOffset="64052.6665">9543 11518 0,'0'18'0,"17"70"16,1-53-16,-18 36 0,18-18 16,-18 17-16,17 1 0,-17 17 15,0 106-15,-17-106 16,17 53-1,0-88-15,-18 18 16,18-53-16,0-36 16,-18-17-16,18-1 15,0 1-15,18-53 16,0 35-16,17 0 16,0 53-16,53 0 15,-52 0-15,-1 35 16,0-17-16,0 17 0,1 1 15,-1 16-15,-35-16 16,0-1-16,-18 0 16,1-17-16,-1 0 15,-52-1-15,17-17 16,17 0-16,-52 0 16,53-17-16,0-1 0,-1 0 15,36 36 1</inkml:trace>
  <inkml:trace contextRef="#ctx0" brushRef="#br0" timeOffset="65026.4513">9860 14358 0,'0'0'0,"0"-18"0,0-17 16,0 18 0,0-1-16,-17 0 15,-1 18-15,0 0 0,-35 36 16,18-19-16,-18 54 16,18-18-1,0 35-15,35-35 16,0-18-16,0 18 0,17 0 15,54 17-15,-18-34 16,0-19-16,70 1 16,-70 0-16,0-18 15,53-18-15,-71 0 16,0 1-16,-70 17 31</inkml:trace>
  <inkml:trace contextRef="#ctx0" brushRef="#br0" timeOffset="70227.9524">14252 12823 0,'-17'-17'16,"17"-1"-16,-18 36 31,18 35-31,-18-18 16,18 18-16,0-18 0,0 36 15,18 35-15,0-53 16,17 17-16,0-35 16,18 18-1,-18-53-15,18 0 16,-17-17-16,34-19 16,-52 1-16,-1-35 15,1 17-15,-18-36 16,0 54-16,0-71 15,-18 71-15,18-18 16,0 35-16,0 1 16,-17 17-16,34 17 15,1 54 1,0-18-16,-1 53 16,1 0-1,0-1-15,-1-16 16,1-54-16,-18 0 15,17 18-15,-17-35 16,0-1-16,-17-34 31</inkml:trace>
  <inkml:trace contextRef="#ctx0" brushRef="#br0" timeOffset="70793.7843">15099 13018 0,'18'0'62,"-1"0"-46,1 0-16,-18 17 0,53-17 16,-36 0-16,54 0 15,-18 0 1,-18 0-16,18 0 16,-35 0-16,-1 0 15,1 0-15</inkml:trace>
  <inkml:trace contextRef="#ctx0" brushRef="#br0" timeOffset="70976.6899">15117 13194 0,'35'18'16,"53"-1"-1,0-17-15,0 0 16,-52 0-16,17 0 16,-18 0-16,-17 0 15</inkml:trace>
  <inkml:trace contextRef="#ctx0" brushRef="#br0" timeOffset="71740.5886">15804 12524 0,'18'70'16,"0"36"-16,-18-53 15,35 88 1,-35-53-16,18-17 0,-1 52 16,1-87-16,0 16 15,-18-34 1,0-36-16,0-17 15,17-18-15,-17 18 16,18-36-16,-1 36 16,36 0-16,-35 35 15,53 18 1,-36-1-16,-17 1 0,17 52 16,-18-34-16,-17 34 15,-17-35 1,-1 1-16,1-19 0,-1 1 0,-17 0 15,-18-18 1,35 0-16,0 0 0,1 0 16,-1 0-16,0-18 15,18 0-15,18 1 16</inkml:trace>
  <inkml:trace contextRef="#ctx0" brushRef="#br0" timeOffset="72090.5513">16757 13070 0,'-35'-17'15,"17"-1"-15,-35 1 16,0 17 0,18 0-16,0 17 0,-1 1 15,19 17-15,-19 18 16,36-18-16,18 18 16,0-18-16,17-17 15,18 0-15,-18 17 0,18-17 16,53-1-16,-53-17 15,-18 0-15,18 0 0,0 0 16,-35-17-16,-18-1 16</inkml:trace>
  <inkml:trace contextRef="#ctx0" brushRef="#br0" timeOffset="72728.7456">13688 12171 0,'0'-18'16,"17"18"-1,1 0 1,0 18-16,-1 17 16,-17-17-16,18 88 15,-18-53 1,0 123-16,0-70 16,-18 105-16,18-122 15,0 87-15,0-88 16,18 53-1,-18-88-15,0 53 16,18-53-16,-18 0 16,17-35-16,1-1 15</inkml:trace>
  <inkml:trace contextRef="#ctx0" brushRef="#br0" timeOffset="73337.0344">13670 12294 0,'18'-17'16,"-1"17"-1,19-18-15,-19 18 16,19 0-16,-1-18 0,53 18 16,-35 0-16,70 18 15,-34-18-15,69 0 16,-69 0-16,105 0 15,-89 0-15,107 0 16,-88 0-16,87 0 16,-87 0-1,123-18-15,-124 18 16,142-17-16,-142-1 16,89 0-16,-106 18 15,88-17-15,-124-1 16,107 18-1,-107-17-15,1 17 16,-18 0-16,17-18 0,18 18 16,-52 0-16,17-18 15,-36 18-15,-17 18 47,-17-18-47,17 18 31,-18-18-31,18 17 16</inkml:trace>
  <inkml:trace contextRef="#ctx0" brushRef="#br0" timeOffset="73829.4892">17321 12171 0,'0'17'15,"0"36"1,0-17-1,0-1-15,0 71 16,0-53-16,0 88 16,-17-53-16,17 71 15,0-71-15,17 88 16,-17-87-16,36 87 16,-19-88-16,19 53 15,-19-88-15,19 35 16,-36-52-16,35-1 15,-18-17-15,-17-36 16</inkml:trace>
  <inkml:trace contextRef="#ctx0" brushRef="#br0" timeOffset="74364.1579">17515 13864 0,'-17'-17'15,"-1"17"-15,1 0 16,-36 0 0,0 0-1,0 0-15,0 17 0,-53 1 16,18-18-16,0 0 15,-18 17-15,-124-17 16,107 0-16,-142 18 16,124-18-16,-123 0 15,123 0-15,0 0 16,-1 0-16,-16-18 0,17 18 16,-1 0-16,-16 0 0,17-17 15,-142 17 1,54 0-16,123-18 0,0 18 15,-52-17 1,52-1-16,53 18 16,18-18-16,17 18 15,36 0-15</inkml:trace>
  <inkml:trace contextRef="#ctx0" brushRef="#br0" timeOffset="76404.1944">11712 12365 0,'18'18'0,"0"-18"15,-1 17-15,18-17 0,71 35 16,-35 1-16,17-1 15,0 0-15,106 36 16,18 17-16,-106-53 16,105 36-16,-105-54 15,106 36-15,-124-35 16,53 0 0,-88-1-16,0-17 15</inkml:trace>
  <inkml:trace contextRef="#ctx0" brushRef="#br0" timeOffset="76711.0849">13229 12594 0,'35'18'0,"18"17"16,0 18 0,0 18-1,-18-36-15,1 35 0,-19-17 16,-17 0 0,-35-17-1,17-19-15,-52 1 16,17 17-16,0-17 15,0 17 1,36-35-16,-1 18 16</inkml:trace>
  <inkml:trace contextRef="#ctx0" brushRef="#br0" timeOffset="77461.1524">11748 14517 0,'17'-18'16,"54"-35"0,-18 18-16,17 0 0,18-18 15,-17 0-15,123-71 16,-71 71-16,-17-17 15,106-71-15,-106 70 16,53-52-16,-124 88 16,18-36-16,-36 53 15,-17 1 1,-17-1-16,-1 18 16,0-18-16,1 18 15,17 18 1,17-18-1,1 0-15,17 0 16,-17 0-16,-18-18 16</inkml:trace>
  <inkml:trace contextRef="#ctx0" brushRef="#br0" timeOffset="77851.3113">12894 13458 0,'0'-17'15,"18"17"1,17-18-16,0 1 16,18-1-16,0 18 0,0-18 0,0 18 15,0 0-15,70 0 16,-70 0-16,18 0 16,-54 18-16,-17 0 15,18-1-15,-53 36 16,-18 18-16,35-18 15,-52 35-15,34-35 16,1 35-16,35-53 16,-18 36-16</inkml:trace>
  <inkml:trace contextRef="#ctx0" brushRef="#br0" timeOffset="81465.0816">20108 11959 0,'18'18'16,"-18"-1"-16,18 19 16,-1-1-16,1 18 15,0 0-15,34 53 16,-34-36-16,35 36 15,-18-53-15,1 18 16,-19-36-16,18 0 16,-17-35-16,17 0 15,-17-18-15,17-52 16,-17 35-16,0-71 16,-1 35-16,-17-52 15,0 52-15,0-52 16,0 87-16,-17-34 15,17 52-15,0 1 16</inkml:trace>
  <inkml:trace contextRef="#ctx0" brushRef="#br0" timeOffset="82077.6118">20955 12259 0,'18'0'15,"-1"0"1,1 0-16,35 0 16,-18 0-16,0 0 15,36 0-15,-18 0 16,-18 0-16,0 0 0,1 0 16,17 0-16,-36 0 15,1 0-15,-18-18 47,-18 18-47</inkml:trace>
  <inkml:trace contextRef="#ctx0" brushRef="#br0" timeOffset="82477.2753">21167 12471 0,'17'0'15,"1"0"-15,35 0 16,17 0-1,19 0 1,-1 0-16,-71 17 16,36-17-16</inkml:trace>
  <inkml:trace contextRef="#ctx0" brushRef="#br0" timeOffset="83072.4887">22084 12206 0,'-18'-18'16,"-17"-17"-1,17 35-15,1 0 16,-19 0-16,19 0 0,-18 18 0,-1 17 15,19 0-15,-19 54 16,36-54-16,0 35 16,18-34-16,0-1 15,35 18 1,-36-35-16,36-18 16,-18 0-16,-17-18 0,17 0 15,1-17-15,-36 0 16,17-1-16,-17-34 15,0 35-15,0-1 16,-17-17-16,17 36 16,-18 17-16,18 17 15,18 36 1,-1-17 0,1-1-16,17 35 15,-17-52-15,17 53 16,-17-36-16,-1-17 15,1-1-15,-18 1 0,0-1 0</inkml:trace>
  <inkml:trace contextRef="#ctx0" brushRef="#br0" timeOffset="83652.1113">22419 12383 0,'18'0'78,"17"0"-78,-17 0 15,52 0-15,-35 0 16,18-18-16,-35 18 16,17 0-16,-17 0 15,0 0-15,17 0 16,-53 0 15</inkml:trace>
  <inkml:trace contextRef="#ctx0" brushRef="#br0" timeOffset="84157.3081">22560 12136 0,'0'17'15,"0"1"-15,18 35 16,-1 17 0,-17-34-16,18 34 15,0-35-15,-18 36 16,17-36-16,1 18 16,-18-35-1</inkml:trace>
  <inkml:trace contextRef="#ctx0" brushRef="#br0" timeOffset="84669.5053">23019 12206 0,'0'18'16,"17"-1"-16,-17 36 15,0-35-15,18 53 16,-18-36-16,18 0 15,-1 0-15,19 36 16,-19-36-16,1-17 0,17-1 16,0 1-16,-17-18 15,35 0 1,-35-18-16,35-34 16,-36 34-16,18-53 15,-17 36-15,-18 0 0,18 0 16,-18-1-16,0-34 15,0 52-15,17 18 32,-17 71-17,0-36-15,18 35 16,0-17-16,-1-17 0,1 17 16,0 17-16,-1-35 15,-17 1-15,0-19 16</inkml:trace>
  <inkml:trace contextRef="#ctx0" brushRef="#br0" timeOffset="86219.7901">17657 13159 0,'-18'0'16,"36"0"-1,-1 0 1,18-18 0,-17 0-16,53-17 15,-18 0-15,70-18 16,-52 18-16,87-36 15,-69 36-15,105-36 16,-106 18-16,106-17 16,-124 34-16,54-16 15,-71 34-15,0-17 16,-36 35-16,1 0 16,-18-18 30,0 0-30,0 1 0</inkml:trace>
  <inkml:trace contextRef="#ctx0" brushRef="#br0" timeOffset="86459.7157">19015 12383 0,'-18'0'15,"36"0"-15,-1 0 16,1 0-16,17 0 0,-17 0 16,52 17-16,19-17 15,-54 0-15,0 18 16,36-1 0,-54 19-16,-17-1 15,-17-17-15,-18 35 16,-18-18-16,35-18 15,-35 19-15,35-19 16,1 19-16</inkml:trace>
  <inkml:trace contextRef="#ctx0" brushRef="#br0" timeOffset="87026.3937">19685 11553 0,'18'36'15,"-18"-19"-15,0 19 0,17 52 16,1-35-1,-18 17-15,18 19 0,-18-1 16,0 18-16,0-1 0,-18 89 16,18-88-16,0-35 0,18 17 15,-18-17-15,0-1 16,17-17-16,1 18 16,-18-36-16,0-17 0,17-18 15</inkml:trace>
  <inkml:trace contextRef="#ctx0" brushRef="#br0" timeOffset="88829.2091">19562 11589 0,'17'-18'15,"1"18"1,-1-18-16,1 18 16,-18-17-1,18 17-15,-1 0 16,1 0 0,0 0-16,17 0 15,0 0-15,0 0 16,1 0-16,34 17 15,-17-17-15,0 18 0,71 0 16,-54-18 0,1 17-16,105 19 15,-88-36-15,106 35 16,-88-35-16,123 18 16,-105-18-16,141 17 15,-124-17-15,141 0 16,-141 0-16,124 18 15,-142-18-15,142 0 16,-142 0-16,89 0 16,-106 0-16,88 0 15,-124 0-15,71 0 16,-70 0-16,-1-18 16,-34 18-1,-1 0-15,-35-17 16,0 34 62,0 1 16,18-18-79,-18 18 48,17-18-63,1 0 94,-18 17-79,0 1 16,0-1-31,0 1 16,0 17 0,0-17-16,0 0 0,0-1 15,0 19-15,0 34 16,0-35-16,0 1 16,0 52-16,18-53 15,-18 71-15,0-71 16,0 53-16,17-35 15,-17 36-15,18-19 16,-18-35 0,0 1-16,17 34 15,1-35-15,0 18 16,-1-35-16,1 17 16,-18-17-16,18 17 15,-18-17-15,0 0 16,0-1-16,0 1 15,0-1-15,0 19 16,17-19-16,-17 19 16,0-19-16,18 1 15,-18 0-15,18 17 16,-1-18 0,-17 1-1,18 0-15,-36-18 31,1 0-15,-1 0-16,0 0 16,1 0-16,-19-18 15,1 18-15,-18 0 16,36 0-16,-72-18 16,54 18-16,-88 0 15,70 0-15,-71 0 16,54 0-16,-89 0 15,71 0-15,-89 0 16,71 0-16,-88 0 16,89 0-16,-107 0 15,106 0 1,-106 0-16,107 0 16,-125-17-16,124 17 15,-123-18-15,123 18 16,-105-17-1,105-1-15,-88 0 16,106 18-16,-106-17 16,105-1-16,-69 18 15,69-18-15,-52 18 16,88-17-16,-70 17 16,70-18-16,-35 18 15,53-18-15,-1 18 16,1 0-16,17 0 0,1-17 15,-19 17-15</inkml:trace>
  <inkml:trace contextRef="#ctx0" brushRef="#br0" timeOffset="90614.0263">10971 10001 0,'18'0'46,"17"18"-30,-17-18-16,0 0 16,35 18-16,-18-1 15,53 1-15,-53-18 16,89 17 0,-71-17-16,17 0 0,18 18 15,-17 0-15,88-1 16,-71 1-16,0 0 0,0-1 15,18 1-15,88 17 16,-88-17-16,0-1 16,105 36-16,-105-35 15,0 17-15,0-17 0,106 35 16,-89-18-16,106 18 16,-123-35-1,18 17-15,-18-17 0,-1-1 16,1 19-16,124-1 15,-125 0-15,107 18 16,-124-35-16,124 35 16,-124-36-16,124 36 15,-106-35-15,-1 17 0,1-17 16,0 17-16,106 0 16,-124-17-16,106 35 15,-106-36-15,89 36 16,-89-17-16,88-1 15,-88 0-15,71 0 16,-88 1-16,70-1 16,-71 0-1,71 1-15,-88-19 16,18 1-16,35 35 16,-53-36-16,35 19 15,0-1 1,-53-17-16,36 17 15,-36-17-15,0-1 0,36 1 16,-53-1-16,52 1 16,-52 0-16,17-18 15,0 17-15,18 1 16,-35 0-16,35-1 16,-36 1-16,19 0 15,-19-1 1,1-17-16,0 18 15,-1-18 1,1 17-16,0-17 0,-1 0 16,19 0-16,-19 18 0,36-18 15,-18 0-15,1 0 16,-1 18-16,0-18 0,0 0 16,1 17-16,-1-17 15,-17 0-15,-1 0 31,-17 18 1,18-18-17,0 0-15,-1 18 16,1-18 0,-1 0-1,1 0 48</inkml:trace>
  <inkml:trace contextRef="#ctx0" brushRef="#br0" timeOffset="91098.5504">18944 11783 0,'0'17'31,"35"19"-15,1-19-16,17 19 15,-18-19-15,18 19 16,17-1-16,-34-18 16,17 36-16,-36-53 15,19 36 1,-36-19-16,17-17 15,-17 18-15,-17-18 32,-1 18-17,0-1 1,1-17-16,-1 18 16,18-1-16,-18-17 15,1 18-15,-1 0 0,-35-1 16,35 1-16,-34 0 15,34-1-15,0 1 16,1 0 0,17-1-1</inkml:trace>
  <inkml:trace contextRef="#ctx0" brushRef="#br0" timeOffset="100551.1411">23989 12471 0,'-35'17'16,"35"1"-1,17-18 1,36 18-16,0-18 16,71 17-16,-54 1 15,107-18-15,-72 0 16,-16 0-16,16 0 16,-16 0-16,-19 0 15,-17 0-15,-18 0 0,18 0 16,-35 0-16</inkml:trace>
  <inkml:trace contextRef="#ctx0" brushRef="#br0" timeOffset="100820.326">24853 12312 0,'71'0'16,"17"0"-1,-35 18-15,70 17 16,-52 0-16,-36-17 16,18 17-16,-35-17 0,-1 17 15,-17 18 1,0-35-16,-70 34 16,35-16-16,-18-19 0,-36 36 15,37-35-15,-19 17 16,36-17-16,17-1 15,0 1-15</inkml:trace>
  <inkml:trace contextRef="#ctx0" brushRef="#br0" timeOffset="101938.0849">26405 12136 0,'18'0'31,"17"0"-31,18 0 0,106-18 16,-53 18-16,0 0 0,-18-18 15,53 18 1,-88 0-16,-18 0 0,-17 0 15</inkml:trace>
  <inkml:trace contextRef="#ctx0" brushRef="#br0" timeOffset="102205.3866">26846 12118 0,'-35'35'0,"17"36"16,36-18-16,17 53 15,1-54-15,-19 1 16,19 0-16,-1 35 15,-17-35-15,-18 18 16,-18-36-16,0-17 16,1-1-16,-19 1 0,1 0 15,-53-1-15,53-17 16,-1 0-16,1 0 0,-36 0 16,36 0-16,18-17 15,-1 17-15,0 0 16,36 0-1,52 0 1</inkml:trace>
  <inkml:trace contextRef="#ctx0" brushRef="#br0" timeOffset="102604.3918">27499 12506 0,'35'0'16,"1"0"-16,52 0 15,-35 0-15,35 0 16,-18 18 0,-52-18-16</inkml:trace>
  <inkml:trace contextRef="#ctx0" brushRef="#br0" timeOffset="102743.5533">27552 12682 0,'88'0'16,"-35"-17"-1,-18 17-15,36-18 16</inkml:trace>
  <inkml:trace contextRef="#ctx0" brushRef="#br0" timeOffset="103221.2435">28205 12206 0,'17'-18'0,"54"1"16,17 17-1,18 35 1,-71-17-16,18 35 16,-35-36-16,-18 19 0,-36-1 15,19 0-15,-36-17 16,0 17-1,35-17-15,-17 35 16,35-36-16,18 36 16,-18-35-16,53 35 15,-36-36-15,18 19 16,-17-19-16,-36-17 31,-34 0-15,16 0-16,-34 18 15,34-18-15,1 0 0,-18 18 16,36-18 0,-1 0-16,18 17 0</inkml:trace>
  <inkml:trace contextRef="#ctx0" brushRef="#br0" timeOffset="104111.2914">28875 12541 0,'18'18'31,"-18"0"-16,17-1-15,-17 1 0,18 17 16,-1-17-16,1 52 0,0-52 16,17 35-1,-35-36-15,18 19 16,-1-19-16,1 1 0,17-18 16,0-53-1,-17 35 1,0-17-16,35-35 15,-36 17-15,1 17 0,0-16 16,-18 16-16,17 19 16,-17-19-16,0 19 0,0-1 0,-17 18 15,-1 0-15</inkml:trace>
  <inkml:trace contextRef="#ctx0" brushRef="#br0" timeOffset="104795.3887">25523 11818 0,'0'-18'15,"0"36"1,18 17-1,-18 1-15,35 69 0,-35-52 16,18 106 0,-18-71-16,-18 71 15,18-71-15,-17 36 16,17-71-16,0 52 16,0-69-16,17-1 15,-17-17-15,18-18 16</inkml:trace>
  <inkml:trace contextRef="#ctx0" brushRef="#br0" timeOffset="106007.8729">25453 11712 0,'35'-17'16,"0"17"0,36 17-16,35-17 15,-53 0-15,17 0 16,89 0-16,-71-17 15,106 17-15,-105 0 16,122 0 0,18 0-16,-87 17 0,-1-17 15,123 18 1,1 0-16,-142-18 16,1 0-16,123 17 15,-124 1-15,124-18 16,-123 17-16,-1-17 0,1 0 15,123 18 1,-142-18-16,142 18 16,-141-1-16,53 1 15,-89-18-15,19 0 16,-54 0-16,-17 0 16,-1 0-16,-17 18 0,18-18 15,-18 17 1,0 1 15,0 0-15,0-1-1,0 1 1,0-1-16,17 19 16,-17-1-16,-17-17 15,17-1-15,-18 54 16,1-36-16,-1 53 15,18-52-15,-18 52 16,18-35-16,18 53 16,-18-71-16,18 71 15,-1-53-15,1 52 16,-1-69-16,1 52 16,-18-53-16,0 36 15,18-54-15,-18 36 16,0-35-16,0 17 15,0-17-15,0-1 16,-18-17-16,18 36 16,-18-19-16,18 1 15,-17-18 1,-18 0-16,17 0 16,-17 0-16,17 0 15,-35 0 1,18 18-16,-53-18 15,52 0-15,-69 17 16,34-17-16,-70 18 16,70 0-16,-17-18 0,0 0 15,-88 17-15,70-17 16,-106 18-16,106-18 16,0 0-16,1 0 15,-107 0-15,0 17 16,106-17-16,1 0 15,-1 0-15,17-17 16,-122 17-16,123-18 0,-18 18 16,0 0-16,-106-17 15,106 17-15,1-18 16,-107 0-16,124 18 16,-18-17-16,-70-19 15,105 19-15,-17 17 0,35-18 16,-71 0-1,89 18-15,-53-17 16,70 17-16,-35 0 16,36 0-16,-1 0 15,36 0-15,-1 0 16,1 0 0</inkml:trace>
  <inkml:trace contextRef="#ctx0" brushRef="#br0" timeOffset="106307.9755">25559 12823 0,'0'18'16,"0"0"-16,17-1 0,-17 72 16,18-36-16,0 35 15,-18-35-15,17 35 16,-17-53-16,0 0 15</inkml:trace>
  <inkml:trace contextRef="#ctx0" brushRef="#br0" timeOffset="108449.0356">10142 9666 0,'18'0'16,"17"0"-1,1 0 1,-1-18-16,0 18 15,0 0 1</inkml:trace>
  <inkml:trace contextRef="#ctx0" brushRef="#br0" timeOffset="108587.8644">10160 9860 0,'35'18'16,"-17"-18"-16,0 0 0,34 0 15,-34 0 1,17 0-16,-17 0 16</inkml:trace>
  <inkml:trace contextRef="#ctx0" brushRef="#br0" timeOffset="108880.852">10672 9437 0,'35'-18'0,"35"-17"16,-17 17 0,0 1-1,-35 17-15,-18-18 16,17 18-16,-34 0 16</inkml:trace>
  <inkml:trace contextRef="#ctx0" brushRef="#br0" timeOffset="109244.7924">10707 9419 0,'0'18'0,"-18"17"16,18 0-16,-17 18 15,17-17-15,0 34 16,0-35-1,17 36-15,-17-53 16,18 17-16,-1-17 16,1-1-16,0 1 15,-1-18-15,1 17 16,0 1-16,-1 17 16,-17-17-16,-17 17 15,-1 1-15,-17 16 16,-1-34-16,-16 17 15,16-17-15,-17-18 16,36 18-16,-1-18 16,0-18-16,18 0 15</inkml:trace>
  <inkml:trace contextRef="#ctx0" brushRef="#br0" timeOffset="110544.9312">10107 11977 0,'35'-18'0,"1"18"16,-19-17-16,54 17 16,-36-18-16,36 36 15,-54-18-15,19 17 16</inkml:trace>
  <inkml:trace contextRef="#ctx0" brushRef="#br0" timeOffset="110700.5156">10160 12259 0,'35'0'15,"36"0"1,17-18-1,-53 18-15,1-17 0,17 17 16</inkml:trace>
  <inkml:trace contextRef="#ctx0" brushRef="#br0" timeOffset="111178.236">10777 11836 0,'0'0'0,"0"-18"0,18 0 16,0 1-16,35-1 15,-36 18 1,1-17-16,17 34 16,-17-17-16,-18 18 0,0 35 15,0-36-15,-18 36 16,18-35-16,0 35 16,0-36-1,0 19-15,0-1 16,35 18-16,-17-35 15,17 34-15,-17-34 16,0 35 0,-36-35-16,-35 35 15,0-36-15,-35 19 16,35-19-16,-18 18 16,36-35-16,18 0 15,-1 0-15,36 0 16</inkml:trace>
  <inkml:trace contextRef="#ctx0" brushRef="#br0" timeOffset="112392.1332">10495 14429 0,'-17'0'16,"34"0"0,18 0-16,-17-18 15,53 0 1,-36 18-16,0-17 0,18 17 16,-35 0-16</inkml:trace>
  <inkml:trace contextRef="#ctx0" brushRef="#br0" timeOffset="112916.2124">10901 14146 0,'17'0'31,"1"0"-31,17 0 0,18 18 16,-17 0-16,-1 52 15,-17-34-15,-1 34 16,-17-17 0,-17 35-16,-1-53 15,-17 36 1,17-53-16,0-1 0,18 19 15,0-19 1,36-17 0,-19 0-16,19 0 0,16 0 15,-16 18-15,17-18 16,-36 0-16,19 17 16,-19-17-1,1 0-15</inkml:trace>
  <inkml:trace contextRef="#ctx0" brushRef="#br0" timeOffset="113382.5087">10530 14623 0,'18'0'16,"0"-18"0,35 0-1,-36 1-15,1 17 0,17 0 16,0-18-16</inkml:trace>
  <inkml:trace contextRef="#ctx0" brushRef="#br0" timeOffset="117421.1333">15416 11483 0,'0'-18'16,"0"1"-1,0-1 1,0 0-1,-17 18 1,17 18-16,-36 0 16,19 17-16,-18 0 0,-36 36 15,53-18 1,1-18-16,-19 71 16,36-71-16,18 36 15,0-36-15,52 0 16,-34-17-16,34-1 15,-35-17-15,18 0 16,-35-17-16,0-1 16,-18 1-16,-18-19 15,0 1-15,-35 0 16,18 17-16,0 18 16,0-18-16,-1 18 0,19 0 15,-19 18 1,19-18-16</inkml:trace>
  <inkml:trace contextRef="#ctx0" brushRef="#br0" timeOffset="120590.0054">21273 10760 0,'0'-18'16,"17"36"0,-17-1-1,18 54-15,-1-36 16,-17 0-16,18 54 16,-18-36-16,18 17 15,-18-35-15,17-17 16,-17 17-16,0-17 0,0 0 15,18-18-15,-18 17 0,0 1 16,18-18-16</inkml:trace>
  <inkml:trace contextRef="#ctx0" brushRef="#br0" timeOffset="120776.681">21643 10883 0,'0'18'0,"0"35"16,0-36-16,-18 54 15,18-18-15,0 17 16,0-34-16,18 52 16,-18-53-16,18 36 15</inkml:trace>
  <inkml:trace contextRef="#ctx0" brushRef="#br0" timeOffset="122569.0619">27129 10813 0,'0'-18'0,"17"0"15,19 18-15,34-17 16,-17 34-16,18-17 0,52 36 16,-88-19-1,18 36-15,-35-35 16,-18 17-16,-18 0 16,-35 1-16,18-19 15,-18 19 1,35-19-16,1 1 0,17 17 15,17-17-15,1 17 16,17-17-16,18 35 16,-53-36-16,18 19 15,-36-19-15,-35-17 16,-17 0 0,35 0-16,-54 0 15,72 0-15,-19 0 16,36 18-16,18-18 15,17 0-15</inkml:trace>
  <inkml:trace contextRef="#ctx0" brushRef="#br0" timeOffset="122973.9067">27799 10918 0,'35'-17'16,"36"-1"-1,17 18 1,0 18-16,-17 17 16,-36 36-1,-35-54-15,-35 19 16,-1-19-16,1 19 15,17-36-15,1 35 16,17-18-16,35 19 16,0-1-1,36 0-15,-36-17 16,1 17 0,-19-35-16,-34 18 0,-19-18 15,-52 0 1,35 17-16,0-17 0,0 0 15,0 0-15,-17 0 16,35 18-16,17 0 16,18 17-16</inkml:trace>
  <inkml:trace contextRef="#ctx0" brushRef="#br0" timeOffset="126839.6635">13758 4039 0,'-17'0'0,"34"0"32,54-17-17,-36-1-15,0 18 16,18 0-16,0 0 15,-17 0-15,-1 0 16,-18 18-16,-34-1 16</inkml:trace>
  <inkml:trace contextRef="#ctx0" brushRef="#br0" timeOffset="126990.1337">13758 4269 0,'53'0'15,"-17"0"-15,34-18 16,-17 18-16,18-18 16,-54 18-16,18 0 0,-17 0 15</inkml:trace>
  <inkml:trace contextRef="#ctx0" brushRef="#br0" timeOffset="128251.5515">14940 3775 0,'0'-18'0,"-17"18"16,34-18 0,36 18-1,-18 0-15,54 0 16,-54 18-16,53-18 16,-53 18-16,1 17 15,-19-17 1,-17 17-1,-17-17-15,-1-1 0,0 18 0,-17 1 16,17-19-16,18 19 16,0-1-1,18-17-15,17 17 16,1-17-16,16-1 16,-34 1-16,-18-1 0,18 1 15,-54 17 1,-34-17-1,-1 0 1,36-1-16,-18 1 0,18-18 16,53 0-1,34-18 1,-16 1-16</inkml:trace>
  <inkml:trace contextRef="#ctx0" brushRef="#br0" timeOffset="128591.7757">15928 3457 0,'-18'0'16,"1"18"-16,17 0 15,-18 52 1,18-17-16,-18 18 0,18-19 16,0 72-1,18-71-15,-18 17 0,35 19 16,1-36-16,-19-18 0,36 18 15,-35-18 1,-1-35-16,1 35 16</inkml:trace>
  <inkml:trace contextRef="#ctx0" brushRef="#br0" timeOffset="129703.2667">16351 3739 0,'18'-17'15,"0"17"1,-1 0-16,36-18 16,-18 18-16,18-17 15,-17-1-15,16 18 16,-34 0-16,-36 0 31</inkml:trace>
  <inkml:trace contextRef="#ctx0" brushRef="#br0" timeOffset="129983.9496">16369 3775 0,'18'53'16,"-1"-18"-16,1 18 15,-1-18 1,1-17-16,17-1 0,-17 1 16,53 17-16,-36 1 15,-18-19-15,19 1 16,-1 0-16,-17 17 16,-18-18-16,0 1 0,0 0 15,-53-1-15,35-17 16,-17 18-16,0-18 0,-1 0 15,1 0-15,-18-18 16,35 18-16,1 0 0,34-17 16,1 17-16,17-18 15</inkml:trace>
  <inkml:trace contextRef="#ctx0" brushRef="#br0" timeOffset="130330.8135">17198 3986 0,'18'0'15,"-1"0"-15,1 0 0,17 0 16,0-17-16,1 17 16,17 0-16,-18 0 15,18-18-15,-18 18 16,-17 0-16,-1-18 15,1 18-15</inkml:trace>
  <inkml:trace contextRef="#ctx0" brushRef="#br0" timeOffset="130569.9817">17339 3722 0,'0'53'15,"0"0"1,18-18-16,-1 35 16,1-34-16,0-1 0,-1 36 15,1-36 1,0 0-16,-1 0 15,-17-17-15,0 0 16</inkml:trace>
  <inkml:trace contextRef="#ctx0" brushRef="#br0" timeOffset="131701.408">17921 3722 0,'-18'-18'16,"36"18"-1,35-17 1,-35 17-16,17 0 0,0 0 16,18 35-1,-35-35-15,17 35 16,-35 0 0,0-17-16,-18 0 15,1-1-15,17 1 0,-18 0 16,36-1-1,-1 1-15,19 17 16,-1-17-16,0-1 16,-17 1-16,-18 17 15,-18-17-15,-52 0 16,34-18 0,-34 17-16,-1-17 15,54 0-15,-1 0 16,36 0-1,17 0 1,0 0-16</inkml:trace>
  <inkml:trace contextRef="#ctx0" brushRef="#br0" timeOffset="132072.4663">18486 3916 0,'-18'0'0,"36"0"31,-1 0-15,1 17-16,17 1 0,-17-18 15,17 35 1,-17-35-16,17 18 15,-17-18-15,-18 18 16</inkml:trace>
  <inkml:trace contextRef="#ctx0" brushRef="#br0" timeOffset="132250.691">18591 3916 0,'-35'35'31,"35"-17"-31,-18-1 0,1 19 16,17-19-16,0 1 15,0 0-15</inkml:trace>
  <inkml:trace contextRef="#ctx0" brushRef="#br0" timeOffset="132534.2581">18838 3792 0,'53'18'15,"-35"0"1,0 17-1,-36 0-15,-17 0 16,35-17-16,-18 0 16,18-1-16,18 1 15,-1-18 1,36 0 0,-18 0-16,1 0 15,-19 0-15,1 0 0</inkml:trace>
  <inkml:trace contextRef="#ctx0" brushRef="#br0" timeOffset="133006.4587">19085 3545 0,'0'0'0,"18"0"16,0 36 0,17-19-16,-18 1 15,54 35 1,-53-18-16,35 53 16,-18-52-16,-17 17 0,-1-1 15,1 37-15,-18-36 16,0-18-16,0 0 15,0 0-15,0 18 16,-18-17-16,18-19 0,-35 19 16,35-19-1,-18 1-15,18 17 0,0-17 16,0-1 0</inkml:trace>
  <inkml:trace contextRef="#ctx0" brushRef="#br0" timeOffset="133930.2654">20179 3969 0,'18'-18'16,"17"18"-16,-18 0 16,36-18-16,-17 18 0,52 0 15,-71 0-15,19 18 16,-36 0-1</inkml:trace>
  <inkml:trace contextRef="#ctx0" brushRef="#br0" timeOffset="134052.1548">20232 4198 0,'35'0'16,"-17"0"-16,52-18 15,-17 18-15,-18 0 16,1-17-16,-19 17 0</inkml:trace>
  <inkml:trace contextRef="#ctx0" brushRef="#br0" timeOffset="134636.6823">21114 3598 0,'0'-17'16,"17"-1"-16,54 18 15,-36 0-15,1 18 0,34 17 16,-35-17-16,18 35 15,-53-36 1,18 1-16,-18 17 16,0-17-16,0-1 0,-18-17 15,18 36-15,-17-36 16,17 35-16,0-17 16,0 17-16,17-18 15,-17 19-15,18-19 0,-18 36 16,0-17-1,0-19-15,-18-17 16,1 18-16,-19-18 16,19 0-16,-19 0 0,19 0 15,-18 0-15,-1 0 16,19 0-16,-1 0 0,0 0 16</inkml:trace>
  <inkml:trace contextRef="#ctx0" brushRef="#br0" timeOffset="135219.7379">21713 3669 0,'53'-18'16,"36"18"-1,-1 18 1,-53 0-16,0 17 16,-17 0-1,-18 0-15,-35 1 0,17-1 16,-17 0-16,35-17 15,-18-1-15,36 1 16,17 17 0,-17-17-16,-1 0 0,1-1 15,17 1-15,-17 17 16,-36-17 0,-35 35-1,36-36-15,-19-17 0,-52 36 16,53-36-16,-53 17 15,52-17-15,1 0 16,0 0-16,17 0 16,-17 0-16</inkml:trace>
  <inkml:trace contextRef="#ctx0" brushRef="#br1" timeOffset="154984.3693">28187 14041 0,'0'-18'16,"0"0"-1,0 36 32,0 17-31,0 0-16,0 1 15,0-1-15,0-17 16,0 17-16,0 18 0,-35 53 16,35-36-1,-36 89-15,19-71 16,17 106-16,0-88 16,0 88-16,17-106 15,1 89 1,0-89-16,-18-18 0,17 1 15,-17 0-15,18 17 16,-18-53-16,0 0 16,0-17-16,0-36 15,-18 1-15</inkml:trace>
  <inkml:trace contextRef="#ctx0" brushRef="#br1" timeOffset="155645.9351">27446 14534 0,'18'-17'47,"-1"-1"-32,1 1 1,-18-1-16,35-17 15,-17 17-15,17-17 16,-17 17-16,35-35 16,-18 18-16,36-36 15,-36 36-15,53-36 16,-53 36-16,36-35 16,-53 52-16,17-17 15,-18 17-15,1 18 16,0 0-16,17 18 15,0-1-15,18 36 16,-17-17 0,16 34-16,-16-35 15,52 36-15,-53-36 16,36 18-16,-54-35 16,1 17-16</inkml:trace>
  <inkml:trace contextRef="#ctx0" brushRef="#br1" timeOffset="184192.236">27076 13564 0,'17'-17'0,"-17"34"46,0 1-30,0 0-16,-17-1 0,17 19 16,-18-19-16,0 18 0,-52 18 15,35-17-15,-71 52 16,53-53-16,-71 36 16,54-18-16,-107 17 15,89-35-15,0 1 16,-18-1-16,18-17 15,-18 17-15,-123 0 16,123-17-16,0-1 0,-17-17 16,17 18-16,-18-18 15,19 0-15,-19-18 16,1 18-16,-1-17 0,-140-36 16,140 18-16,-123-36 15,141 36-15,-141-36 16,142 54-16,-107-54 15,106 53-15,18 1 16,17-19-16,-87 19 16,87-1-16,18 1 0,0-1 15,18 0-15,-36 1 16,54-1-16,-1 18 0,0 0 16,18-18-16,0 36 31,18-18-16,-18 18-15</inkml:trace>
  <inkml:trace contextRef="#ctx0" brushRef="#br1" timeOffset="184564.55">22366 13970 0,'18'-18'47,"-1"-35"-31,19 1-16,-19-1 0,1 17 15,0-17-15,17-52 16,-17 52-16,-18 0 15,17-71-15,1 89 16,-18 0-16,0 17 0,0 0 16,17 18-16,1 18 15,17 17 1,54 36 0,-54-36-16,71 18 15,-53-18-15,17 1 16,-52-19-16,-1 1 15,-17 0-15</inkml:trace>
  <inkml:trace contextRef="#ctx0" brushRef="#br1" timeOffset="186033.3393">22102 13564 0,'-18'0'125,"0"18"-109,1-18-16,-19 18 15,19-18-15,-36 0 16,18 17-1,17-17-15,-106 0 16,36-17 0,35 17-16,-88-18 15,88 18-15,-35-18 0,-71-17 16,71 0 0,-106-1-16,88 1 15,-105-35-15,87 52 16,-140-53-16,140 19 15,-176-19-15,159 36 16,-194-36 0,176 36-16,-17 0 15,-1-1-15,1-17 0,-194-17 16,176 17-16,-212-35 16,194 52-16,-193-52 15,193 35-15,-194-35 16,195 35-16,-195-53 15,194 53-15,-194-70 16,195 70-16,-195-70 16,212 70-16,-176-88 15,176 88-15,-159-88 16,176 70-16,-158-52 16,177 52-1,-125-70-15,142 88 16,-106-71-16,141 72 15,-105-37 1,123 54-16,-71-35 16,106 34-16,-53-17 15,71 36-15,-18-19 16,35 19-16,36 17 16,0 0-1,-1 17-15</inkml:trace>
  <inkml:trace contextRef="#ctx0" brushRef="#br1" timeOffset="186344.7354">11060 10830 0,'0'-53'16,"17"18"-16,1 0 0,17-71 16,0-17-1,1 70-15,17-53 16,-36 53-16,19 18 0,-1-36 16,0 36-16,-17 35 15,17 0 1,0 17-16,-17 1 0,17 17 15,18 71-15,35-18 16,-17-35-16,-18 0 16,17-18-16</inkml:trace>
  <inkml:trace contextRef="#ctx0" brushRef="#br1" timeOffset="187439.9563">20990 13899 0,'-53'53'16,"-35"18"0,-18-1-16,-17 19 15,52-36 1,-17-18-16,-124 53 0,-34 0 15,104-52 1,-175 34-16,123-35 16,-177 18-16,177-35 15,-17 0-15,-195-1 16,177-17-16,-177 18 16,194-36-16,-211 1 15,229-1-15,-176-17 16,176 17-16,-142-35 15,178 35-15,-125 1 16,160-1-16,-89 18 16,142-17-16,-36-1 15,71 0 1,-1 1-16,36-1 16,53 0-1,-35 1-15,17 17 0,36-18 16,-54 0-1,19 18-15,-19-17 16</inkml:trace>
  <inkml:trace contextRef="#ctx0" brushRef="#br1" timeOffset="187856.4841">14852 14940 0,'-18'-17'15,"1"-36"1,17 17-16,-18-34 16,18 17-16,-18-18 0,-17-52 15,17 52-15,1 1 16,-1-71-16,1 88 16,17 0-16,17 0 15,1 53-15,35 0 16,-18 0-16,53 35 15,-35 0-15,35 1 16,-35-19-16,18 1 16,-54 0-1</inkml:trace>
  <inkml:trace contextRef="#ctx0" brushRef="#br1" timeOffset="188413.9436">14570 14093 0,'0'0'0,"0"-17"0,-18-1 16,0 18-1,18-17-15,-35 17 16,18 0-16,-36 0 15,-18 0 1,18 0-16,-53 0 16,36-18-16,-107-17 15,89 17-15,-123-35 16,105 18-16,-124-53 16,107 35-16,-106-53 15,105 35-15,-105-52 16,123 52-16,-70-52 15,105 70-15,-70-71 16,88 72-16,-53-54 16,89 70-16,-19-17 15,19 18-15,-1 0 16,0-36-16,18 54 16,-17-19-16</inkml:trace>
  <inkml:trace contextRef="#ctx0" brushRef="#br1" timeOffset="188746.4903">11765 13212 0,'0'17'15,"18"-17"1,-18-17-16,17-1 16,1-53-1,-18 36-15,0 0 0,0 0 16,0-18-16,0 0 0,-18 0 16,18-53-1,0 53-15,0-18 16,0 36-16,18 0 15,-18 17-15,35 18 16,-17 0-16,17 36 16,1-19-16,16 18 15,-16-17-15,52 17 16</inkml:trace>
  <inkml:trace contextRef="#ctx0" brushRef="#br1" timeOffset="189408.19">14358 14482 0,'-18'0'15,"-17"35"-15,0 0 16,0-17-16,-54 52 16,19-17-16,-89 35 15,71-35-15,-124 18 16,106-36-16,-17 0 16,-1-17-16,1 0 0,-159-1 15,141-17-15,-142 0 16,160-17-1,17-1-15,0 0 0,18 1 0,-53-1 16,88 1 0,-17-1-16,52 18 15,18-18-15,18 18 16,17-17-16,0 17 16,0-18-1,1 18-15</inkml:trace>
  <inkml:trace contextRef="#ctx0" brushRef="#br1" timeOffset="189730.1313">12277 14570 0,'-71'17'0,"-35"36"15,-35 0 1,0 18 0,88-54-16,-35 54 15,35-36-15,53-17 16,35 35-16,18-18 15,0-17-15,18 17 0,87 0 16,-87-17-16,52 17 16,-34-17-1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5:41.5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10760 0,'-18'-18'16,"0"0"-16,1 18 16,-1 0-16,0 0 15,-17 36-15,0-19 16,17 1-16,-17 35 16,35-18-16,-18 18 15,18-18-15,18 1 16,0-19-16,17 1 15,-18-18-15,36 0 16,-17-18-16,-1-17 16,-17 17-16,17-52 15,-35 35-15,18-36 16,-18 18 0,0-35-16,0 35 15,-18-70-15,0 70 16,1-18-1,-1 36-15,18-1 0,-35 1 16,17 18-16,0 17 16,1 0-1,17 52 1,17-34-16,1 70 16,0-52-16,35 69 15,-36-52-15,1-17 16,0 17-16,-1-18 0,1 18 15,17 0-15,-17-18 16,-1-17-16,1-1 0,0-17 16,-18 18-16,17-18 15</inkml:trace>
  <inkml:trace contextRef="#ctx0" brushRef="#br0" timeOffset="322.7281">3157 10319 0,'0'-18'16,"18"18"-16,17 0 16,1 0-16,34-18 15,-17 18-15,18 0 16,-36 0 0,18-17-16,-36 17 15,1 0-15,-36 0 31</inkml:trace>
  <inkml:trace contextRef="#ctx0" brushRef="#br0" timeOffset="577.4433">3440 10301 0,'0'35'16,"0"1"0,0-1-16,17 18 15,1-18-15,17 36 16,-17-36-16,-1 36 15,1-36-15,0 35 16,-18-34-16,0-1 16,0-17-16,-18 17 15,-17-18-15,0-17 16,-1 18 0,-17-18-16,36 0 15,-19 0-15,19 0 16,-1 0-16,18-18 15</inkml:trace>
  <inkml:trace contextRef="#ctx0" brushRef="#br0" timeOffset="1257.9163">2205 11307 0,'35'0'15,"-17"0"1,70-18 0,-17 18-16,17 0 0,0-18 15,18 18-15,123 0 16,-105-17-16,140-1 15,-140 18-15,-36 0 0,18-18 16,-36 18-16,54-17 16,-89 17-16,-17 0 15,-1 0-15,-52 0 16</inkml:trace>
  <inkml:trace contextRef="#ctx0" brushRef="#br0" timeOffset="3092.7432">2822 11748 0,'-17'-18'16,"-1"18"-1,-17 0 1,17 0-16,-17 35 16,17-17-16,0 35 15,18-18 1,0-17-16,18 17 15,0-17-15,17 17 16,-17-18-16,-1-17 16,19 0-16,-19-17 15,1-1-15,0 1 0,-1-36 16,1 17-16,-1-34 16,-17 17-16,0-53 15,-17 53-15,-1-53 16,1 53-16,-19-17 15,36 35-15,-35-1 16,35 19 0,-18 34-16,18 1 15,0 70-15,18-35 16,17 53 0,-17-53-16,0 0 0,34 35 15,-16-53-15,17 36 16,-36-54-16,1 1 15,0 0-15,17 17 16</inkml:trace>
  <inkml:trace contextRef="#ctx0" brushRef="#br0" timeOffset="3426.3063">3228 11553 0,'18'53'16,"-1"0"0,-17-17-16,35 17 15,-17-18-15,0-18 0,17 19 16,-35-19-16,18-17 15,-1 0-15,1 0 0,0-17 16,-18-19 0,17 1-16,-17 0 15,18 0-15,-18-1 0,0-52 16,18 53-16,-18-18 16,0 0-16,0 35 15</inkml:trace>
  <inkml:trace contextRef="#ctx0" brushRef="#br0" timeOffset="3930.7867">4251 11165 0,'18'-17'31,"35"17"-15,-18 0-16,0-18 0,-17 18 0,35-17 15,-18 17-15,-17 17 16</inkml:trace>
  <inkml:trace contextRef="#ctx0" brushRef="#br0" timeOffset="4076.2611">4286 11395 0,'53'0'15,"0"0"-15,18-18 16,-18 18-1,-36 0-15</inkml:trace>
  <inkml:trace contextRef="#ctx0" brushRef="#br0" timeOffset="4593.9589">5115 10601 0,'18'0'31,"52"0"-16,-34 18-15,-1-1 0,0 19 16,-17-19-16,0 1 16,-1 17-16,-17-17 15,-35 35-15,17-18 16,-17 0 0,17 0-16,-17 1 15,17-19-15,18 19 16,0-19-16,18 1 15,0-18-15,17 18 16,-17-1-16,-1-17 16</inkml:trace>
  <inkml:trace contextRef="#ctx0" brushRef="#br0" timeOffset="4716.6866">5362 11465 0,'18'0'0,"-36"-17"32</inkml:trace>
  <inkml:trace contextRef="#ctx0" brushRef="#br0" timeOffset="8747.7477">14975 6244 0,'-17'0'31,"17"-17"-15,0-1 0,-18 18-1,1-18 1,-1 18-16,-35 0 16,18-17-1,-1 17-15,1 0 0,0 0 16,-36 0-1,36 17-15,0-17 0,-1 18 16,1 0-16,-18 17 16,18-18-16,0 36 15,17-35-15,0 0 16,-17 35-16,18-18 0,17 0 16,-36 18-1,36-18-15,-17-17 0,17 53 16,-18-36-1,18 0-15,18 18 16,-18-35-16,17 17 0,1 18 16,0-36-16,-1 19 15,1-19-15,17 1 0,-17 17 16,52 1-16,-34-19 16,-19 1-16,18-1 0,1-17 15,-1 0-15,36 18 16,-36-18-16,0-18 15,0 1-15,18 17 0,18-53 16,-36 35-16,36-17 16,-36 0-16,-17 17 15,-1 0-15,1 1 16,17-36-16,-35 18 16,18-36-16,-18 36 15,0-18-15,0 18 0,-18-18 16,-17-18-16,17 36 15,-52-36 1,52 36-16,-52 0 16,34 17-16,-17 0 15,18 18-15,0 18 16</inkml:trace>
  <inkml:trace contextRef="#ctx0" brushRef="#br0" timeOffset="11402.4748">23477 6033 0,'0'-18'15,"-17"0"1,-1 18-1,18-17-15,-18-1 16,1 18-16,-1-18 0,1 18 16,-54 0-16,53 0 15,-17 0-15,0 0 16,0 0-16,-54 18 16,36-18-16,18 18 0,-18-1 15,-17 36-15,34-35 16,-17 17-16,18 0 0,0 18 15,0-17-15,-18 52 16,17-35-16,19 70 16,-1-70-16,18 18 15,0 52-15,0-52 16,0-1-16,35 36 16,-17-53-16,0 0 0,17-18 15,0 0-15,18-17 0,53 35 16,-53-53-1,70 18-15,-52-18 16,-18 0-16,53-18 16,-53 18-16,17-35 15,-35 17-15,18-35 16,-17 18-16,-1-36 16,-17 18-16,17-52 15,-18 34-15,1-70 16,0 53-16,-18-36 15,0 54-15,-36-36 16,19 53-16,-18 0 16,-54-70-1,36 87 1,18 1-16,-35-18 16,34 35-16,1 18 0</inkml:trace>
  <inkml:trace contextRef="#ctx0" brushRef="#br0" timeOffset="17005.177">19121 9172 0,'-18'0'15,"36"-17"17,17 17-17,0 0 1,53 0-16,-52 0 15,17 0-15,52-18 16,-69 18-16,17 0 16,-18 0-16,0 0 0,0 0 0,-17 0 15,0 0-15</inkml:trace>
  <inkml:trace contextRef="#ctx0" brushRef="#br0" timeOffset="17300.6498">19491 9172 0,'0'36'15,"18"16"1,-18-16-16,35 52 16,0-53-16,18 71 15,-35-71-15,17 53 16,-17-52-16,-18 17 15,0-36-15,-18 19 16,0-19-16,-52 1 16,35-18-16,-54 0 15,54-18 1,-53 1-16,53 17 16,-1-18-1,72 18 1</inkml:trace>
  <inkml:trace contextRef="#ctx0" brushRef="#br0" timeOffset="17589.3289">20055 9437 0,'18'0'0,"35"-18"15,18 18 1,-1-17-1,-35 17-15,1 0 16,-19 17-16</inkml:trace>
  <inkml:trace contextRef="#ctx0" brushRef="#br0" timeOffset="17727.7002">20108 9596 0,'53'0'15,"-17"-18"-15,-1 18 0,35-18 16,-34 18-16,17 0 16</inkml:trace>
  <inkml:trace contextRef="#ctx0" brushRef="#br0" timeOffset="18206.9822">20655 9102 0,'18'-18'16,"-1"18"-16,19-18 16,-19 18-1,1 0 1,0 36-16,-18-19 16,17 1-16,-17 0 0,18 52 15,-18-52 1,18 17-16,-1-17 0,-17 17 15,35 0-15,-17 1 16,35-1-16,-35-18 16,-18 1-16,17 17 15,-34-17-15,-1 0 0,-17 17 16,-1-17 0,1-1-16,0-17 0,-53 18 15,52-18-15,-16 0 16,34 0-16,36 0 31</inkml:trace>
  <inkml:trace contextRef="#ctx0" brushRef="#br0" timeOffset="19573.2643">20532 9084 0,'17'0'47,"1"-18"-47,0 18 16,-1 0 0,1 0-16,17 18 15,-17 0-15,17-1 16,-17-17-1,17 18-15,0 17 16,-17-17-16,0 0 16,-18-1-16,0 18 15,0-17-15,0 0 16,-18-1-16,0-17 16,-17 18-1,17-18-15,1 0 0,-1 0 16,0 0-16,1 0 15,-1 0-15,1 0 16,34 0 31,1 0-16,-1 18-15,1-18-16,17 17 15,1-17-15,-1 0 0,18 18 16,-36-18-16,1 18 16,17-1-16,-17-17 15,0 18-15,-1-1 16,1-17-16,-18 36 16,0-19-16,0 1 15,0 0-15,0-1 16,0 1-16,-18 0 15,1-18 1,-19 17 0,19-17-16,-19 0 0,-16 0 15,16 0-15,1 18 16,-36-18-16,36 0 16,-18 0-1,36 0-15,-1 0 16,18 17-16</inkml:trace>
  <inkml:trace contextRef="#ctx0" brushRef="#br0" timeOffset="20160.3608">21184 9331 0,'18'0'31,"0"35"-15,-18-17-16,17 17 16,-17-17-16,18 17 0,0 36 15,-1-54 1,-17 19-16,18-1 0,-1-18 16,1 1-16,0 0 15,-1-18 1,1 0-16,-18-18 0,35-17 15,-17 17-15,17-35 16,-17 18 0,-1-36-16,1 19 15,-18 16-15,18 19 16,-18-19-16,0 19 16,0-1-16</inkml:trace>
  <inkml:trace contextRef="#ctx0" brushRef="#br0" timeOffset="24245.7324">17110 4621 0,'-18'-17'16,"-17"17"-1,17 0-15,-35-18 16,-17 18-16,34 0 16,-16 0-16,-1 0 0,-71 35 15,54 1-15,-36 34 16,35-34-1,36 16-15,-71 72 0,71-54 16,0 54 0,17-54-16,36 54 15,-1-71-15,54 53 16,-18-53-16,70 35 16,-52-53-16,17 0 0,88 1 15,-70-36 1,-18 0-16,0 0 0,1 0 15,-1-18-15,53-17 16,-88 17-16,53-35 16,-71 18-16,0 0 0,18-36 15,-35 18-15,17-70 16,-35 70-16,0-88 16,-18 70-16,1 1 15,-18-1-15,-1 0 16,-70-34-16,1 34 15,-19 18 1,71 35-16,-35 1 16,17 17-1,36 17-15</inkml:trace>
  <inkml:trace contextRef="#ctx0" brushRef="#br0" timeOffset="25202.4853">19385 10319 0,'18'0'16,"-1"53"0,19 35-1,-19-53-15,36 53 16,-35-52-16,17-1 15,0 35-15,1-34 16,-19-19-16,1-17 16,0 0-16,-1-35 15,1 0-15,0-36 16,-18 36 0,0-36-16,0 36 15,0-18-15,0 18 16,0 17-16,0 1 15,17 17 1</inkml:trace>
  <inkml:trace contextRef="#ctx0" brushRef="#br0" timeOffset="25368.8465">20038 10336 0,'17'0'0,"36"-17"15,-17-1-15,-1 18 16,0 0-16,-17 0 0,17 0 16,-17 0-16,-18 18 15</inkml:trace>
  <inkml:trace contextRef="#ctx0" brushRef="#br0" timeOffset="25503.1279">20091 10495 0,'17'18'16,"19"-1"-16,17-17 16,-18 18-16,53-18 15,-35 0-15,17-18 16</inkml:trace>
  <inkml:trace contextRef="#ctx0" brushRef="#br0" timeOffset="26031.2035">21043 10231 0,'-17'0'16,"17"17"-1,17 36 1,-17-18-16,0 36 15,0-36 1,0 1-16,18-1 0,-18 35 16,0-52-16,0 17 15,0-17-15,0 0 0,17 17 16,1-35 0</inkml:trace>
  <inkml:trace contextRef="#ctx0" brushRef="#br0" timeOffset="26288.4263">21484 10266 0,'-17'53'16,"17"-18"-16,0 18 0,0-18 15,0 18-15,0-18 0,17 54 16,1-19 0,-18 1-1,17-36-15</inkml:trace>
  <inkml:trace contextRef="#ctx0" brushRef="#br0" timeOffset="27900.1384">22543 10478 0,'0'-18'15,"52"18"1,72-18 0,17 1-1,-53 17-15,36-18 0,-18 18 16,-54-18-16,-34 18 16,0 0-16</inkml:trace>
  <inkml:trace contextRef="#ctx0" brushRef="#br0" timeOffset="28127.5968">23036 10248 0,'18'0'15,"0"0"1,17 0-16,71 35 16,-53-35-16,0 18 0,0 0 15,17 17-15,-35 0 16,-52 1-16,-1-19 15,-17 19-15,-53 16 16,52-34-16,-34 35 16,35-35-16,17-18 15,18 17-15,0 1 0</inkml:trace>
  <inkml:trace contextRef="#ctx0" brushRef="#br0" timeOffset="28901.76">23918 10178 0,'18'0'31,"-18"35"-15,0-17-16,18 17 0,-18 35 15,17-34 1,1 34-16,0-17 16,-18-18-16,17 1 0,1-1 15,-18 0-15,17-17 0,-17 0 16,18 17 0</inkml:trace>
  <inkml:trace contextRef="#ctx0" brushRef="#br0" timeOffset="29130.0048">24236 10178 0,'0'53'16,"17"17"-16,-17-35 0,18 1 15,17 70 1,1-36-16,-19-35 16,1 36-16,-18-53 15,18-1-15,-18 18 16</inkml:trace>
  <inkml:trace contextRef="#ctx0" brushRef="#br0" timeOffset="29522.9774">24747 10460 0,'18'0'63</inkml:trace>
  <inkml:trace contextRef="#ctx0" brushRef="#br0" timeOffset="29890.4838">25083 10354 0,'-18'0'15,"0"35"1,18-17-16,0 0 16,0 17-16,36 0 15,-36-17-15,35-1 16,0 1-16,-17-18 16,17 18-16,0-36 15,-17 0-15,-18 1 16,0-18-16,18-18 15,-36 35-15,18-17 16,-18-1-16,1 19 16,-19-19-16,19 19 0,-1-1 15,0 18-15,-17 0 0,18 18 16,17-1-16</inkml:trace>
  <inkml:trace contextRef="#ctx0" brushRef="#br0" timeOffset="30218.1913">25506 10372 0,'-35'17'15,"17"36"1,36 0-1,17 0 1,18-18 0,-18-17-16,36 0 0,-18-18 15,-36-18-15,1 0 16,-18-17 0,0 0-16,-18-36 15,1 54-15,-19-54 16,19 53-16,-36-17 15,35 17-15,0 18 16</inkml:trace>
  <inkml:trace contextRef="#ctx0" brushRef="#br0" timeOffset="30458.1377">26053 10248 0,'0'35'16,"0"1"-16,17-1 15,-17 36-15,18-18 16,-18-18-16,18 0 0,-1 53 15,1-17 1</inkml:trace>
  <inkml:trace contextRef="#ctx0" brushRef="#br0" timeOffset="68053.246">19350 11289 0,'18'0'46,"34"0"-30,-16 0-16,-19 0 0,36 0 16,18-18-1,-18 18-15,-18 0 16,0-17-16,18 17 16,-35 0-16,-1 0 0,-34 0 31</inkml:trace>
  <inkml:trace contextRef="#ctx0" brushRef="#br0" timeOffset="68385.9921">19562 11359 0,'0'0'0,"0"18"0,17 17 16,-17-17 0,35 35-16,-35-18 15,18 0-15,17 36 16,-17-36-16,0 1 16,-1-1-16,1 18 15,-18-36-15,-18 19 0,1-19 16,-19 1-16,-17 0 15,18-18-15,0 0 16,0 0-16,-1 0 16,1 0-16,17 0 0,-17 0 15,35-18-15,18 18 16</inkml:trace>
  <inkml:trace contextRef="#ctx0" brushRef="#br0" timeOffset="68777.6543">20038 11553 0,'35'0'32,"18"0"-32,-18 0 15,53-17-15,-52 17 16,34 0-16,-52 0 16,0 0-1</inkml:trace>
  <inkml:trace contextRef="#ctx0" brushRef="#br0" timeOffset="68913.1393">20144 11695 0,'17'17'16,"1"-17"-16,35 18 16,-18-18-16,0 0 15,1-18-15,-19 18 0</inkml:trace>
  <inkml:trace contextRef="#ctx0" brushRef="#br0" timeOffset="70004.2404">20796 11342 0,'-17'0'0,"17"-18"15,17 18-15,36 0 16,0 0 0,-35 0-16,17 35 15,-17-17 1,-18 0-16,0-1 15,0 1-15,0 0 0,-18-1 16,0 1-16,18 0 16,0-1-16,18 1 15,-18-1-15,53 36 16,-18-17 0,-17-19-16,-18 1 0,-18 17 15,-35-17 1,18 0-16,-36-1 15,36 1-15,-35-1 16,52-17-16,0 0 16,36 0-1,17 0 1</inkml:trace>
  <inkml:trace contextRef="#ctx0" brushRef="#br0" timeOffset="70454.3184">21202 11324 0,'18'0'0,"17"0"16,0 18-16,18-1 16,-18 1-1,-17-18-15,0 18 0,-1-1 0,1-17 16,0 36-16,-18-19 16,17 19-1,-17-1 1,0-18-16,0 19 15,18-19-15,-18 1 0,17 17 16,-17-17 0,18 0-16,-18-1 15,0 1 1,0 0-16,-18-1 16,1-17-1,-1 18-15,-17-18 0,0 0 16,-1 0-16,1 0 15,0 0 1</inkml:trace>
  <inkml:trace contextRef="#ctx0" brushRef="#br0" timeOffset="71389.9359">21237 11377 0,'18'0'47,"0"0"-31,-1 0-1,18 0-15,-17 18 16,17-1-16,-35 1 16,18 17-16,0-17 15,-18 17 1,0-17-16,0-1 16,0 1-16,0 0 15,-18-18-15,18 17 16,-18-17-16,1 0 15,-1 0-15,-17 0 16,17 0-16,-17 0 16,17 0-16,18 18 15,18 0 1</inkml:trace>
  <inkml:trace contextRef="#ctx0" brushRef="#br0" timeOffset="72067.963">22666 11589 0,'18'0'16,"35"0"-1,-18 0 1,88-18-16,-70 18 16,18 0-16,-36 0 0,18 0 15,35 0-15,-70 0 16,17-18-16,-35 1 15</inkml:trace>
  <inkml:trace contextRef="#ctx0" brushRef="#br0" timeOffset="72317.625">23107 11359 0,'35'18'15,"1"-18"1,16 35-16,1-17 15,18 17-15,-18-17 16,17 17 0,-52-17-16,0 35 15,-36-36-15,-17 36 16,-1-17-16,1-19 0,0 1 16,0 0-16,-1-1 0,1 1 15,0-18-15,0 17 16,35 1-16,-18 0 15</inkml:trace>
  <inkml:trace contextRef="#ctx0" brushRef="#br0" timeOffset="72990.353">23918 11359 0,'-17'-17'16,"-1"17"0,53 0-1,1 0-15,34 17 16,-17-17-16,18 36 16,-36-19-16,-17 1 15,-1 0-15,-34 17 16,-1-17-16,-35-1 15,35 1-15,1-18 16,-1 17-16,18 1 16,18 0-16,17-1 15,0 1-15,18 17 16,-35-17-16,-1 17 16,-17-17-16,-17 0 15,-1-1 1,-35 1-16,18-18 15,-18 0-15,35 0 16,1 0-16,34 0 31,1 0-31</inkml:trace>
  <inkml:trace contextRef="#ctx0" brushRef="#br0" timeOffset="73429.0311">24500 11377 0,'36'0'16,"-1"0"-16,0 0 15,-17 0-15,52 0 16,-52 0-16,0 18 0,-18-1 16,0 19-1,0-19-15,-36 19 16,19-19-16,-1 18 16,1-35-16,-1 36 15,18-19-15,35 19 16,-17-19-1,-1 1-15,1-18 0,17 18 16,-35-1-16,18 1 16,-18 0-16,-35-1 15,-1-17-15,19 0 0,-36 18 16,18-18 0,-1 0-16,19 0 15,-1 0-15,18 17 16</inkml:trace>
  <inkml:trace contextRef="#ctx0" brushRef="#br0" timeOffset="73825.0644">25047 11695 0,'-17'-18'250</inkml:trace>
  <inkml:trace contextRef="#ctx0" brushRef="#br0" timeOffset="74219.9381">25418 11553 0,'-18'0'16,"0"0"-16,1 0 0,-36 36 15,35-1-15,1 18 16,17-18-16,0 18 15,17-18-15,18 1 16,1-19-16,-1 1 16,36-18-16,-36 0 15,18-18 1,0-35-16,-53 36 16,0-36-16,0 35 15,-53-35-15,17 18 16,-16 17-1,16 18-15,1 0 0,0 0 16,17 18 0</inkml:trace>
  <inkml:trace contextRef="#ctx0" brushRef="#br0" timeOffset="74692.4426">25841 11624 0,'0'-18'16,"-18"18"-1,1 0 1,-1 36 0,0-36-16,1 53 15,17-36-15,0 36 16,0-35-16,17 35 15,1-36-15,35 1 16,-18 0-16,36-18 16,-36-18-16,18 0 15,-35 1-15,-1-19 16,-17 19-16,0-1 16,-35-35-16,0 36 15,-36-19-15,54 36 16,-19 0-16,-17-17 15</inkml:trace>
  <inkml:trace contextRef="#ctx0" brushRef="#br0" timeOffset="75403.8912">26176 11536 0,'18'0'31,"-1"-18"-31,1 18 16,35 0-16,-18 0 15,18 18-15,-35-18 16,-1 35-1,-17-17-15,-17-1 16,-1 1-16,-17 17 16,17-17-16,1 17 15,17-17-15,17 17 16,1-17 0,17-1-16,0 19 15,-17-19-15,0 1 0,-1 0 16,-17 17-16,0-17 15,-17-18-15,-1 17 16,-35 1 0,18-18-16,-36 0 15,54 0-15,-19 0 0,19 0 16,-1 0-16,0 0 16</inkml:trace>
  <inkml:trace contextRef="#ctx0" brushRef="#br0" timeOffset="78528.5426">24959 10954 0,'0'17'31,"35"-17"-15,1 0-16,34 0 15,1 0 1,-1 0-16,18 0 0,1 0 0,105 0 16,17 0-1,-105 0-15,-18 0 16,36 0-16,-71 0 16</inkml:trace>
  <inkml:trace contextRef="#ctx0" brushRef="#br0" timeOffset="81770.3795">25294 12171 0,'-17'0'31,"34"0"0,1 0-15,-1 0-16,72 0 15,-19 0-15,89 0 16,-53 0-16,123 17 16,-123-17-16,0 0 15,70 36 1,-70-19-16,-71-17 16</inkml:trace>
  <inkml:trace contextRef="#ctx0" brushRef="#br0" timeOffset="86063.8072">5944 11060 0,'-17'0'0,"17"-18"16,17 18 15,19 18-15,-19-18-16,19 0 0,16-18 16,-16 18-1,-19 0-15,36 0 16,-35 0-16</inkml:trace>
  <inkml:trace contextRef="#ctx0" brushRef="#br0" timeOffset="86209.5184">6033 11289 0,'17'0'15,"1"0"-15,17-18 16,-17 1-16,17 17 15,-17 0 1,-1 0-16</inkml:trace>
  <inkml:trace contextRef="#ctx0" brushRef="#br0" timeOffset="87155.6161">6615 10760 0,'-18'0'0,"36"0"31,-1 0-15,1 0-16,35 0 16,-36 0-16,1 17 15,0-17-15,-18 18 16,17-18-16,-17 18 0,-35 17 15,17-17-15,-17 34 16,18-34-16,-1 17 16,18 1-16,0-19 15,35 36-15,0-35 16,36 17 0,-36-17-16,36 35 15,-36-18-15,0 0 16,-35 1-16,0-1 15,-17 0-15,-1-17 16,-17-1-16,17 1 0,-17-18 16,-18 18-16,-18-18 15,36 0-15,-35 0 16,52 0-16,0-18 0,-17 18 16,17 0-16</inkml:trace>
  <inkml:trace contextRef="#ctx0" brushRef="#br0" timeOffset="99927.9931">29192 8096 0,'0'0'0,"0"-17"0,0-36 16,0 17-16,-17-16 16,-1 34-16,0-17 15,1 35 1,-1 0-16,-35 17 0,36 1 15,-19 52 1,19-17-16,-1 88 16,18-88-16,0 88 15,18-70-15,17 35 16,0-53-16,1 35 16,-19-53-16,-17 1 15,0-19-15,-17 1 16</inkml:trace>
  <inkml:trace contextRef="#ctx0" brushRef="#br0" timeOffset="100085.6557">28751 8573 0,'0'-18'16,"53"0"0,-17 18-16,17-17 0,-1-1 15,54 0 1,-35 18-16,-36-17 0,0 17 15,18 0-15,-35 0 16</inkml:trace>
  <inkml:trace contextRef="#ctx0" brushRef="#br0" timeOffset="100573.3836">29616 8008 0,'0'-18'16,"0"36"-1,-18 35 1,0-35-16,1 70 16,17-35-1,-18 53-15,18-54 16,0 37-16,18-54 16,-1 0-16,1 18 15,0-35-15,-1 17 16,1-17-1,0-18-15</inkml:trace>
  <inkml:trace contextRef="#ctx0" brushRef="#br0" timeOffset="101112.8009">29898 8414 0,'0'-18'0,"0"0"15,-18 18 1,-17 0 0,17 0-16,1 36 15,-1-1-15,18-17 16,-18 35 0,18-36-16,18 1 0,0 17 15,-1-35-15,1 18 16,17-18-16,-17-18 15,0 1 1,-1-1-16,-17 0 16,18 1-16,-18-1 0,0-17 15,0 17-15,0 0 16,0 1-16,0 34 31,17 19-31,-17-19 16,36 36-1,-19-35-15,19 17 16,-19-35-16,1 18 16,0-1-16,-1-17 15</inkml:trace>
  <inkml:trace contextRef="#ctx0" brushRef="#br0" timeOffset="101447.3717">30110 7938 0,'35'0'15,"-17"0"-15,17 52 16,0-16-16,-17-1 16,35 71-16,-36-53 15,1 0-15,0 0 16,-18 17-16,0-17 0,0 35 16,0-52-16,-36 34 15,19-35-15,-19 1 16,19-19-16,-19 1 15</inkml:trace>
  <inkml:trace contextRef="#ctx0" brushRef="#br0" timeOffset="102020.7821">30674 8326 0,'18'0'16,"-1"0"-16,1 0 0,35-18 16,-18 18-16,-17 0 15,17 0-15,-17 0 16,-1 0-16,-17 18 16</inkml:trace>
  <inkml:trace contextRef="#ctx0" brushRef="#br0" timeOffset="102172.4702">30762 8520 0,'71'0'16,"-1"-18"0,-34 0-1,-19 18 1</inkml:trace>
  <inkml:trace contextRef="#ctx0" brushRef="#br0" timeOffset="103321.2144">31238 8026 0,'0'0'0,"0"-18"16,-17 18-1,34 0 1,19-18-16,-19 18 15,19 0-15,17 18 16,-18 0-16,18 17 16,-36-17-16,19 17 15,-36-17-15,-18 17 16,0-18-16,1 1 16,-1 0-16,18-1 0,-17 19 15,17-19-15,17 36 16,1-35-1,17 35-15,-17-36 16,35 36-16,-53-35 16,0 17-16,-18-35 15,-35 18 1,18-18-16,0 0 0,-36 0 16,36 0-16,-1 0 15,19 0-15,52 0 16,18 0-1</inkml:trace>
  <inkml:trace contextRef="#ctx0" brushRef="#br0" timeOffset="103854.1705">31856 8414 0,'-18'-18'16,"1"0"-16,-1 1 16,-35 17-16,18 0 15,-1 17-15,19 1 16,17 0-16,-18 35 16,18-18-16,18 18 15,17-35-15,-17-1 16,52 18-16,-52-17 15,17-18-15,18-18 16,-35 1-16,-1-1 0,1 1 16,-18-1-16,0-17 15,0 17-15,0 0 0,0 1 16,-18-1-16,1 18 16,17 18-1,17 17-15,19 18 16,-19-35-16,36 34 15,-35-16-15,35-1 16,-36-17-16,1-1 16</inkml:trace>
  <inkml:trace contextRef="#ctx0" brushRef="#br0" timeOffset="105833.9864">28734 9737 0,'-18'0'16,"18"-36"0,-18 36-16,1-17 15,-1 17-15,1-18 0,-19 18 16,1 35 0,17-17-16,1 0 0,-19 35 15,19 0 1,17-36-16,0 18 15,0-17-15,35 0 16,-17-18-16,35 17 16,-18-34-16,0-1 0,0-17 15,1 0-15,-36-1 16,17-34 0,-17 34-16,0 1 0,0-53 15,0 53-15,-17-18 16,17 17-16,-36-52 15,19 53-15,17 17 16,-18 18-16,18 18 16,0 35-1,0 0 1,18-18-16,-18 18 0,35 53 16,-17-53-16,35 35 15,-18-53-15,0 1 0,18 34 16,-18-35-1,-17-17-15</inkml:trace>
  <inkml:trace contextRef="#ctx0" brushRef="#br0" timeOffset="106317.9911">29281 9525 0,'0'-53'16,"0"0"-1,-18 0 1,0 36-16,-17-19 0,17 19 15,1 17-15,-1 17 16,-17 19 0,35-1-16,-18 53 15,18-53-15,18 71 16,-1-53-16,19 35 16,-19-35-16,36 18 15,-35-54-15,0 36 16,-1-53-16,-17 18 15</inkml:trace>
  <inkml:trace contextRef="#ctx0" brushRef="#br0" timeOffset="106496.2867">29016 9860 0,'18'-17'16,"52"-1"-1,-35 18-15,71-18 0,-35 1 16,-18 17-16,17-18 16,-34 18-16,-19 0 15</inkml:trace>
  <inkml:trace contextRef="#ctx0" brushRef="#br0" timeOffset="107036.4809">29633 9331 0,'-17'0'15,"17"18"-15,0-1 0,-18 54 16,18-36 0,18 18-16,-1 35 15,-17-53-15,36 54 16,-19-54-16,19 36 16,-19-54-16,1 18 15</inkml:trace>
  <inkml:trace contextRef="#ctx0" brushRef="#br0" timeOffset="107402.7739">29792 9719 0,'-53'18'15,"36"35"1,17-36-16,17 19 15,1-19-15,-1 1 0,36-1 16,-17-17 0,-19 0-16,-17-17 0,18 17 15,-18-35-15,18 17 16,-18 0-16,0 1 0,0-19 16,0 54 15,17 0-16,1-1-15,-1 1 0,-17 0 16,18-1-16,17 1 16,-17-18-16,-18-18 15,0-17 1,0 17 0,-18-35-16</inkml:trace>
  <inkml:trace contextRef="#ctx0" brushRef="#br0" timeOffset="107592.4273">30039 9331 0,'35'35'15,"18"53"-15,0-17 16,-18 17 0,-17-53-16,-18 54 15,0-19 1,-18-34-16,1-1 0,-18 18 15,-1 0 1,19-53-16,-1 17 0</inkml:trace>
  <inkml:trace contextRef="#ctx0" brushRef="#br0" timeOffset="107954.0674">28487 10372 0,'17'0'16,"1"0"-16,35 0 16,0 0-16,17 0 15,107 0-15,-89 0 16,36 0-16,105-18 16,-106 18-16,89-35 15,-71 17 1,-106 18-16,1 0 0,-72 0 31</inkml:trace>
  <inkml:trace contextRef="#ctx0" brushRef="#br0" timeOffset="108476.2417">28981 10795 0,'-18'-18'16,"0"18"-1,1 0 1,-1 0-16,1 18 16,-1 0-16,18 17 0,-18 0 0,1 18 15,17-18-15,17 18 16,-17-35 0,18-18-16,17 18 0,18-18 15,-35-18-15,35-17 16,-36-1-16,19-34 15,-36 17-15,0-35 16,0 52-16,0-34 16,0 35-16,-18-1 15,18 54 17,18 35-32,-1-18 15,-17 0-15,18 1 0,-1-1 16,36 36-1,-17-54-15,17 36 16,-36-35-16,18 17 16</inkml:trace>
  <inkml:trace contextRef="#ctx0" brushRef="#br0" timeOffset="108821.8039">29439 10795 0,'-35'35'16,"17"-17"-16,-17 35 15,17-18-15,18 0 0,18-17 16,-18 17-16,18-17 0,17-18 16,-17 18-16,35-18 15,-36 0-15,1-18 0,17-35 16,-35 35-16,18-35 15,-18 18 1,0 18-16,-18-19 16,18 19-16,-17 17 15,17 17 1,17 1-16,-17 17 0,18 0 16,-1-17-16,36 35 15,-17-35-15,-19-1 0,19-17 16,-19 18-16,1-18 15</inkml:trace>
  <inkml:trace contextRef="#ctx0" brushRef="#br0" timeOffset="109710.8091">30445 10283 0,'17'0'16,"1"0"-16,35 0 15,-18 0-15,36 0 16,-36-17-1,-17 17-15,-1 0 0,1 0 16</inkml:trace>
  <inkml:trace contextRef="#ctx0" brushRef="#br0" timeOffset="109850.981">30498 10460 0,'53'18'15,"-36"-18"-15,54 0 16,-36 0-16,-17 0 0,-1 0 16</inkml:trace>
  <inkml:trace contextRef="#ctx0" brushRef="#br0" timeOffset="111118.4595">31344 10019 0,'0'-18'16,"0"1"-1,18-1-15,0 18 16,-18-18-16,17 18 16,-17-17-1,-17 17 1,-1-18 0,0 18-16,-17 0 15,17 0-15,-17 0 16,0 18-1,0 17-15,17 0 16,0 1-16,18-1 0,0 35 16,18-34-16,35 34 15,-18-52 1,0-1-16,54-17 0,-54 0 16,18-52-1,-36 16-15,1 1 16,0-18-16,-1 0 0,-17-53 15,0 53-15,-35-70 16,35 70-16,-35-53 16,0 71-16,-1-36 15,19 71-15,-19 0 16,36 18-16,-17 70 16,17-35-16,0 0 15,17 53 1,19-53-16,-19 17 0,19-17 15,-19 0-15,18-18 0,36 36 16,-36-36-16,18 1 16,-35-19-1,-1-17-15</inkml:trace>
  <inkml:trace contextRef="#ctx0" brushRef="#br0" timeOffset="111668.7085">31944 9737 0,'-18'-36'15,"1"-17"1,-1 1 0,-17-1-16,-18 35 15,35 18 1,1 53-1,17-18-15,0 18 0,0 0 16,0 0-16,17 18 0,1-19 16,0 19-16,-1-18 0,1 0 15,17 35-15,-17-53 16,-1 18 0,-17-35-16,0-1 15,-17-17-15,17 18 0,-18-18 16</inkml:trace>
  <inkml:trace contextRef="#ctx0" brushRef="#br0" timeOffset="111801.9858">31750 10160 0,'18'-18'15,"-1"18"-15,36 0 16,-18 0-16,1 0 0,-1 0 16,0 0-16,18 0 15,-35 0-15,0 0 0</inkml:trace>
  <inkml:trace contextRef="#ctx0" brushRef="#br0" timeOffset="112688.7874">31009 10672 0,'18'0'31,"-1"0"-31,19-18 0,70 18 16,-36 0 0,1-18-16,105 18 0,-70 0 15,106 0 1,-142 0-16,54 0 16,-89 0-16,0 0 15,-17 0-15,-36 0 16,-17 0-16,0 0 15</inkml:trace>
  <inkml:trace contextRef="#ctx0" brushRef="#br0" timeOffset="113314.8662">31380 11007 0,'-18'-18'0,"0"0"15,1 18 1,-1 18-16,0 0 16,1-1-16,-1 1 15,0 0-15,18 17 0,-17 0 16,17-17-16,0 17 15,0-17-15,17-1 16,19-17 0,-1 0-16,0-35 0,-17 17 15,0-17-15,17-18 16,-35 18-16,0 0 16,0-36-16,0 36 15,0 17-15,-18-52 16,1 52-16,-1-35 15,0 53-15,18-18 16,0 36-16,0 17 16,18 1-16,0 17 15,-1-18-15,19 35 16,-19-34-16,36 17 16,-18-36-1,-17 1-15,17 0 0,-17-1 16,0 1-1</inkml:trace>
  <inkml:trace contextRef="#ctx0" brushRef="#br0" timeOffset="113692.7134">31785 11007 0,'-35'17'16,"35"1"-16,-18 0 0,-17 52 15,35-17 1,18-18-16,17 1 16,0-36-1,1 0 1,-19-18-16,1 0 15,-18 1-15,17-36 0,-17 35 16,18-17-16,-18 17 0,0 1 16,0-1-1,18 18 1,-1 35-16,-17-17 16,18 17-16,35 0 15,-35 1-15,17-1 16,-17-17-16,-18-1 15</inkml:trace>
  <inkml:trace contextRef="#ctx0" brushRef="#br0" timeOffset="114750.1345">32403 10495 0,'17'0'15,"1"0"-15,35 0 16,17 0 0,-52 0-16,35 0 15,-53 18-15</inkml:trace>
  <inkml:trace contextRef="#ctx0" brushRef="#br0" timeOffset="114894.5302">32473 10724 0,'0'0'0,"18"0"0,35 0 15,-18 0-15,18 0 16,-35 0-16,17-17 16</inkml:trace>
  <inkml:trace contextRef="#ctx0" brushRef="#br0" timeOffset="115327.0993">32914 10213 0,'53'-18'16,"35"18"0,-52 0-16,69 18 15,-69-18-15,34 35 16,-70-17-16,-17 17 16,-1-17-16,-70 35 15,52-18-15,-16 18 16,34-18-16,0 18 15,36-18-15,35 18 16,-18-17-16,18-19 16,-18 18-16,1-17 0,-1 0 15,-17-1-15,17 36 16,-53-35 0,-17 0-16,0-1 15,-54 1-15,36-18 16,-35 17-1,35-17-15,-17 36 16</inkml:trace>
  <inkml:trace contextRef="#ctx0" brushRef="#br0" timeOffset="118470.3711">29122 11642 0,'0'0'0,"-18"0"16,36 0 15,-1 0-31,54 0 16,-36 0-16,53 0 15,-35 0-15,36-18 16,-72 18 0,36 0-16,-53-18 15,-17 18 1,-36 0 0,17 18-16,-17 0 15,36-1-15,-19 19 16,36-19-16,0 36 15,18-35-15,35 52 16,-35-34-16,35 17 16,-36-18-16,-17 0 15,0-17-15,0-1 0,-35 19 16,17-19-16,1 1 16,-19-18-16,-17 0 15,18 0-15,18 0 16,-36-18-16,35 1 15,36 17 1,-1 0 0</inkml:trace>
  <inkml:trace contextRef="#ctx0" brushRef="#br0" timeOffset="118981.0706">30074 11836 0,'18'0'15,"35"0"1,0-18-16,17 18 15,-34 0 1,-1 0-16,-17 0 16,-36 18-16</inkml:trace>
  <inkml:trace contextRef="#ctx0" brushRef="#br0" timeOffset="119104.2793">30092 11959 0,'35'18'0,"-17"-18"15,17 0-15,36-18 16,-1 18 0,-34-17-16,-19 17 0</inkml:trace>
  <inkml:trace contextRef="#ctx0" brushRef="#br0" timeOffset="119545.0943">30621 11659 0,'18'-17'15,"17"17"-15,0 0 16,1 0-16,34 0 15,1 17 1,-54 1-16,1 0 16,-18-1-16,0 1 0,-18 0 15,-35 17-15,18-18 16,18 1-16,-36 17 16,35-17-16,18 0 0,0 17 15,35-17-15,18 34 16,-18-34-1,54 17 1,-72-35-16,1 18 16,-36-18-1,-35 0-15,36 0 0,-54 0 16,36 0-16,-18 18 16,35-18-1</inkml:trace>
  <inkml:trace contextRef="#ctx0" brushRef="#br0" timeOffset="119821.9998">31133 11959 0,'17'53'15,"36"35"1,0-35-16,18-18 16,-54-17-1,19-18-15,17 0 16,-18-35-16,-18 17 16,-17-17-16,18 0 15,-18-1-15,0 1 0,-18-18 16,18 36-16,-35-1 15</inkml:trace>
  <inkml:trace contextRef="#ctx0" brushRef="#br0" timeOffset="120762.6067">29298 12612 0,'-17'-18'16,"-1"18"-16,18-17 15,-18 17-15,1 0 16,-1 0 0,0 0-16,-17 17 0,0 1 15,17 17-15,-17 18 16,17-18-16,18 1 16,-17-1-16,17 0 0,17-17 15,19 35-15,-1-53 16,0 17-16,0-17 0,18-17 15,0-19 1,-35 1-16,-1-18 16,19-35-16,-36 53 15,0-18-15,0-18 16,0 18-16,-18 18 0,0-18 16,18 36-16,-17 17 15,17 17 1,0 36-1,0 0-15,17-18 0,-17 18 16,36 35 0,-36-35-16,35-17 0,0 34 15,-17-35-15,0-17 0,17 17 16</inkml:trace>
  <inkml:trace contextRef="#ctx0" brushRef="#br0" timeOffset="121189.2203">29633 12506 0,'18'0'16,"17"-18"-1,18 18-15,0 0 16,18-17-16,-54-1 16,36 18-1,-70 0 1,-36 18 0,35-1-16,-17 36 15,17-35-15,18 52 16,0-34-16,18 17 15,-18-18-15,35 18 16,-17-18-16,-18 0 16,0-17-16,-18 0 15,0-18 1,-17 0 0,17 0-16,1 0 0,-1-18 15,1 18-15,-1 0 16,0 0-16</inkml:trace>
  <inkml:trace contextRef="#ctx0" brushRef="#br0" timeOffset="121473.2607">28928 13123 0,'0'-17'15,"35"17"-15,36 0 16,-1-18-16,-17 18 16,123 0-1,-87 0-15,69 18 16,-87-18-16,-18 0 15,17 0-15,1 0 0,-36 0 16,-35-18 0</inkml:trace>
  <inkml:trace contextRef="#ctx0" brushRef="#br0" timeOffset="122284.8896">29192 13388 0,'0'-18'16,"-35"18"-1,17 0-15,-17 0 16,35 18-16,-53 0 16,36-1-16,-36 36 15,53-35-15,-18 35 16,18-36-16,18 19 16,-1-19-1,36 1-15,-35-18 16,0 0-16,-1 0 0,1 0 31,-18-18-15,0 1-1,0-1-15,0 0 16,0-17 0,17 17-16,-17 1 15,18-19-15,-18 19 16,18-18-16,-18 17 15,0-17-15,0-1 16,-18 19-16,18-1 16,0 0-16,0 36 78,0 17-63,0-17-15,0 35 16,18-18 0,-18 0-16,17 1 0,1 17 15,0-18-15,17-17 16,-17-1-16,-1 1 0,1 0 16,17-18-16</inkml:trace>
  <inkml:trace contextRef="#ctx0" brushRef="#br0" timeOffset="122586.06">29457 13406 0,'18'17'16,"-1"1"-16,1 52 15,17-17 1,-17-17-16,-1-1 0,1-17 0,0 17 16,-1-18-1,1-17-15,0-17 16,-1-36 0,-17 35-16,18-35 15,-18 18-15,18-18 16,-18 18-16,17 0 15,1 35-15,-18-18 16</inkml:trace>
  <inkml:trace contextRef="#ctx0" brushRef="#br0" timeOffset="123085.4234">30198 13088 0,'53'0'15,"-18"0"-15,0 0 16,1 18-16,-1-18 15,-18 0-15,19 0 16,-36 17-16</inkml:trace>
  <inkml:trace contextRef="#ctx0" brushRef="#br0" timeOffset="123224.191">30286 13300 0,'71'0'15,"-1"-18"1,-52 18-16,17-18 16</inkml:trace>
  <inkml:trace contextRef="#ctx0" brushRef="#br0" timeOffset="123625.9493">30692 12982 0,'70'-17'16,"18"17"-16,-52 0 16,-19 0-16,36 17 15,-35 1-15,-18 0 0,0 17 16,-18 0-1,1-17-15,17-1 16,-18 1-16,0 17 0,-17 1 16,35-19-16,0 18 15,18-17-15,17 17 16,-17-17-16,35 0 16,-36-1-16,1-17 15,-18 18-15,0 0 16,-18-1-16,1 1 0,-19-1 15,1 1-15,-53 0 16,53-1-16,-18-17 16,17 18-16,19-18 0,-1 0 0,-17 18 15</inkml:trace>
  <inkml:trace contextRef="#ctx0" brushRef="#br1" timeOffset="139241.9239">31115 11501 0,'18'0'0,"-1"17"16,1-17 15,-18-17 16,-18 17-31,1 0 15,-1 0-31,0 0 15,-17-18-15,17 18 16,-34-18 0,34 18-16,-17 0 15,-1-17-15,-17 17 0,-70-18 16,70 18-16,-106-18 16,89 1-16,-18 17 15,17 0-15,-17 0 0,-53-18 16,70 18-16,1 0 15,-1 0-15,0 0 0,1 0 16,-54 0-16,72 0 16,-19 0-16,-35 0 15,36 18-15,17-18 0,-36 0 16,54 17 0,-35-17-16,34 0 15,-17 18-15,18-18 16,-18 18-16,36-18 15,-1 17-15,18 1 16,-18 0 0,36-18-16,-18 17 15,18 1-15,-1-18 16,-17 17-16,0 1 16,0 0-16,0-1 0,0 1 0,0 17 15,-17 18 1,17-17-16,-18-19 15,18 1-15,-18 52 16,18-52-16,0 53 16,-17-36-16,17-18 0,0 36 15,0-35-15,17 17 16,-17-17-16,0 0 16,18-18-1,0 0 1,-1 0-16,1 17 15,0-17-15,34 0 16,-34 18-16,17-18 0,36 17 16,-18-17-1,-18 18-15,89 0 16,-72-18-16,90 17 16,-54-17-16,53 18 15,-71-18-15,54 18 16,-54-1-16,36 19 15,-53-19-15,35 19 16,-35-19-16,71 1 16,-54-1-16,54 1 15,-54 0-15,54-1 16,-54 1 0,72-18-16,-72 18 15,54-18-15,-72 0 16,54 0-16,-53 0 15,18-36-15,-36 19 16,18-1 0,-35 0-16,17-17 15,-17 18-15,-1-36 16,-17 35-16,18-17 16,-18 17-16,0-17 0,17-18 15,-17 18 1,18 17-16,-18-17 0,0-1 15,18 1-15,-18-18 16,0 18-16,-18 0 16,18 17-16,-18 18 0,-17-18 15,18 1-15,-1 17 16,-17-18 0,17 0-16,0 1 0,-35-18 15,18 17-15,18 0 16,-54-17-1,36 17-15,-1 1 0,1-1 0,-18 0 16,18 1 0,17 17-16,1 0 0,-1 0 15,0 0-15</inkml:trace>
  <inkml:trace contextRef="#ctx0" brushRef="#br1" timeOffset="141143.5743">31697 7743 0,'-18'0'79,"-34"0"-79,16 0 15,1 0-15,-71 0 16,53 0-16,-17-17 0,-71-1 15,35 18-15,-106 0 16,106 0 0,-17 0-16,-142 0 15,142 0-15,-107 0 16,125 0-16,-107 0 16,124 0-16,-89-17 15,107 17-15,-89-18 16,88 18-16,-52 0 15,70 0-15,-53 0 16,71 0-16,-36 18 16,54-1-16,-19-17 15,1 18-15,18-1 0,-36 1 16,17 0 0,1-1-16,17 1 15,-17 0-15,18-18 16,-1 17-1,0-17-15,18 18 16,0 0 0,-17-18-16,17 35 15,0-17-15,17 17 16,-17-18-16,18 19 0,-18 17 16,0-18-1,0 0-15,0 0 0,0 1 16,0 17-16,0 0 15,0-1-15,-18 1 0,18 0 0,0 0 16,0 53-16,18-71 16,-18 18-16,0 18 15,18-36-15,-18 0 16,0 1-16,0-19 16,17 19-16,-17-19 15,18-17-15,-18 18 16,17-18-16,-17 17 15,36-17 1,-19 0-16,36 0 16,-35 0-16,52 18 15,-34-18-15,17 0 0,53 18 16,-36-18 0,1 17-16,-1-17 0,1 0 15,17 0-15,106 0 16,-88 0-16,-36 0 0,19 18 15,-1-18-15,53 18 16,-53-18-16,-17 17 16,17-17-16,0 18 0,106 0 15,-71-18-15,-17 17 16,124-17-16,-125 18 16,1-18-16,0 0 0,0 0 15,-18 0-15,106 18 16,-106-18-16,-17 0 15,-1 17-15,72-17 16,-72 0-16,54-17 16,-71-1-16,52-17 15,-69 17-15,17 0 16,-36 18-16,-17-17 16,0-1-16,18 0 15,-18 1 1,0-1-16,0 0 15,17 1-15,1-1 16,0-17 0,-18 17-16,0-17 15,0 0-15,0 17 16,-18-35-16,18 18 16,0-53-16,0 52 15,0-69 1,0 52-16,18-71 15,-18 71-15,0 18 0,0-53 16,0 53-16,-18-1 16,0-17-16,1 36 15,17-19-15,-18 19 16,18-1-16,0 1 0,-17 17 16,17-18-16,0 0 0,-18 1 15,-17-19 1,17 19-16,0 17 0,-17-18 15,-71 0-15,-35 1 16,53-1 0,-18 0-16,0 18 0,-123-17 15,106 17-15,-72 35 16,107-17 0,18-1-16</inkml:trace>
  <inkml:trace contextRef="#ctx0" brushRef="#br1" timeOffset="145821.5795">27834 7373 0,'0'-18'0,"0"36"32,18 0-32,-18 35 15,17-18 1,-17 0-16,18 18 0,-18 71 16,0-54-16,0 18 15,0 1-15,0-1 0,0 18 16,0-18-16,0 123 15,0 19 1,0-107-16,18 106 16,-18-105-16,17 88 15,1-89-15,-18-35 0,18 18 16,-18 0-16,17 106 16,1-124-16,0 18 15,-1-18-15,1 0 0,17 71 16,-17-71-16,-1-17 15,1 17-15,0 35 16,-18-70-16,17 0 16,-17 0-16,18 0 15,-18-18-15,18-17 0,-18-1 16,0 1-16,0-36 78,0 36-47,-18-18-15,18 18-16,0-1 16,18-17-1,-1 0 1,1-17-1</inkml:trace>
  <inkml:trace contextRef="#ctx0" brushRef="#br2" timeOffset="168531.5822">24377 7532 0,'0'17'32,"35"54"-17,-35-18-15,18 0 16,0 53-1,-1 0-15,1-54 16,-1 1-16,-17 0 0,36 35 16,-19-52-16,19 34 15,-36-52 1,0 0-16,-18-18 16,-17 0-1</inkml:trace>
  <inkml:trace contextRef="#ctx0" brushRef="#br2" timeOffset="168854.9009">24059 8149 0,'18'0'31,"-18"-17"-31,18-1 0,52-53 15,-52 36-15,0-18 16,-1 18-16,1-18 0,-1-71 16,-17 54-1,0 17-15,0-53 0,0 71 16,0 0 0,18 35-16,0 0 15,17 17-15,18 36 16,0-18-16,35 54 15,-53-54-15,54 18 16,-37-36-16,1 1 16,-35-18-16</inkml:trace>
  <inkml:trace contextRef="#ctx0" brushRef="#br2" timeOffset="178118.4252">22754 7408 0,'-17'0'78,"-1"18"-78,18 0 15,-53-18 1,35 17-16,-52 19 16,35-36-16,-1 17 0,-17 1 15,-35 17-15,-18 0 16,53-17-16,0 0 16,-70 17-16,52-35 15,-17 18-15,18-1 16,-107 1-16,89-18 0,-18 17 15,-88-17 1,88 18-16,-105-18 16,-1 0-1,89 0-15,-89 0 16,106-18-16,0 1 0,-105-1 16,122 18-16,-105-17 15,89-1-15,16 18 16,1 0-16,-106 0 15,106 0-15,0 0 0,-89-18 16,89 18 0,0 0-16,-71 0 15,71 0-15,17-17 0,1 17 16,-1 0-16,18-18 0,-70 18 16,88-18-16,-36 18 15,36-17-15,17 17 16,36 0-1,-1 17 1,1-17 0,0 0-16,17 18 0,-17-18 15</inkml:trace>
  <inkml:trace contextRef="#ctx0" brushRef="#br2" timeOffset="178464.5492">17762 7902 0,'0'36'0,"-17"-19"16,17-34 15,0-36-15,0 17-16,0-17 15,-18-35-15,0 35 16,1-35-16,17 53 16,0-18-16,0 35 15,53 18 1,53 18 0,-36 17-16,89 0 15,-71-17-15,71 17 16,-89-17-16,1 0 15,-53-18-15,-1 35 16</inkml:trace>
  <inkml:trace contextRef="#ctx0" brushRef="#br0" timeOffset="218328.9367">2893 13335 0,'-18'0'16,"1"0"-16,-1 0 16,-17 18-16,17-18 15,0 17-15,1 19 0,17 16 16,0-16 0,0-19-16,0 19 0,0-19 0,17 19 15,1-19-15,0-17 16,-1 18-16,1-18 0,17 0 15,0-35 1,-17-1-16,0 1 16,-1-53-16,1 35 15,-18 18-15,-18-71 16,18 53-16,-17 0 0,-36-53 16,35 53-16,-17-17 15,17 34-15,1 1 16,-1 35-1,18 18 1,0 17-16,0 0 0,18 71 16,-18-53-1,17 0-15,19 53 0,-1-53 16,0 17 0,0-34-16,18 16 15,-35-34-15,17 0 16,-17-18-16,17 0 15,-35-18-15,18 0 16</inkml:trace>
  <inkml:trace contextRef="#ctx0" brushRef="#br0" timeOffset="218996.5267">3351 12841 0,'-17'0'16,"34"0"-1,1 18 1,17-18-1,-17 0-15,53-18 16,-54 0-16,18 18 0,1-17 16,-19 17-16,1 0 15,-36 0 17,-17 0-17,17 17-15,1 1 16,17 0-16,0-1 15,0 1-15,17 35 16,1-18-16,17 18 16,-17-18-16,35 18 15,-53-17-15,18 17 16,-18-36-16,-18 54 16,0-54-16,-17 19 15,17-19 1,-17 1-16,17-18 15,1 0-15,-1 0 16,1 0-16,-1 0 0,0-18 16,1 18-1</inkml:trace>
  <inkml:trace contextRef="#ctx0" brushRef="#br0" timeOffset="219440.036">2558 13864 0,'-18'0'15,"36"0"1,35 0-1,-18 0-15,0-17 0,18 17 0,71 0 16,-54-18 0,18 18-16,71-18 15,-71 1-15,0 17 0,1-18 16,-1 0-16,-18 1 0,54-1 16,-89 18-16,18 0 15,-35 0 1</inkml:trace>
  <inkml:trace contextRef="#ctx0" brushRef="#br0" timeOffset="220201.0372">3052 14235 0,'-36'0'0,"1"0"15,17 0-15,-35 17 16,18 19-1,18-19-15,-1 1 0,18 17 16,0 0-16,-18 18 16,18-35-16,18 17 15,0-17-15,-1-1 0,18-17 16,-17 0-16,35-17 16,-35 17-1,-1-18-15,1-17 0,-18 17 16,18-35-16,-18 18 15,-18-18-15,18 18 16,-35-36-16,17 36 16,0 0-1,1 17-15,-1 0 16,18 1 0,0 34-1,0 1 1,-18 0-1,18 17 1,18-17-16,-18-1 16,35 19-16,-17-19 15,17 1-15,18 35 16,-35-18-16,17-17 0,0 17 16,-17 0-16,17-17 15,-17 0 1,0-1-16,-1-17 15,1-17-15</inkml:trace>
  <inkml:trace contextRef="#ctx0" brushRef="#br0" timeOffset="220674.1499">3581 14164 0,'-36'0'16,"19"0"-16,-18 18 0,-1-1 15,19 1 1,-1 17-16,18-17 0,-18 17 16,18-17-16,18 35 15,0-36-15,35 19 16,-36-36-16,36 0 16,-35-18-16,17-17 15,-35-1-15,18 1 16,-18 18-16,0-19 15,-18 19-15,0-1 16,1 0-16,17 36 16,17 17-1,-17-17-15,36 17 16,-19-17 0,1-1-16,0 1 0,-1-18 15,18 18-15,-35-1 16</inkml:trace>
  <inkml:trace contextRef="#ctx0" brushRef="#br0" timeOffset="221264.0836">2858 13917 0,'0'0'0,"17"18"78,1 17-63,-18 0-15,17 1 0,1 16 16,0-16 0,-1 34-16,-17-52 15,18 0-15,0-1 16,-18 1-16,17-18 16</inkml:trace>
  <inkml:trace contextRef="#ctx0" brushRef="#br0" timeOffset="221735.5757">4269 13600 0,'17'17'16,"19"-17"-1,16 0 1,-34 0-16,35 0 16,-35 0-16,-1 18 0</inkml:trace>
  <inkml:trace contextRef="#ctx0" brushRef="#br0" timeOffset="221875.275">4427 13811 0,'18'0'0,"17"0"16,-17 0-16,17 0 0,0 0 0,1 18 15,-19-18-15</inkml:trace>
  <inkml:trace contextRef="#ctx0" brushRef="#br0" timeOffset="231217.1517">19403 13229 0,'0'-17'0,"-18"-1"16,1 0 0,-1 1-1,0 17-15,1 0 16,-1 0-16,0 17 0,-17 36 15,0-35-15,17 17 16,-17 18-16,17-18 16,1 18-1,17-35-15,0-1 0,17 1 16,18 0-16,-17-18 16,0 0-16,-1-18 15,1 18-15,17-35 0,-17 17 16,0-17-16,-1 0 15,1-1-15,-18 19 16,0-1-16,0-17 16,0 17-16,-18 1 15,18 34 1,18 36 0,0-35-1,-18 17-15,35 18 16,-18-35-16,36 17 15,-35-18-15,0-17 0,-1 18 16,1-18-16</inkml:trace>
  <inkml:trace contextRef="#ctx0" brushRef="#br0" timeOffset="231424.476">19650 13212 0,'35'0'15,"-17"-18"-15,-1 18 0,36-18 16,0 18 0,-18 0-16,-17 0 0,0 0 15</inkml:trace>
  <inkml:trace contextRef="#ctx0" brushRef="#br0" timeOffset="231558.0101">19773 13353 0,'35'17'16,"-17"-17"-16,35 0 15,-18-17 1,-17 17-16,-18-18 0</inkml:trace>
  <inkml:trace contextRef="#ctx0" brushRef="#br0" timeOffset="231824.6429">20267 12965 0,'18'0'0,"35"0"16,-18 0-16,18 0 16,0 0-16,0-18 15,-18 0 1,-17 18-16,-36 0 15,0 0 1</inkml:trace>
  <inkml:trace contextRef="#ctx0" brushRef="#br0" timeOffset="232190.4469">20338 12982 0,'0'36'16,"0"-19"-16,-18 36 16,18-18-16,0-17 0,0 35 15,0-35-15,18-1 16,-18 18-16,17-35 16,1 0-16,0 0 15,-1 0-15,18 0 0,-17 0 16,17 18-16,-17 0 0,35-1 15,-18 19 1,-17-1-16,0-17 16,-18-1-16,-36 18 15,19-17-15,-19-18 0,-52 35 16,53-35-16,-18 0 16,18 0-16,-36 0 15,53 0-15,1 0 16,-1 0-16</inkml:trace>
  <inkml:trace contextRef="#ctx0" brushRef="#br0" timeOffset="234371.862">21308 13300 0,'17'0'31,"1"0"-31,0 0 0,17 0 15,0 0-15,1 0 0,34 0 16,-17 0 0,-18 0-16,-17 0 15,0 0-15,-1 0 16</inkml:trace>
  <inkml:trace contextRef="#ctx0" brushRef="#br0" timeOffset="234594.1158">21502 13159 0,'35'17'16,"-17"-17"-16,17 0 16,18 18-16,-18-18 0,18 0 15,0 18-15,18-1 16,-54 1-16,1 35 16,-36 0-1,1-18-15,-36 0 16,17-17-16,-17 17 15,36-35-15,-1 0 16,36 0 0</inkml:trace>
  <inkml:trace contextRef="#ctx0" brushRef="#br0" timeOffset="235032.8427">22154 13070 0,'53'-17'0,"-17"-1"15,-1 18-15,35-35 16,-52 35-16,35-18 15,-71 18 1,-17 18 0,0 0-16,0-1 0,17 1 15,-17-1-15,-1 19 16,19-19-16,-1 1 0,18 17 16,0-17-16,18 17 15,-1-17-15,19 17 16,-1-17-16,-17-1 15,-1 1-15,1 0 16,-18-1-16,-18-17 16,1 0-16,-19 0 15,36 18 1,-17-18-16,-19 0 16</inkml:trace>
  <inkml:trace contextRef="#ctx0" brushRef="#br0" timeOffset="235206.1626">22666 13229 0,'-18'18'46</inkml:trace>
  <inkml:trace contextRef="#ctx0" brushRef="#br0" timeOffset="235516.5871">22860 13176 0,'0'18'16,"-18"17"0,18-17-16,0 35 15,0-36-15,36 19 16,-19-19-16,1-17 16,35 0-16,-36 0 15,36-35 1,-17 0-16,-36-1 15,0 1-15,0 0 16,-36 0-16,19 35 16,-19-18-16,19 0 15,-18 18-15,35 18 16,-18 0 0</inkml:trace>
  <inkml:trace contextRef="#ctx0" brushRef="#br0" timeOffset="235839.6526">23266 13159 0,'-36'35'15,"19"35"1,34-34-1,36 17 1,-17-53-16,34 17 16,1-34-1,-36-1-15,18-17 0,-53 17 16,18-17 0,-36 17-16,-17-35 15,17 36-15,-35-1 16,35 18-16,-17 0 15,18 0-15,-1 18 16,0-18-16</inkml:trace>
  <inkml:trace contextRef="#ctx0" brushRef="#br0" timeOffset="236056.7537">23760 13053 0,'0'17'15,"0"54"1,17-18-16,1 17 16,-18-17-16,0-17 0,18 52 15,-18-35 1,0-18-16</inkml:trace>
  <inkml:trace contextRef="#ctx0" brushRef="#br0" timeOffset="238196.8623">19191 14270 0,'0'0'0,"0"18"31,18 17-31,-18 0 16,17 0-16,1 18 0,0-17 15,35 69 1,-36-69-16,1-1 0,0 0 15,-1-17-15,18-1 16,-17-17-16,0-17 16,-1-18-16,-17-36 15,0 36 1,0-53-16,0 35 16,0-36-16,-17 72 15,17-36-15</inkml:trace>
  <inkml:trace contextRef="#ctx0" brushRef="#br0" timeOffset="238586.759">19756 14340 0,'17'0'16,"18"0"0,-17 0-16,53 0 15,-36 0-15,18 0 16,-35 0-16,17 0 15,-18 18-15</inkml:trace>
  <inkml:trace contextRef="#ctx0" brushRef="#br0" timeOffset="238748.123">19861 14482 0,'36'17'15,"34"-17"1,-52-17-16,52-1 16,-52 18-16,0 0 15,-1 0-15</inkml:trace>
  <inkml:trace contextRef="#ctx0" brushRef="#br0" timeOffset="241071.2624">20532 14129 0,'0'-18'16,"0"36"15,17 35-31,-17-18 16,0 53-16,0-53 15,0 18-15,0 0 0,0-17 16,0 34 0,18-35-16,-18-17 0,0 0 15,18-1-15,-1-17 16,-17-17-1,0-1-15,0 0 0</inkml:trace>
  <inkml:trace contextRef="#ctx0" brushRef="#br0" timeOffset="241261.8993">20761 14129 0,'0'17'15,"0"1"-15,18 17 0,-18 1 16,0 17-16,0 35 16,0-53-16,35 36 15,-35-36-15,18-18 16,-18 1-16,0 0 0</inkml:trace>
  <inkml:trace contextRef="#ctx0" brushRef="#br0" timeOffset="241995.1728">21414 14376 0,'17'0'32,"36"0"-17,0 0 1,-18 0-16,18-18 15,0 18-15,0 0 0,0 0 0,35 0 16,-35-18-16,0 18 16,-35 0-1</inkml:trace>
  <inkml:trace contextRef="#ctx0" brushRef="#br0" timeOffset="242253.1422">21802 14199 0,'17'0'16,"1"0"-16,17 18 15,18 0 1,18 17 0,-36-35-16,0 18 0,18 34 15,-35-34-15,-18 0 16,0 35-16,0-36 15,-18 19-15,1-19 0,-19 18 16,-17-17 0,36 0-16,-1-18 15,-17 17-15</inkml:trace>
  <inkml:trace contextRef="#ctx0" brushRef="#br0" timeOffset="243230.7471">22525 14111 0,'0'-35'0,"18"35"31,-1 53-15,1-18-16,-18 0 0,35 54 16,-35-37-1,18-16-15,-1 17 16,1-18-16,-18 0 0,18-17 0,-1 17 15,1-17-15,0-18 16,-18-18 0</inkml:trace>
  <inkml:trace contextRef="#ctx0" brushRef="#br0" timeOffset="243474.4607">22895 14023 0,'0'35'16,"0"0"-16,0 1 0,18 34 16,-18-34-1,18-1-15,-1 35 16,1-52-16,-1 35 15,1-18 1,0-17-16,-18 0 16</inkml:trace>
  <inkml:trace contextRef="#ctx0" brushRef="#br0" timeOffset="243724.2925">23178 14323 0,'17'0'46</inkml:trace>
  <inkml:trace contextRef="#ctx0" brushRef="#br0" timeOffset="244191.6674">23530 14182 0,'0'-18'16,"0"36"-1,-17-1 1,-1 1-16,18 53 16,-18-54-1,18 54-15,18-54 16,0 36-16,-1-35 15,36 0-15,-18-18 16,18 0-16,-35-18 16,17 0-1,-35 1-15,0-36 16,-17 35-16,-36-35 16,17 36-16,-16-1 15,16 0-15,1 18 16,17 0-16</inkml:trace>
  <inkml:trace contextRef="#ctx0" brushRef="#br0" timeOffset="244520.3274">23954 14199 0,'-53'0'16,"17"36"0,19 17-16,52 17 15,0-35 1,1 1-16,34-19 16,-35 1-16,-17-18 15,17 0-15,-17 0 0,0-18 16,-1 1-16,-17-19 15,0 19-15,0-19 16,-17 19-16,-1-1 0,-17-35 16,17 36-16,-35-19 15,36 19-15,-19 17 16</inkml:trace>
  <inkml:trace contextRef="#ctx0" brushRef="#br0" timeOffset="244920.9406">24448 14146 0,'0'-17'16,"17"17"15,-17 17-15,0 19-16,18 17 15,-1-18-15,1 53 16,0-53-16,35 54 16,-36-54-16,19 35 15,-36-34-15,0-19 16</inkml:trace>
  <inkml:trace contextRef="#ctx0" brushRef="#br0" timeOffset="246550.6267">19297 15275 0,'18'0'16,"-1"0"-16,36-17 15,-18 17 1,1-18-16,17 0 0,-18 18 15,-17 0 1,-1 0-16,-34 0 16,-1 0-16,18 18 15,-35 0-15,17-1 16,0 36-16,18-35 16,0 17-16,18 18 15,0-18-15,17 18 16,-17-17-16,-1 34 15,1-52-15,-18 35 16,-18-36-16,-17 1 16,17 0-16,-35-18 15,18 0 1,-35 0-16,52 0 16,0-18-16,1 18 15,34-18-15,19 18 16</inkml:trace>
  <inkml:trace contextRef="#ctx0" brushRef="#br0" timeOffset="246773.8784">19950 15416 0,'35'0'16,"0"0"-16,18-17 15,-35 17-15,17 0 16,-17 0-16,17 0 0</inkml:trace>
  <inkml:trace contextRef="#ctx0" brushRef="#br0" timeOffset="246894.301">20038 15593 0,'35'0'15,"0"0"-15,-17-18 16,35 1-16,-35-1 16</inkml:trace>
  <inkml:trace contextRef="#ctx0" brushRef="#br0" timeOffset="247495.8076">20638 15205 0,'-18'-18'0,"36"18"31,-1 0-31,1 0 0,35 0 16,-36 0 0,1 18-1,0-1-15,-18 19 16,-18-36-16,18 35 0,-18 0 15,1-17 1,17 17-16,0 0 16,0 1-16,17-1 15,-17-17-15,36 35 16,-36-36-16,0 1 16,17-1-16,-17 1 15,0 0-15,-17-1 16,-1-17-16,0 18 0,-35-18 15,36 0-15,-18 18 16,17-18-16,0 0 16</inkml:trace>
  <inkml:trace contextRef="#ctx0" brushRef="#br0" timeOffset="247935.3117">20973 15169 0,'17'0'15,"1"18"-15,35 0 16,0-18-16,-18 17 0,0-17 16,18 36-1,-35-19-15,-18 1 0,0 0 16,-18 34 0,1-34-16,-19 35 0,1-35 15,35-1-15,-18 19 16,36-1-1,17-17-15,1 17 16,-1-18-16,-35 1 16,18-18-16,-18 35 15,-18-35-15,-35 18 16,18-18-16,-36 0 16,18 0-16,-17 18 15,52-18-15,-17 0 16,17 17-16</inkml:trace>
  <inkml:trace contextRef="#ctx0" brushRef="#br0" timeOffset="248529.3074">21731 15434 0,'18'18'31,"52"-18"-15,-17 0-16,0 0 16,0 0-16,0 0 0,53 0 15,-71 0-15,0 0 16,-17 0 0,0 0-16,-36 0 0</inkml:trace>
  <inkml:trace contextRef="#ctx0" brushRef="#br0" timeOffset="248792.0239">22084 15328 0,'18'0'16,"-1"0"0,18 18-16,1-1 15,-1-17-15,0 18 0,18 0 16,-18-1-16,1 19 15,-19-19-15,-17 1 16,0 0 0,-35 17-16,17-17 15,-52 17-15,35-18 16,-36 1-16,53 0 16,-17-1-1,18-17-15</inkml:trace>
  <inkml:trace contextRef="#ctx0" brushRef="#br0" timeOffset="249419.961">22860 15240 0,'18'-18'15,"52"18"1,-35-17-16,18 17 15,-35 0-15,17 17 16,-17 1 0,-36 17-1,1 18-15,-1-35 16,0-1-16,1 36 16,17-35-16,0 0 0,17-1 15,1 19-15,0-19 16,17 1-16,0 0 15,1-1-15,-36 1 0,0-1 16,-53-17 0,17 0-16,-52 0 15,53 0 1,17-17-16,-35 17 16,71 0-1,35 0-15</inkml:trace>
  <inkml:trace contextRef="#ctx0" brushRef="#br0" timeOffset="250015.9106">23354 15222 0,'0'-17'16,"18"17"0,34 0-1,-16 0-15,17 0 0,-18 0 16,0 17-16,0 1 15,-17 0-15,0 17 16,-36 0-16,-17 0 16,17 1-16,-17-1 15,17-17-15,18-1 16,0 1-16,36 0 16,-19-1-16,18 19 15,-17-19-15,0 1 16,-18-1-16,0 1 15,-18 0 1,-35-18-16,36 0 16,-36 0-16,35 0 15,0 0-15,1-18 16,17 0-16</inkml:trace>
  <inkml:trace contextRef="#ctx0" brushRef="#br0" timeOffset="250175.5785">23901 15399 0,'-18'-18'0,"0"18"16,18 18-1</inkml:trace>
  <inkml:trace contextRef="#ctx0" brushRef="#br0" timeOffset="250494.3263">24148 15381 0,'-18'0'16,"0"18"-16,1-1 15,17 1-15,0 0 16,0 17-16,17-17 16,36-1-1,-17 1-15,-1-18 0,35-18 16,-52 1-16,17-1 16,-35 0-16,0-35 15,-17 36-15,-36-19 16,17 19-16,-34-1 15,17 18 1,35 0-16,-52-17 16,52 17-16,36 17 15</inkml:trace>
  <inkml:trace contextRef="#ctx0" brushRef="#br0" timeOffset="250820.9922">24853 15346 0,'-17'-18'15,"-19"18"-15,19 0 16,-19 0-16,-17 18 16,36-18-16,-1 53 15,18-36-15,0 1 0,53 35 16,-35-35-16,52 17 15,-34-17 1,-1-18-16,0 0 0,0 0 16,1-18-1,-36 0-15,0-17 16,0 17-16,-18-17 0,-17-18 16,-1 18-16,1 17 15,-35 1-15,52-1 16,-35 18-16,35 0 15</inkml:trace>
  <inkml:trace contextRef="#ctx0" brushRef="#br0" timeOffset="251399.2313">25100 15169 0,'18'0'0,"17"0"15,0 0-15,54 18 16,-37-18-1,1 35-15,-35-17 16,0 17 0,-18-17-16,0 0 0,-18 17 15,0-18-15,1 1 0,-1 17 16,0 1 0,18-19-16,18 36 15,0-35-15,-1 0 0,1 17 16,17-18-1,-35 1-15,-17 0 16,-19-1 0,1-17-16,-35 0 15,34 0-15,1 0 0,17 0 16,-17 0-16,17 0 0,-34 0 16</inkml:trace>
  <inkml:trace contextRef="#ctx0" brushRef="#br0" timeOffset="257694.4797">22895 13635 0,'-17'0'47,"17"18"47,17-18-32,1 0-62,0 0 16,-1 0 0,1-18-1,-1 18-15,1 0 0,17 0 16,-17 0 0,0 0-16,17 0 15,-17 0-15,17-18 0,-17 18 16,17 0-16,0 0 15,0 0-15,1 0 0,-1 0 0,53 0 16,-53 0 0,36 0-16,-18 0 15,17 0-15,-52 0 16,53 0-16,-54 0 16,19-17-1,-19 17-15,-34 0 16,-1 0-1</inkml:trace>
  <inkml:trace contextRef="#ctx0" brushRef="#br0" timeOffset="259252.8272">24077 15840 0,'18'0'31,"17"0"-15,0 0 0,1-18-16,87 18 15,-52 0-15,105 0 16,-53 0-16,124-18 15,-105 18-15,104 0 16,-122-17-16,-36 17 16,-17 0-16,-18 0 0,-18 17 15,-17-17-15,-18 18 16</inkml:trace>
  <inkml:trace contextRef="#ctx0" brushRef="#br0" timeOffset="264951.6075">4727 5080 0,'-17'0'0,"-1"0"31,36 0 32,-1 0-63,19 0 15,16 0 1,1 0-16,53 0 16,-53 0-16,0 0 0,53 0 15,-53 0-15,-18 0 16,36 0-16,-54 0 15,1 0-15</inkml:trace>
  <inkml:trace contextRef="#ctx0" brushRef="#br0" timeOffset="285217.8236">5027 13212 0,'0'-18'15,"-18"18"1,18-18-16,18 1 16,0-1-1,-1 0 1,36 18-16,-17 0 15,16 0-15,-16 0 16,-19 18-16,1-18 0,0 18 16,-18 35-16,0-36 15,0 36-15,0-35 16,-18 17 0,18-17-16,-18 17 15,18-17-15,0 17 16,0-18-16,0 1 15,18 0-15,0-1 0,-1 1 16,19 17-16,-19-17 0,19 17 16,-19-17-16,1 17 0,-1 18 15,-17-18-15,0 1 16,-35-1-16,-18 0 16,18-17-16,-36-1 15,36-17 1,-18 18-16,36-18 15,17-18 1,17 18-16</inkml:trace>
  <inkml:trace contextRef="#ctx0" brushRef="#br0" timeOffset="288593.5847">6085 13529 0,'0'18'16,"18"-18"0,0 0-1,35 0 1,-18 0-16,18 0 0,17-18 16,-17 18-16,-17-18 15,16 18-15,-16 0 16,-19 0-16,1 0 0,0 0 15,-18 18-15,-18-18 16,0 0-16</inkml:trace>
  <inkml:trace contextRef="#ctx0" brushRef="#br0" timeOffset="288788.1199">6191 13758 0,'53'18'15,"71"0"1,-36-18 0,-18 0-16,-52 17 15</inkml:trace>
  <inkml:trace contextRef="#ctx0" brushRef="#br0" timeOffset="312490.8092">9437 13194 0,'0'-18'15,"0"1"-15,0-1 32,-18 18-32,1 0 15,-1 0-15,0 0 0,-17 18 16,17-1 0,1 1-16,-1 0 0,0 52 15,1-52-15,34 52 16,-17-52-16,18 17 15,17-17-15,-17-1 16,17-17-16,18-17 16,-18-1-16,-17 1 15,0-19-15,17 1 0,-17-53 16,-1 53-16,-17-18 16,0 17-16,0-69 15,-17 16 1,-1 19-16,-17-36 15,17 71-15,0-18 0,-17 0 16,18 35-16,17 1 16,0 34-1,0 71 1,17-35-16,1 0 0,35 71 16,0-18-1,52 17 1,-87-70-16,17-18 0,1 18 15,-1-18 1,-35-17-16,18-18 0,-18 18 16,0-36-1</inkml:trace>
  <inkml:trace contextRef="#ctx0" brushRef="#br0" timeOffset="312772.4985">9860 13088 0,'18'71'16,"-1"-18"-1,-17-18 1,36 18-16,17 0 16,-36-36-16,36 1 15,-35-18-15,17-18 16,-17 1-16,17-36 15,-35 17-15,18-34 16,-18 17-16,0-35 16,0 53-16,0-18 15</inkml:trace>
  <inkml:trace contextRef="#ctx0" brushRef="#br0" timeOffset="313396.3612">9066 13741 0,'36'0'32,"-19"0"-32,36 0 0,0 0 15,18 0-15,105-18 16,-70 18-16,123-18 15,-52 1 1,-89 17-16,35 0 16,-70 0-16,0 0 0,-18-18 15,-17 18 1,-36 0-16,1 0 16</inkml:trace>
  <inkml:trace contextRef="#ctx0" brushRef="#br0" timeOffset="313985.384">9490 14111 0,'-36'0'16,"19"0"-1,-18 35-15,17-17 0,0 53 16,18-36-16,-17 18 16,34-18-1,1 0-15,0-17 16,-1 0-16,1-18 16,35-18-1,-36 0-15,19-52 16,-19 35-16,1-54 15,-18 54-15,18-53 16,-36 35-16,0-35 16,18 35-16,-35-18 15,35 54-15,-18-1 16,1 18-16,17 35 16,0 1-16,35 87 15,-17-52-15,35 52 16,-36-70-16,54 35 15,-54-53-15,19 1 16,-19-1-16,19-17 0,-19 17 16,1-17-1</inkml:trace>
  <inkml:trace contextRef="#ctx0" brushRef="#br0" timeOffset="314397.2669">10019 14058 0,'-35'0'16,"-1"0"0,19 35-1,-1-17-15,18 17 0,-18 36 16,36-36-16,17 36 15,-17-54-15,35 19 16,-35-36 0,-1 0-16,18 0 15,-17-18-15,17-17 16,-35 17-16,0-17 16,18 0-16,-18-18 15,-18 17-15,18 19 0,-17-1 16,34 36 15,1 35-31,0 0 16,17-18-16,0 35 15,0-34-15,1 17 16,-19-36-16,1 1 16,-18 0-16</inkml:trace>
  <inkml:trace contextRef="#ctx0" brushRef="#br0" timeOffset="318573.5057">17921 14587 0,'-18'0'0,"1"0"16,-1 0-16,1 0 15,17-17 1,17 17-1,1 0-15,-1 0 16,36 0-16,-17 0 16,52-18-1,-35 18-15,53 0 16,-53 0-16,35 0 16,-53 0-16,36 18 15,-36-18-15,0 0 16,-35-18-16,-18 18 15</inkml:trace>
  <inkml:trace contextRef="#ctx0" brushRef="#br0" timeOffset="318851.0586">18344 14376 0,'18'0'16,"-18"-18"-16,35 18 15,18 0-15,-17 18 16,34-1 0,-35 1-16,1 0 0,34-1 15,-52 1-15,0 0 16,-1-1-16,1 1 16,-18-1-16,-18 19 15,1-19-15,-19 19 0,-17-1 16,18-17-16,0-1 15,-1 1-15,19-1 16,-18 1-16,17 0 0,-35 17 16</inkml:trace>
  <inkml:trace contextRef="#ctx0" brushRef="#br0" timeOffset="329828.1866">7708 13264 0,'0'-17'0,"-17"17"16,-1 0-16,0 0 16,-17 17-1,-18 19-15,35-1 16,-17 18-1,35-18-15,-17 18 0,17-35 16,35 17 0,-18-35-16,36-18 15,-35 1-15,35-36 16,-35 18-16,17-54 16,-18 36-16,-17-35 15,0 53-15,-17-71 16,-1 71-16,-17-53 15,17 52-15,-17 1 16,17 35-16,18 35 31,0 36-31,18-18 16,35 88-16,-18-88 16,36 70-1,-36-87-15,0-1 0,36 35 16,-53-70-16,-1 18 0,1-18 15,-1 0 1</inkml:trace>
  <inkml:trace contextRef="#ctx0" brushRef="#br0" timeOffset="330268.8066">7902 12806 0,'36'17'16,"-19"-17"-16,54 0 15,-36 0-15,18 0 16,-18-17-16,18 17 0,-18-18 16,-17 18-1,-36 0 1,-35-17-1,18 17-15,-18 17 16,36 1-16,-19-1 16,36 1-16,-17 17 0,17 36 15,17-18-15,36 53 16,-17-53-16,16 35 16,-34-35-16,35 17 15,-53-34-15,0 16 16,-18-34-16,1 0 15,-36-1 1,18 1-16,-1-18 0,-34 0 16,52 0-16,0 0 15,1 0-15,-1 0 16</inkml:trace>
  <inkml:trace contextRef="#ctx0" brushRef="#br0" timeOffset="330618.8439">7285 13882 0,'18'0'15,"52"-18"1,-17 18-16,88-35 16,-53 35-16,0-18 15,1 1-15,69-1 16,-87 18-16,-18 0 0,17 0 15,-34 0 1,-19 0-16,-34 0 31</inkml:trace>
  <inkml:trace contextRef="#ctx0" brushRef="#br0" timeOffset="331573.646">7691 14270 0,'-18'-18'15,"0"18"-15,18 18 16,-35 0-16,17-1 16,1 18-1,-1 1-15,18-1 0,0 18 16,0-18-16,18-17 15,-18 17-15,35-17 16,-17-1-16,35-34 16,-36-1-16,18 0 0,1-52 15,-19 35 1,-17-18-16,18-53 16,-18 71-16,-18-18 0,1-53 15,-1 71-15,-17-54 16,17 72-16,1-19 15,17 19-15,0 34 32,0 72-32,17-36 15,1 52-15,-1-52 16,19 36 0,-1-54-16,0 35 15,-17-34-15,0-1 16,-18-17-16,17-1 15</inkml:trace>
  <inkml:trace contextRef="#ctx0" brushRef="#br0" timeOffset="331863.8186">7973 14146 0,'17'36'16,"19"34"0,-1 18-1,0 1 1,-17-54-16,17 18 16,-17-18-16,17-17 15,-17-18-15,-1 0 0,19-18 16,-19-35-1,-17 18-15,18 0 0,-18-18 16,0-18 0,-18 18-16,18 36 0,0-19 0,-17 19 15</inkml:trace>
  <inkml:trace contextRef="#ctx0" brushRef="#br0" timeOffset="334018.7795">8132 13758 0,'17'0'47,"1"-17"-31,-1 17-1,1-18-15,0 18 16,-1 0-16,1 0 0,17 0 15,-17 0-15,0 0 16,-1 18-16,1-18 0,-1 0 16,1 0-16,0 0 15</inkml:trace>
  <inkml:trace contextRef="#ctx0" brushRef="#br0" timeOffset="347357.6556">11553 11412 0,'-17'-17'16,"-1"17"-16,1-18 15,-19 18-15,19 0 16,-36 35 0,35-17-16,0 0 0,1 17 0,-18 0 15,35 0-15,-18 1 16,18 17-16,-18-18 0,36 18 16,0-35-16,52-1 15,-35-17-15,36-35 16,-36 0-16,-17-1 15,17 1-15,-17 0 0,-1-36 16,-17 36-16,0-36 16,0 36-1,-17 0-15,-1 17 16,0 36 0,18 17-16,0 18 15,18 35 1,17-53-16,1 36 15,-1-36-15,0 1 0,-17-19 16,35 1-16,-36 0 16,1-18-16,0 17 0</inkml:trace>
  <inkml:trace contextRef="#ctx0" brushRef="#br0" timeOffset="347808.059">12118 11518 0,'18'0'31,"17"0"-15,0 0-16,0 0 0,1 0 15,70-17-15,-54 17 16,37-18-16,-36 18 16,-1 0-1,-16 0-15,-1 0 16</inkml:trace>
  <inkml:trace contextRef="#ctx0" brushRef="#br0" timeOffset="348075.583">12594 11377 0,'18'0'16,"35"18"-1,0-18-15,-36 0 16,36 17-16,-18 1 0,-17 0 16,0-1-1,-18 19-15,-18-19 16,-35 36 0,36-53-16,-1 18 0,-35-1 15,35 1-15,1-18 16,17-18-1</inkml:trace>
  <inkml:trace contextRef="#ctx0" brushRef="#br0" timeOffset="348843.9648">13300 11289 0,'0'18'15,"17"17"1,1 35-16,-18-34 0,0-1 15,18 0-15,-1 36 16,1-54-16,17 19 16,-17-19-16,17-17 15,-17-17 1,-1-36-16,-17 17 16,18-34-1,-18 17-15,0 18 0,0-1 16,0 1-16,0 0 15,0 53 1</inkml:trace>
  <inkml:trace contextRef="#ctx0" brushRef="#br0" timeOffset="349443.7212">13847 11465 0,'17'0'16,"1"0"-1,52-17-15,-34 17 16,17 0-16,-1 0 0,1 17 16,0-17-16,36-17 15,-37 17-15,-16 0 0,17-18 16,-36 18-16,1-18 15</inkml:trace>
  <inkml:trace contextRef="#ctx0" brushRef="#br0" timeOffset="349728.339">14323 11307 0,'17'0'16,"19"17"-16,17 1 16,-36-18-16,71 35 15,-35-17 1,-17-1 0,-19 1-1,-34 17 1,-19-17-16,-17 0 15,36-18-15,-1 0 16,36 0 0</inkml:trace>
  <inkml:trace contextRef="#ctx0" brushRef="#br0" timeOffset="350046.0988">14870 11183 0,'53'0'16,"-36"-18"-16,36 18 16,-18-17-16,1-1 15,-1 18-15,-17 0 0,-1-17 0,1 17 16,-18 17 0,-35-17-1</inkml:trace>
  <inkml:trace contextRef="#ctx0" brushRef="#br0" timeOffset="350289.2822">15028 11254 0,'0'35'16,"36"0"0,-19 18-16,1-18 0,-18 18 15,18 0 1,-1-18-16,-17 1 15,0-19-15,0 1 16,0 0-16,-17-18 16,-19 0-1,19 0-15,-36-18 16,35 18 0,-17 0-16,0 0 15,-36 18-15</inkml:trace>
  <inkml:trace contextRef="#ctx0" brushRef="#br0" timeOffset="352184.8619">1993 15081 0,'-17'0'16,"34"0"30,18 0-30,-17 0-16,0 0 0,52-17 16,36-1-1,-53 18-15,0-18 0,106 1 16,-89-1-16,18 18 16,89-18-16,-89 18 15,88-17 1,-87 17-16,-1 0 0,0-18 15,0 18-15,71-17 16,-88-1-16,-1 18 0,-17-18 16,18 1-16,17-1 15,-71 18-15,19 0 0,-19 0 16,19 0-16,-19 0 16,1 0-16,-18 18 15,0-1-15,0 1 16</inkml:trace>
  <inkml:trace contextRef="#ctx0" brushRef="#br0" timeOffset="357496.8661">9948 14870 0,'0'-18'15,"18"18"1,-36 0 47,18 18-17,-17-1-30,17 1-16,-18 35 16,18-18-1,0-17-15,0 17 16,18-17-16,-1-1 0,1 1 0,53 17 16,-36-17-1,71-18-15,-36 0 16,-17 0-16,71-18 15,-89 1-15,53 17 16,-70-18-16,17 18 16,-35-18-1,-18 18-15</inkml:trace>
  <inkml:trace contextRef="#ctx0" brushRef="#br0" timeOffset="358197.9077">9701 14975 0,'0'18'16,"0"0"-1,18-36 17,-18 0-17,18 1-15,-1-1 16,1 1-16,0-19 15,-18 19-15,17-1 0,-17 0 16,18 1-16,0-1 16,-1 0-16,1 18 15,-1 0 1,1 0-16,0 18 16,17 0-16,-17-1 15,-1-17-15,1 18 16,17 0-16,0-18 15,-17 0-15</inkml:trace>
  <inkml:trace contextRef="#ctx0" brushRef="#br0" timeOffset="361155.7622">7990 14923 0,'0'17'47,"-17"18"-32,17 18-15,0-17 16,17-19-16,1 36 15,0-18-15,17 1 16,18-1 0,-18-35-16,0 18 15,1-18-15,-19 0 0,36 0 16,-35-18-16,-18 0 16</inkml:trace>
  <inkml:trace contextRef="#ctx0" brushRef="#br0" timeOffset="361556.5369">7796 15046 0,'-17'0'15,"17"18"-15,17-18 16,-17-18 0,18 18-16,0-35 15,-18 17-15,17-17 16,1 17-16,0-17 15,-18 17-15,17 1 16,-17-1-16,18 0 16,0 18-1,-1 18 1,1-18-16,-1 0 16,1 18-16,0-1 0,-1-17 15,19 18-15,-1 0 16,-17-18-16</inkml:trace>
  <inkml:trace contextRef="#ctx0" brushRef="#br0" timeOffset="372406.7082">25153 13000 0,'-18'-18'15,"36"18"16,17 0-31,-17 0 16,53 0 0,-1-17-16,-35 17 15,1 0-15,17-18 16,-18 18-16,-18 0 16,1-18-16,17 18 15,-17 0-15,0 0 16,-18 18-16,0 0 15,17-18 1,-17 17-16,0 1 0,0 35 16,0-36-16,-17 36 15,17-17-15,17 34 16,-17-17-16,0-18 16,0 18-16,0 0 0,18 0 15,-18 0-15,0 71 16,0-72-16,18 1 0,-18 0 15,17 53 1,-17 0-16,0-71 16,18 18-16,-18-18 0,0 54 15,18-54-15,-18 0 16,0 18-16,0-18 16,0 1-16,0-1 15,0 0-15,0-17 16,17 17-16,-17-17 15,18-1-15,-18 36 16,17-35-16,1 17 16,-18-17-16,18-1 15,-18 1 1,0 0-16,-18-18 16,18 17-16,-18 1 31,1-18-16,-1 0 1,1 0-16,-1 0 0,-35 0 16,18 0-16,17 0 15,-17 0-15,-1 0 0,-16 18 16,16-18 0,1 0-16,-18 0 0</inkml:trace>
  <inkml:trace contextRef="#ctx0" brushRef="#br0" timeOffset="374363.7676">22860 13653 0,'-18'0'16,"18"-18"15,-17 18-31,17 18 47,-18-18 0,36 0 31,-1-18-78,19 18 16,-19 0-16,36 0 15,-35 0 1,17 0-16,36 0 16,-18-18-16,17 18 15,-17 0-15,18 0 16,-36 0-16,53 0 15,-53 0-15,36 0 16,-36 0-16,18 0 16,-18 0-16,-17 0 15,35 0-15,18 0 16,-54 0-16,1 0 16,17 0-16,0 0 15,-17 0-15,0 0 16,-1 18-1,1-18 1,-36 0 0</inkml:trace>
  <inkml:trace contextRef="#ctx0" brushRef="#br0" timeOffset="376243.3322">23336 14693 0,'-17'0'15,"34"0"63,1 0-62,0 0 0,-1 0-16,18 0 15,-17 0-15,0 0 16,-1 18-16,1-18 0,17 0 0,1 0 16,-1 0-1,35 0-15,-34 0 16,52 0-16,-53 0 15,53-18-15,-52 18 16,52 0-16,-35 0 16,53 0-1,-54 0-15,37 0 16,-36 0-16,35 0 16,-53 0-16,36 0 15,-54 18-15,36-1 16,-35-17-16,17 0 15,-17 18-15,-1-18 16,1 0-16,-36 0 31,1-18-31</inkml:trace>
  <inkml:trace contextRef="#ctx0" brushRef="#br0" timeOffset="378895.4558">2946 16387 0,'-36'0'15,"1"0"1,0 0-1,35 17-15,-35 1 16,17-1-16,18 19 0,-18-19 16,1 54-16,17-36 15,0 0-15,0-17 0,17 0 16,19-1-16,-19-17 16,19 0-1,-19-17-15,1-1 0,17-52 16,-17 34-16,-1-34 15,-17 17-15,0-35 16,0 35-16,-17-53 16,-1 53-1,0-35-15,1 52 16,-18-16-16,17 52 16,18-18-1,0 36-15,0-1 0,0 1 16,18 17-16,-1 18 0,18 53 15,-17-53 1,17-18-16,18 71 16,-17-71-16,16 36 15,-16-36-15,17 0 16,-36-17-16,36-18 16</inkml:trace>
  <inkml:trace contextRef="#ctx0" brushRef="#br0" timeOffset="379201.6849">3316 16263 0,'0'35'16,"0"36"-1,18-36-15,-1 0 0,19 1 16,-19-19-16,1 1 0,0-18 15,-1 0 1,1-18-16,0-17 16,-18-18-1,0 18-15,0 17 0,0-52 16,0 34 0,0 1-16,17 0 15,-17 17-15,0 1 0,35-1 16,-17 18-1,0 0 1</inkml:trace>
  <inkml:trace contextRef="#ctx0" brushRef="#br0" timeOffset="379679.9659">2417 17039 0,'17'0'15,"36"-17"1,53 17-1,-36 0-15,54 0 16,52 0 0,-87 0-16,-1-18 0,0 18 15,0 0-15,-17-18 16,17 18-16,-35 0 0,53 0 16,-53 0-16,-1 0 15,-34 0 1</inkml:trace>
  <inkml:trace contextRef="#ctx0" brushRef="#br0" timeOffset="380213.1558">2787 17445 0,'-53'53'16,"18"0"-1,17-18-15,0 0 16,18 18-16,0-18 0,0 1 0,0-1 15,0-17-15,18-1 0,35 1 16,-35-18 0,17 0-16,-17-18 15,-1 1-15,1-19 0,0 1 16,-1-71-16,-17 71 16,0-71-1,0 71-15,-17-53 16,-1 35-16,0-18 15,1 36-15,-1 17 16,0 18-16,1 0 16,17 53-16,0-18 15,0 1-15,17 17 0,1 35 16,0-53 0,17 18-16,18 35 15,-36-52-15,19-1 0,17 0 16,-36-17-16,19-1 15,-19 1-15,1-18 16,-18-18-16</inkml:trace>
  <inkml:trace contextRef="#ctx0" brushRef="#br0" timeOffset="380613.8716">3369 17445 0,'-18'0'0,"-17"-18"16,17 18-16,1 0 0,-18 0 16,17 18-16,0 35 15,18-18-15,0 36 16,18-18-16,0-18 15,-1-18-15,18-17 16,-17 0 0,17-17-16,-17-18 15,-18-18-15,0 17 16,0 19-16,0-19 0,-18 36 16,18-35-16,-17 35 15,34 18 1,1 35-1,35 17 1,-35-34-16,17-19 0,0 1 16,0-1-16,1 1 0,-1-18 15</inkml:trace>
  <inkml:trace contextRef="#ctx0" brushRef="#br0" timeOffset="380993.1399">4163 16986 0,'17'0'16,"1"0"-1,17 0-15,54-17 16,-54 17-16,18 0 0,-18 0 16,18-18-16,-35 18 15,-1 0-15</inkml:trace>
  <inkml:trace contextRef="#ctx0" brushRef="#br0" timeOffset="381144.5577">4269 17163 0,'17'17'16,"1"-17"-16,35 18 16,-18-36-16,36 1 15,-18-1 1,-18 18 0</inkml:trace>
  <inkml:trace contextRef="#ctx0" brushRef="#br0" timeOffset="381441.9762">4886 16669 0,'0'17'16,"-18"19"-1,18 52 1,0-35-16,0 0 0,0 105 16,18-87-16,-18 17 15,18 71 1,-18-106-16,17 17 0,-17 1 15</inkml:trace>
  <inkml:trace contextRef="#ctx0" brushRef="#br1" timeOffset="392699.124">3404 9790 0,'-17'-18'62,"-1"18"-46,0-18-1,-35 18-15,18 0 16,-35 0 0,34 0-16,-52 0 15,35 0-15,-53 0 16,54 18-16,-19-18 0,-35 0 15,71 0-15,-18 0 16,0 0 0,18 0-16,17 0 0,0 0 15,1 0-15,-18 18 16,17-1-16,0-17 0,1 18 16,-1-18-16,0 18 15,1-1-15,17 1 0,-18-1 16,0 19-1,18 17-15,-17-36 16,17 19-16,-18 16 16,18 1-1,0 0-15,0 35 0,-17-52 16,17 87 0,-18-70-16,18 88 15,-18-88-15,18 71 16,0-71-16,-17 70 15,17-52-15,0 34 16,0-52-16,0 53 16,17-71-16,-17 54 15,0-54-15,0 53 16,0-53-16,0 54 16,0-36-16,0 17 15,0-35-15,0 1 16,-17 17-1,17-18-15,0 0 16,17 0 0,-17-17-16,0 0 0,0-1 15,0 1-15,0 0 16,18-18-16,-18 17 16,18-17 46,-1 0-31,1 0-15,-1 0 0,1 0-16,0 0 15,-1 0 1,1 0-1,17-17-15,-17 17 16,0 0-16,-1 17 16,18-17-1,-17 0-15,0 0 16,17 0 0,-17 0-16,-1 0 15,1 18-15,0-18 16,-1 17-1,1-17 1,-1 0 0,1 0-16,0 0 15,-1 0-15,1 0 16,0 0-16,-1 0 16,1 0-1,0 0 1,-1 0-1,1 0-15,0 18 16,34-18-16,-34 0 16,35 0-16,-35-18 15,52 18 1,-35 0-16,36 0 16,-18 0-16,17 0 15,-17-17-15,36 17 16,-36 0-16,52-18 15,-52 18-15,53 0 16,-53 0-16,70-17 16,-70 17-16,0 0 15,71 0-15,-18 0 16,-36 0-16,-17 0 16,0 0-16,70 17 15,-70-17-15,18 0 16,-18 18-16,17-18 0,54 0 15,-54 0 1,-17 0-16,88 0 0,-70 0 16,70 0-1,-53 0-15,53 0 16,-70 0-16,0-18 0,-1 18 16,54 0-16,-54-17 15,54 17-15,-54-18 16,-17 0-16,18 18 15,-18-17-15,-1 17 0,1-18 0,36 18 16,-36 0 0,35-18-16,-18 18 15,-52 0-15,17 0 16,-17 0-16,17 0 16,-17 0-16,-18-17 15,17 17 1,-17-18 15,18 0-15,-18 1-16,0-18 15,18 17-15,-18 0 16,17 1-16,1-36 16,-18-18-1,18 18-15,-18-35 16,17 35-16,-17 0 0,0-17 0,0 17 15,0-88 1,18 70-16,-1-70 16,-17 70-16,18 1 0,-18-1 15,18 18-15,-1-35 16,-17 53-16,0 0 0,18-1 16,-18-34-1,18-1-15,-18 36 16,0 0-16,0-1 0,-18-34 15,18 52 1,0-17-16,-18-18 0,1 35 16,-1-17-1,18 17-15,-35 1 16,17-1-16,1 18 16,-1-17-16,-35-1 15,35 18-15,-35-18 16,18 18-16,-35-17 15,17 17-15,-35-18 16,35 0-16,-53 1 16,35 17-16,-52-36 15,52 19-15,-88-1 16,71 1-16,-71-19 16,71 19-16,-88-1 15,88 0 1,-106-17-16,88 17 15,-88-17-15,88 35 16,-88-35-16,88 35 16,-88-18-1,88 18-15,-88 0 16,106 18-16,-71-1 16,89 1-16,-18-18 0,-36 18 15,18-1 1,71 1-16,0-18 15,17 18-15</inkml:trace>
  <inkml:trace contextRef="#ctx0" brushRef="#br1" timeOffset="394206.5356">6368 12153 0,'0'0'0,"-18"0"0,18-17 16,-18 17-16,18 17 62,0 36-62,0-35 16,0 17-16,0-17 0,36 35 16,-19-36-16,54 1 15,-1-18 1,-34 0-16,70-18 15,-71 18-15,18-17 16,35-19-16,-35 1 16,-18 17-16,36-17 15,-36 17-15,18 1 0,-18-1 16,0 1-16,54-36 16,-54 35-16,18 0 15,0-17-15,-18 17 16,-17 18-16,17 0 15,0 0-15,-17 0 0,-1 0 16,1 18-16,-18 0 16,18-1-16,-1 19 15,-17-19-15,18 19 0,-18 16 16,0-34-16,0 17 16,0 1-16,18-19 15,-18 1-15,0 17 16,17-35-16,-34 0 31</inkml:trace>
  <inkml:trace contextRef="#ctx0" brushRef="#br1" timeOffset="394483.3923">7444 12259 0,'0'0'0,"0"18"16,17 17 0,-17-17-16,18 35 15,0-18-15,17 0 16,-18-17-16,1-18 0,0 17 16,-1-17-16,1 0 15,17-17-15,1-1 16,-1-17-16,0-18 15,-17 35-15,-1 1 16,1-1-16,-18 0 0,18 1 16</inkml:trace>
  <inkml:trace contextRef="#ctx0" brushRef="#br1" timeOffset="395523.1935">7920 15646 0,'-18'0'15,"18"-18"-15,18 0 16,17 18 0,-17 0-16,17 36 15,-17-19-15,-1 1 16,1 0-16,0 17 15,-1-17-15,-17-1 0,18 18 16,0 1 0,-18-19-16,0 1 15,0 0-15,0-1 16,0 1-16,0 17 16,17-35-1,1 35-15,-18-17 16,17-18-16,-17 18 15,-17-1 1,-1-17 0,1 0-16,-19 18 0,1-18 15,17 0-15,1-18 16,-1 18-16,0 0 16,18-17-16</inkml:trace>
  <inkml:trace contextRef="#ctx0" brushRef="#br1" timeOffset="396479.7086">7761 15575 0,'-18'-17'15,"1"17"1,-1-18 0,18 0-1,18 18 1,-1-17-1,19 17 1,-19 0-16,54 0 16,-53 0-16,52 17 15,-52-17-15,35 36 16,-18-36-16,0 52 16,-17-34-16,-18 17 15,0-17-15,0 17 16,-18-17-16,18 0 15,-35-1 1,17-17-16,1 0 0,-36 18 16,35-18-16,1-18 15,-19 18-15,1 0 16,17-17-16,1 17 16,34-18-1,1 18-15,35 18 0,-18-18 16,36 35-1,-18-18-15,17 19 16,-17-19-16,0 36 16,-35-17-16,-1-1 15,-17-18-15,-35 19 16,17-19-16,-70 1 16,35-18-16,0 0 15,-52 0-15,52-18 16,0 1-16,-18-1 15,36 18-15,35-18 16,-18 18-16,36 0 0,-1 0 16,1 0-16</inkml:trace>
  <inkml:trace contextRef="#ctx0" brushRef="#br1" timeOffset="397847.7598">4163 15804 0,'-18'0'0,"1"-17"15,-1 17-15,0-18 0,1 18 16,-1 0-16,-35-17 16,18-1-16,-1 18 0,-16-18 15,-54 1 1,53 17-16,-88-18 15,70 18-15,-105-18 16,105 18-16,-105 0 16,88 0-16,-71 36 15,88-19-15,-17 1 0,-53 35 16,88-36 0,0 1-16,-35 17 15,53-17-15,17-18 0,-35 35 16,53-17-16,0 17 15,0-17-15,18 35 16,-18-36 0,17 19-16,-17-1 15,0 18-15,0 35 16,0-17-16,0-18 0,-17 17 0,-1 89 16,1-89-1,17 19-15,-18 16 0,18-16 16,-18 105-16,18-89 15,-17-16-15,17-1 0,0 18 16,0 52 0,0-87-16,0-18 0,0 0 0,0-18 15,17 0-15,-17 18 16,18-35-16,17 0 16,-17-1-16,70 1 15,-35-18-15,88 18 16,-53-1-16,124-17 15,-89 0-15,142 0 16,-106 0 0,158 18-16,-140-18 15,175 0-15,-175 0 16,176 0-16,-195-18 16,107 1-1,-142-1-15,71 0 16,-105 1-16,16-19 15,-69 36-15,-1-53 16,-35 36-16,-18-71 16,1 35-16,-36-88 15,35 52-15,-17-87 16,17 70-16,-17-88 16,35 71-16,-35-142 15,35 142-15,0-107 16,-18 124-16,18-17 15,0 88 1,-18-36-16,18 53 16,-53-34-16,18 34 15,-35 0 1,17 1-16,-18 17 0,-88-18 16,71 18-16,-18-18 0,-105 18 15,105 0 1,0 0-16,18 18 15,0-18-15,17 18 0,-52-1 16,70 1-16,0-18 16</inkml:trace>
  <inkml:trace contextRef="#ctx0" brushRef="#br1" timeOffset="398798.7383">6562 17180 0,'0'18'15,"17"0"-15,1 17 16,17-18-1,36 19-15,-36-19 16,18 1-16,70 17 16,-52-17-16,88 17 15,17-17 1,-88 0-16,124-1 16,-106 1-16,17-18 0,-17 0 15,123-18-15,-123 1 16,18-1-16,-18-17 15,-1 17-15,1-17 0,106-36 16,-106 18-16,70-35 16,-88 35-16,71-35 15,-106 35-15,70-88 16,-52 70-16,17-70 16,-52 71-16,52-89 15,-71 88-15,36-70 16,-35 88-16,0 0 15,-1 0-15,-17 18 16,0-18-16,0 18 16,0-18-1,0 35-15,0 1 0,0-1 16,0 1-16,-17-1 0,17 0 16,0 1-1,-18 17 1</inkml:trace>
  <inkml:trace contextRef="#ctx0" brushRef="#br1" timeOffset="399099.1353">9772 15699 0,'0'-18'16,"18"18"-16,-18-18 0,53-35 15,-18 36-15,0-18 16,18-18-16,18 0 16,-54 17-16,18 1 15,-17 17 1,0 18-16,-1-17 16,1 34-1,-18 36-15,18-17 16,-1-1-16,1 0 0,17 18 15,18 0 1,-35-35-16,-1-1 16,1-17-16</inkml:trace>
  <inkml:trace contextRef="#ctx0" brushRef="#br1" timeOffset="400407.7976">9366 15505 0,'-17'0'16,"17"17"-1,0 1 1,17 17-16,1 36 16,-18-18-16,0-18 0,0 18 15,18-18-15,-18 18 16,17-35-16,-17-1 0,0 1 16</inkml:trace>
  <inkml:trace contextRef="#ctx0" brushRef="#br1" timeOffset="401625.5781">8573 15663 0,'-18'0'0,"36"0"31,34 18-15,-34 0-1,17 17-15,1-17 16,-19-1-16,19 1 0,-1-1 0,-18 1 16,19 17-1,-19-35-15</inkml:trace>
  <inkml:trace contextRef="#ctx0" brushRef="#br1" timeOffset="401815.1553">8767 15593 0,'-36'35'16,"-17"0"0,18 1-16,0 17 15,17-36-15,1 36 16,-1-18-1</inkml:trace>
  <inkml:trace contextRef="#ctx0" brushRef="#br1" timeOffset="402786.3023">7161 15628 0,'0'18'47,"0"-1"-32,-35-17-15,17 18 16,1-18-16,-36 0 16,35 0-16,-52 0 15,34 0-15,-34-35 16,17 17-16,-53-17 15,53 17-15,-70-52 16,70 34-16,-53-52 16,53 35-16,-53-53 15,53 53-15,-52-52 16,69 34-16,-52-35 16,53 53-1,-36-53-15,36 71 16,-18-18-1,35 18-15,1 17 0,-1 18 0,0-17 16,18-1 0,0 36 15,0-1-31,0 1 16,0 0-16,-17 17 15</inkml:trace>
  <inkml:trace contextRef="#ctx0" brushRef="#br1" timeOffset="403115.6946">5327 14852 0,'0'-18'31,"18"-17"-15,-1 0-16,1-71 15,0 53-15,-1-70 16,1 70-16,-18-53 16,17 71-16,-17-18 15,0 35-15,18 18 16,0 0-16,17 35 15,0 1-15,36 16 16,-36-16-16,53 17 16,-52-36-16,-1 1 15</inkml:trace>
  <inkml:trace contextRef="#ctx0" brushRef="#br2" timeOffset="415883.3006">15046 7920 0,'0'-18'31,"0"1"-15,0-1-16,0 0 15,-18 1 1,1-1-16,-1 18 0,-17 0 15,0 0 1,17 18-16,0-1 0,-17 1 16,17 17-16,1 18 15,17-18-15,0 1 0,17-19 16,19 36-16,-19-35 16,36 0-16,0-18 15,-35 0-15,35-36 16,-36 19-1,1-19-15,0-34 16,-18 35-16,0-1 0,-18-17 16,18 0-16,-18 0 15,1 1-15,-19-72 0,1 36 16,17 53 0,18 70 15,0 0-31,18 53 0,0-35 15,-1 0-15,19 0 0,17 18 16,-18-36 0,-18-17-16,19-1 0,-19 1 15,1-18-15,17 18 16,-17-18-16</inkml:trace>
  <inkml:trace contextRef="#ctx0" brushRef="#br2" timeOffset="416399.7106">15434 7620 0,'-18'0'16,"36"-18"-16,17 1 15,-17-1-15,35 0 16,-18 18-16,-17-17 16,17 17-16,-17-18 0,-1 18 15,-34 0 16,-19 18-31,19-18 16,-1 17-16,-17 1 16,17 0-16,1 17 0,-1 18 15,18 0 1,18-18-16,-1 0 0,19 36 16,-19-53-16,1 17 15,-1-17-15,1-1 0,-18 1 16,18-1-16,-36-17 15,0 18 1,-34-18-16,16 18 16,1-1-16,17-17 15,-17 18-15,17-18 16,1 0 0</inkml:trace>
  <inkml:trace contextRef="#ctx0" brushRef="#br2" timeOffset="416740.0761">14482 8396 0,'35'0'16,"18"0"-16,0 0 0,0 0 15,88 0 1,-53-18-16,0 18 0,18-17 15,88-1-15,-88 18 16,53-17 0,-107-1-16,37 0 0,-72 18 15</inkml:trace>
  <inkml:trace contextRef="#ctx0" brushRef="#br2" timeOffset="417418.7111">14958 8731 0,'-53'0'16,"0"18"-1,35 0-15,-17 17 16,17 0-16,-17 18 0,35-35 16,0 17-16,18 18 15,-1-36-15,1 1 16,35 0-1,-35-1-15,-1-17 0,36-17 16,-35-1-16,-18-17 0,17 17 16,-17-52-1,0 34-15,0 1 0,-17-18 16,-1 18-16,-17-71 16,17 36-16,-17-36 15,17 70-15,1 1 16,17 70-1,35 71 1,-17-35-16,35 35 16,-36-36-16,36 36 15,-35-71-15,35 36 16,-36-36-16,1 0 16,0-35-1</inkml:trace>
  <inkml:trace contextRef="#ctx0" brushRef="#br2" timeOffset="417784.319">15205 8696 0,'0'18'15,"17"-1"-15,-17 1 0,18 0 0,0 17 16,-1-18-16,1 19 0,17-1 16,-17-17-1,-1 17-15,1-17 16,0-1-16,-1-17 15,-17-17-15,18-1 16,0-53 0,-1 18-16,-17 18 15,18-18-15,17-53 16,-17 18 0,-18 71-16,0-1 15</inkml:trace>
  <inkml:trace contextRef="#ctx0" brushRef="#br2" timeOffset="419226.2336">14376 7161 0,'-18'0'0,"18"-17"16,0-1 0,18 18-1,35 0 1,0 18-16,35-18 16,-35 0-16,0 0 15,52 0-15,-52 0 16,-17 0-16,-1 0 0,-17 0 15,-1 0-15,-34 0 32,-54 0-32,36 0 15,-18 0-15,-53 0 16,53 0-16,-70 17 16,70-17-16,0 0 15,0 0-15,35 0 0,1 18 16,-1-18-16,36-18 15,70 18 1,-53 0-16,88 0 16,-70 0-16,0 0 0,18 0 15,35 0 1,0 0-16,-89 0 16,1 0-16,-1 0 0,-34 0 15,-1 0-15,-35 0 16,0 0-1,18-17-15,-71 17 16,53 0-16,-35-18 16,35 18-16,0-18 15,36 18-15,34 0 16,54 0 0,-18 0-16,0 0 15,52 0-15,-52 0 16,0 0-16,-17 0 0,-1 0 15,-17 0-15,-1 0 16,-34 0-16,-19 0 16,-34 0-1,34 0-15,1 0 16,-18 0-16,18 0 0,-18 0 16,35 0-1,1 0-15,34 0 16,36 0-1,-17 0-15,-1-17 0,53 17 16,-70 0-16,-1 0 16,1 0-16</inkml:trace>
  <inkml:trace contextRef="#ctx0" brushRef="#br2" timeOffset="421595.3153">12841 6279 0,'-18'0'31,"1"0"47,-18 0-62,17 0-16,-17 18 16,17-18-16,-17 0 0,-1 0 15,1 0-15,-35 0 16,34 0-16,1 0 0,-18 0 15,0 0-15,-53 0 16,36 0-16,17 0 16,-18-18-16,1 18 0,-54-17 15,54 17-15,-18 0 16,17-18-16,-17 18 16,0-17-16,-89-1 15,71 18-15,18 0 0,-123-18 16,105 1-16,0 17 15,0 0-15,-106-18 16,107 18-16,-19-18 0,-88 1 16,107 17-16,-1-18 15,-106 0-15,106 1 16,0 17-16,-17-18 16,17 18-16,-123-17 15,105-1-15,1 18 0,17-18 16,0 1-16,-123-1 15,123 0-15,0 1 0,0-1 16,1 0-16,-107-17 16,106 17-16,0 1 15,0-1-15,18-17 0,-106 0 16,88-1 0,18 1-16,-71-35 0,89 34 15,-18 1-15,-36-18 16,54 18-16,-54-36 15,54 54-15,17-19 16,17 19-16,-52-36 16,35 35-16,36 0 0,-19 1 15,-17-36 1,36 53-16,-1-35 16,1 17-16,17 36 31,17-18-16,-17 17-15,0 1 16,0 0-16,0-1 16</inkml:trace>
  <inkml:trace contextRef="#ctx0" brushRef="#br2" timeOffset="422198.7143">5556 5539 0,'18'0'47,"-18"-18"-31,18 0-16,-1-35 16,-17 36-16,0-18 15,0-1-15,0-34 16,0 34-16,0-17 0,0 18 15,0 0-15,-17-36 16,17 54-16,0-1 16,0 0-16,0 36 15,52 17 1,1 18 0,0-35-16,-17 0 0,16-1 15,37-17-15,-54 0 16,18 18-16,-35-18 15</inkml:trace>
  <inkml:trace contextRef="#ctx0" brushRef="#br2" timeOffset="423641.2352">6156 3563 0,'0'0'0,"-18"-18"16,-17-17-16,0 18 16,0-1-16,-1 18 15,-17 0 1,36 0-16,-36 53 16,35-36-16,0 54 15,1-36-15,34 18 16,1-35-16,35-1 15,-18-17-15,1 0 16,-19-17-16,54-36 16,-54 18-16,1 17 0,0-35 15,-1 18-15,-17 0 0,0-1 16,0 1-16,-17-18 0,-1-18 16,0 54-16,18-1 15,-35-17 1,35 53-16,-17-1 15,17 36-15,0-18 16,0 18-16,17-17 0,36 34 16,-18-35-16,36 1 15,-36-19 1,-17 1-16,17-18 0,-17 0 16</inkml:trace>
  <inkml:trace contextRef="#ctx0" brushRef="#br2" timeOffset="424041.9787">6315 3210 0,'17'-17'16,"19"-1"-1,34 0-15,-35 1 16,18-1-1,-17 18-15,-19 0 16,-34 18 0,-1-1-1,-17 19-15,17-19 16,0 19-16,18-1 16,0 0-16,18 0 15,0 1-15,-1-1 0,1 0 0,17 36 16,-17-54-16,0 19 15,-1-1 1,-17-17-16,-17-1 0,-19 1 16,19-18-16,-54 0 15,36 0-15,-18 0 16,18 0-16,-1 0 16,19 0-16,17 18 15</inkml:trace>
  <inkml:trace contextRef="#ctx0" brushRef="#br2" timeOffset="424331.1133">5539 4057 0,'-18'18'16,"36"-18"-16,35 0 16,-1 0-16,90-36 15,-72 36-15,18-17 16,18-1-16,88-17 16,-88 17-16,88-17 15,-106 17-15,-17 1 16,-18 17-16,-18 0 0,-17 0 15</inkml:trace>
  <inkml:trace contextRef="#ctx0" brushRef="#br2" timeOffset="425031.4273">6103 4322 0,'0'-36'16,"-18"19"-1,-17 17 1,0 35 0,17-17-16,18 34 15,0 1 1,0 0 0,18-35-16,17 17 15,-17-35-15,-1 0 0,1 0 16,0 0-16,-1 0 0,19-35 15,-36 17 1,17-17-16,-17-18 0,-17 18 16,-1-36-1,0 36-15,-17-71 16,17 71-16,-17 0 0,18-1 16,-19 19-16,19 17 15,17 53 1,0-18-16,35 53 15,-17-35-15,17 0 16,35 35-16,-34-53 16,-1 1-16,35 17 15,-34-36-15,-19 1 0,19-1 16,-1-17 0,-17 0-16</inkml:trace>
  <inkml:trace contextRef="#ctx0" brushRef="#br2" timeOffset="425571.5234">6579 4251 0,'-35'-18'15,"17"18"-15,-17-17 16,17 17 0,1 0-16,-18 17 15,35 1-15,-18 0 16,18-1-16,0 19 0,18 16 15,-1-34 1,1 17-16,17-17 0,-17 0 16,17-18-1,-17 0-15,17 0 16,-35-18-16,18-17 16,-18 17-16,0-17 15,-18 17-15,0-17 16,1 17-16,-1 1 15,18 34 17,18 1-32,-1 35 15,1-36-15,0 1 16,35 35 0,-1-35-16,-16-1 15,-1-17-15,0 0 16,-17 0-16,0 0 15</inkml:trace>
  <inkml:trace contextRef="#ctx0" brushRef="#br2" timeOffset="462564.116">13406 16104 0,'0'-17'0,"0"-1"16,-18 18-16,0-18 16,1 18-16,-1 0 15,18 18 32,18 35-31,-18 0-16,17-18 0,1 89 15,0-54-15,-1 54 16,1-71 0,-18-18-16,17 0 0,1-17 0,-18-1 15,18 1 1,-1-36-16,1 1 0,-18-19 15</inkml:trace>
  <inkml:trace contextRef="#ctx0" brushRef="#br2" timeOffset="462752.9942">13406 16104 0,'35'0'15,"0"0"-15,53-17 16,-52-1-16,-1 0 0,35 1 16,-52 17-16,0 0 15,-1 0-15,-34 17 16</inkml:trace>
  <inkml:trace contextRef="#ctx0" brushRef="#br2" timeOffset="462892.1636">13511 16351 0,'53'18'16,"0"-18"-1,0-18-15,-18 1 0,18-1 16,-35 0 0</inkml:trace>
  <inkml:trace contextRef="#ctx0" brushRef="#br2" timeOffset="463069.6855">13899 16457 0,'18'53'15,"0"-18"-15,-1-17 16,1 0-16,0-1 15,-1-17-15</inkml:trace>
  <inkml:trace contextRef="#ctx0" brushRef="#br2" timeOffset="463213.8904">13882 16175 0,'17'-18'15,"1"18"1,17 18-16</inkml:trace>
  <inkml:trace contextRef="#ctx0" brushRef="#br2" timeOffset="463454.6424">14129 16616 0,'0'-35'0,"0"17"16,0-35-16,0 18 16,0 17-16,0-17 0,0 0 15,0 17 1,17 18 0,1 18-16,0-1 15,-1 1-15,1 35 16,0-36-16,-18 19 15,17-1-15,1 0 0</inkml:trace>
  <inkml:trace contextRef="#ctx0" brushRef="#br2" timeOffset="463971.0932">14358 16404 0,'-35'18'16,"17"17"0,1-17-16,17 17 0,0 0 15,52 1 1,-34-19 0,0-17-16,-1 0 0,19-17 15,-36-19 1,17 1-1,-17 17-15,-17 1 16,17 34 0,17 19-1,-17-19-15,36 19 16,-1-19 0,-18-17-16,36 0 15,-35-17-15,0-54 16,-18 36-16,0-53 15,0 52-15,-18-17 16,18 0-16,-18 1 0,-17-72 16,0 89-16,0-36 15,35 54-15,-18 17 16,0 35-16,18 35 16,0 1-16,36 52 15,-19-70-15,36 53 16,-18-53-1,54 0-15,-72-35 16,36-1-16,-35-17 16</inkml:trace>
  <inkml:trace contextRef="#ctx0" brushRef="#br2" timeOffset="464599.059">14993 16087 0,'-35'-18'16,"-18"0"0,35 18-16,1 36 15,-1-19-15,0 19 16,18-1-16,0 18 0,18 53 15,17-53-15,18 17 16,0-35 0,0-17-16,35-18 0,-35-18 15,0 1-15,0-36 16,-35 0-16,-18 18 16,0-18-16,-36-35 15,1 52-15,-53-34 16,53 52-16,-1 0 0,-34 1 15,52 34 1,0 1-16,18 17 0,0 1 16,18-19-16</inkml:trace>
  <inkml:trace contextRef="#ctx0" brushRef="#br2" timeOffset="464884.0978">15416 16351 0,'0'18'0,"0"17"16,0-17-16,18 35 16,0-36-1,-1 1-15,36 17 0,-35-35 16,17 0 0,-17-17-16,-1-1 15,-17-17-15,0-1 16,0 19-16,-17-36 15,17 35-15,0 1 16,17 34 0,1 1-1,17 0 1,-17-1-16</inkml:trace>
  <inkml:trace contextRef="#ctx0" brushRef="#br2" timeOffset="465043.7759">15752 16263 0,'35'-18'16,"0"18"-16,0 0 16,1 0-16,17 0 15,-36 0-15</inkml:trace>
  <inkml:trace contextRef="#ctx0" brushRef="#br2" timeOffset="465223.3782">15857 16104 0,'0'71'15,"18"-18"-15,-18 35 16,18 18-16,-1-71 15,1 18-15,-18-35 16,18-1-16,-18 1 16</inkml:trace>
  <inkml:trace contextRef="#ctx0" brushRef="#br2" timeOffset="465861.9808">16051 16404 0,'18'53'15,"-18"-18"-15,0 1 0,18 52 16,-18-35-16,35 35 16,-35-35-16,18 0 15,-18-71 16,-18-52-31,18 34 16,-18-52-16,18 35 16,-17-35-1,17 35-15,17 0 16,1 36-16,0 17 16,-1 0-16,19 17 15,-19 1-15,-17 35 16,0-36-16,-17 19 15,17-19-15,-18-17 16,0 0-16,18-17 16,18 17-16,-18-18 15</inkml:trace>
  <inkml:trace contextRef="#ctx0" brushRef="#br2" timeOffset="466213.8648">16316 16439 0,'0'18'15,"0"0"-15,0-1 16,0 1 0,18 0-16,-1-1 15,1-17 1,0 0-16,-1-17 16,-17-1-16,18-17 15,-18-18-15,0 18 16,17-1-16,-17 1 15,0 0-15,0-36 16,0 36-16,0 0 0,0 17 16,-17-17-16,17 52 31,0 54-31,0-18 16,17 0-16,-17 0 15,36 35-15,-19-53 16,19 18-16,-19-35 15,1-1-15,-36-17 16</inkml:trace>
  <inkml:trace contextRef="#ctx0" brushRef="#br2" timeOffset="466339.8382">16404 16369 0,'71'0'16,"-1"0"-1,-17-18-15,-18 18 0,1 0 16,-36-17 0</inkml:trace>
  <inkml:trace contextRef="#ctx0" brushRef="#br2" timeOffset="468136.7612">16792 15981 0,'0'17'31,"18"36"-15,-18-17-16,18 70 16,-1-54-16,1 1 0,35 36 15,-36-54-15,1 0 16,17 0-16,-17-35 16,0 0-16,-1-17 0,1-36 15,-18-18 1,0 18-16,0 18 15,0-53-15,-18 35 16,18 18-16,0-18 0,-17 35 16,17-17-16,-18 17 15,18 36 1,0-1 0</inkml:trace>
  <inkml:trace contextRef="#ctx0" brushRef="#br2" timeOffset="468649.8107">17268 16316 0,'-17'-18'16,"-1"18"-1,1 0-15,-19 36 16,36-19-16,-17 19 0,17-1 16,0 0-16,17 0 15,1-17 1,17-18-16,0 0 16,-17 0-16,0-35 15,-1 17-15,-17-17 0,0 0 16,0 17-1,0 0-15,-17 1 16,17-1-16,-18 36 16,18-1-16,0 1 0,0 0 15,0-1-15,18 1 0,-1-1 16,19 1-16,-19-18 16,1 18-16,0-18 0,-1-18 15,-17-17 1,0 17-16,-35-35 15,35 36-15,-18-19 16,18 19-16,0-1 16,18 18-16,35 0 15,-18 0 1,0 0-16,1 0 0,17 0 16</inkml:trace>
  <inkml:trace contextRef="#ctx0" brushRef="#br2" timeOffset="472267.8886">23160 7479 0,'-18'0'16,"18"18"0,0-1-16,0 54 15,18 17 1,-18-35-16,0 17 0,18 1 15,-18 88-15,0-71 16,0 71 0,0-89-16,0-17 0,17 18 15,-17-36-15,18-17 16,-1-18-16,-17-18 16</inkml:trace>
  <inkml:trace contextRef="#ctx0" brushRef="#br2" timeOffset="472629.7926">22754 7990 0,'0'-17'31,"35"-1"-15,-17-17-16,35-18 16,-18 0-16,18-35 15,-35 35-15,35-53 16,-36 53-16,19-35 16,-19 53-16,1-18 15,-18 35-15,0 36 16,35 35-1,-17 0 1,52 35-16,-34-35 16,34 35-16,-17-53 15,18 18-15,-54-18 16</inkml:trace>
  <inkml:trace contextRef="#ctx0" brushRef="#br2" timeOffset="480243.8871">12859 16510 0,'0'-18'16,"17"18"0,-17-17-16,0-1 31,0 0 0,-35 18-15,17 0-16,1 18 0,-18 0 15,17-18-15,-35 53 16,35-36-16,18 19 0,-17-19 16,-1 36-16,18-35 15,18 17-15,17-17 16,-17-1-16,17-17 0,0 0 15,0-17-15,1-19 16,-19 19 0,1-36-1,0 18-15,-18-1 0,0 1 16,0 0-16,0-71 16,-18 53-16,18 0 0,-18 0 0,1-35 15,-1 53 1,18-1-16,-18 1 0,18 17 15,-17-17-15,17 18 16,-18 34 0,1 1-16,-1 35 15,18-18 1,0-17-16,0 17 16,0 18-16,18-18 0,17 71 15,0-53-15,-17 0 0,70 35 16,-53-35-1,36 0-15,-36-18 16,0 0-16,-17-17 16,0 0-16</inkml:trace>
  <inkml:trace contextRef="#ctx0" brushRef="#br2" timeOffset="481817.3783">12347 17039 0,'18'0'125,"0"0"-110,-1 0-15,18 0 16,-17 0 0,17-17-16,1 17 15,17 0-15,17 0 16,-17-18-1,-18 18-15,1 0 16,-1 0-16,35 0 16,-34 0-16,-1 0 0,18 0 15,-18 0-15,53 0 16,-52 0-16,17 0 0,-1-18 16,1 18-16,0 0 0,53 0 15,-35 0-15,-18 0 16,52-17-1,19 17-15,-71 0 16,70 0-16,-52 0 16,52-18-16,-52 18 15,70-18 1,-88 18-16,70 0 16,-52-17-16,-1 17 0,54 0 15,-53-18-15,-19 18 16,19 0-16,70-18 15,-70 18-15,-1-17 0,71 17 16,-70 0 0,-1 0-16,89 0 15,-88 0-15,-1 0 0,1 0 16,17 0-16,71-18 16,-89 18-16,107-17 15,-89 17-15,18 0 16,70 0-16,-88 0 15,89 0-15,-89 0 16,71-18-16,-71 18 16,71 0-16,-89 0 15,54-18 1,-71 18-16,35-17 16,-35 17-16,0 0 15,-36 0-15,1 17 16,-36-17-1</inkml:trace>
  <inkml:trace contextRef="#ctx0" brushRef="#br2" timeOffset="485303.4744">13723 17498 0,'-18'0'0,"1"-18"16,-1 18 0,-17 18-16,17-1 15,1 1-15,-1 17 0,0 18 16,1 18-16,-1-36 16,18 0-16,0-17 15,0 17-15,0-17 16,18-18-16,-1 18 0,1-18 0,17 0 15,1-18-15,34-35 16,-52 18-16,17-1 0,-17-16 16,-1-1-16,1-18 15,0 18-15,-18-17 0,0 17 16,0 0-16,-18-53 16,0 71-16,1-1 15,-19 1-15,1 0 0,17 17 16,1 18-16,-1 18 0,-17 17 15,35 0-15,18 54 16,17-37 0,0 1-16,53 53 15,-52-70-15,52 52 16,-53-35-16,18 0 16,-35-36-16,-1 1 15,1-18-15,-18 17 0</inkml:trace>
  <inkml:trace contextRef="#ctx0" brushRef="#br2" timeOffset="490149.1693">14340 17410 0,'0'-18'63,"0"0"-1,0 36 188,0 0-234,18-1-16,0 1 16,-18 0-1,17-1-15,-17 1 16,18-18-16,-18 17 0,18 1 16,-18 17-1,17-17 1,-17 17-16,0-17 15,18 0-15,-18-1 16,0 18 0,18-35-16,-18 18 15,17-18 17,-17 18-32,18-1 46,-18-34 33,17-19-64,-17 19 1,18-18-16,0-36 15,-1 18-15,-17 18 0,36-53 16,-19 52 0,-17 1-16,18 17 15,-18 1-15,0 34 16,0 1 0</inkml:trace>
  <inkml:trace contextRef="#ctx0" brushRef="#br2" timeOffset="490758.9241">14923 17445 0,'-18'-18'16,"0"18"-16,1 0 15,-1-17 1,0 34-16,1-17 0,-1 0 16,-17 36-16,17-19 15,-17 36-15,17-18 16,18 1-16,0 34 15,18-52-15,-1-1 16,1 1-16,35-18 16,-18-18-16,1-17 15,-1 18-15,0-36 16,-35 35-16,0-53 16,0 54-1,0-1-15,-17 1 0,-1 17 16,0 0-1,18 17 1,0 1-16,0 17 0,18 36 16,0-36-16,17 18 15,-18-36 1,19-17-16,-1 18 16,-17-18-16,-1-18 0,19-17 15,-36-35 1,0 34-16,0-17 15,-18-17-15,18 35 16,0 17-16,18 0 0,34-17 16,-16 35-16,34 0 15,-34 0-15,-1 0 16,-18 0-16</inkml:trace>
  <inkml:trace contextRef="#ctx0" brushRef="#br2" timeOffset="522319.222">20126 16757 0,'-18'0'0,"18"-18"16,-17 1-1,-1 17-15,0 0 16,1-18 0,-1 18-16,1 18 0,-1-18 15,0 35 1,-17 18-16,35-18 15,-18-17-15,18 35 16,18-36-16,0 1 16,17-18-16,-17 0 15,-1 0-15,18-18 0,18-35 16,0-17 0,-35 17-16,0 18 0,-1-1 15,-17-17-15,0 18 0,0-18 16,-17-35-16,17 53 15,-18 0-15,0-1 16,1 19-16,-1 17 16,18 17-16,0 36 15,-18-18-15,36 54 16,0-36-16,17 17 16,0-35-16,36 18 15,-36-35-15,18 0 16,-35-1-1,-1-17-15</inkml:trace>
  <inkml:trace contextRef="#ctx0" brushRef="#br2" timeOffset="522782.0318">20479 16316 0,'17'0'0,"1"-18"16,0 18-16,17 0 16,0 0-16,-17 0 0,0-17 15,-1 17-15,1 17 16,-18 1-1,-18 35 1,1-18-16,17 0 16,0 1-16,-18 34 15,18-52-15,18 17 0,-1 18 16,1 0 0,-1-35-16,-17 17 0,18-17 15,-18 17-15,-18-17 16,1-1-16,-1-17 15,1 0-15,-36 0 16,35 0-16,-17 0 16,-1-17-16,19-1 15,-1 18-15,36 0 16,17 0 0</inkml:trace>
  <inkml:trace contextRef="#ctx0" brushRef="#br2" timeOffset="523586.7324">21061 16739 0,'0'-17'15,"-18"-1"-15,1 0 16,-1 18 0,0 0-16,1 0 15,-1 0-15,0 18 16,1 0-16,-19 35 15,19 0 1,17-18-16,0 0 16,0-17-16,35-1 0,-17-17 15,35 0-15,-18-17 16,-17-1-16,17 0 0,0-34 16,0-37-16,-17 54 15,-18-71-15,0 71 16,0-18-16,-35-35 15,17 35-15,0 0 16,-17 0-16,0 35 16,17 1-16,1 34 15,17 19-15,-18 17 0,18 0 16,18-1-16,35 90 16,-36-90-16,18 1 15,1 0-15,-1 0 0,0-17 16,18 34-16,-17-52 15,-19-1-15,1-17 16</inkml:trace>
  <inkml:trace contextRef="#ctx0" brushRef="#br2" timeOffset="524066.0875">21378 16633 0,'0'18'16,"0"0"-16,18 35 15,-18-36 1,18 19-16,-1-19 0,1 36 15,0-35-15,17 17 16,-18-17-16,1-18 16,0 0-16,-1-36 15,1 1-15,-18 0 16,0 0-16,0 17 0,-18-53 16,18 36-1,-17 0-15,17 17 16,-18 18-16</inkml:trace>
  <inkml:trace contextRef="#ctx0" brushRef="#br2" timeOffset="524538.5101">21766 16651 0,'-35'18'15,"0"-1"1,35 1-16,-18 35 16,18-35-16,0-1 0,18 19 15,-1-19-15,1-17 16,35 18-16,-35-36 15,17 1-15,-35-1 16,18-17 0,-1 17-16,-17-17 0,0 17 15,-17 0 1,-1 36 0,18 17-16,18 1 15,-1-1-15,1-17 0,0-1 16,34 1-1,-34-18-15,17-18 16,-17-17-16,0 17 0,-1-52 16,-17 34-16,18-17 15,0 36-15,17-18 16,-18 35-16,19-18 16,-1 36-1,-17-18-15</inkml:trace>
  <inkml:trace contextRef="#ctx0" brushRef="#br2" timeOffset="526979.7333">19650 17057 0,'0'-18'47,"0"36"63,17-1-110,-17 1 15,36 0 1,-1-1-1,0-17-15,0 18 16,-17-18-16,17 0 0,-17 0 16,53 0-16,-54 0 15,1 0-15,17-18 0,0 18 16,-17 0 0,0 0-16,-1 0 15,1 0-15,-18 18 0,18 0 16,-18-1-16,0 1 15,0 0 1,-18-18 31,18-36-47,0 19 16,18-19-16,-18 19 15,35-19-15,-17 36 16,17-17-1,-18 17-15,19 0 16,-19 0-16,1 0 0,0 17 16,-1 1-16,36-18 15,-18 18-15,18-18 16,-35 0-16,17 0 16,1 0-16,-1-18 15,-17 18-15,-1-18 16,1 1-1,-18-1-15,17-17 16,-17 17-16,0 1 16</inkml:trace>
  <inkml:trace contextRef="#ctx0" brushRef="#br2" timeOffset="528675.5354">20443 16351 0,'0'-17'16,"-17"17"15,34 0-15,-17-18-1,18 18 1,0 0-16,-1-18 16,36 18-1,0-17-15,-17 17 16,-19 0-16,1 0 0,-1 0 16,1 0-1</inkml:trace>
  <inkml:trace contextRef="#ctx0" brushRef="#br2" timeOffset="528992.6427">20690 16316 0,'36'0'16,"-19"0"-16,-17-18 0,36 18 15</inkml:trace>
  <inkml:trace contextRef="#ctx0" brushRef="#br2" timeOffset="536155.9766">11730 15804 0,'0'-35'16,"0"18"0,0 34 15,0 18-31,18 1 15,-18 34-15,0 36 16,0-35-16,0-1 16,-18 107-1,0 34-15,1-87 16,17 87-16,0-122 16,0 69-16,0-87 15,17 52-15,1-70 16,0 36-1,-18-54-15,17 53 16,-17-35-16,0 0 0,35 17 16,-17-52-16,17 17 15,1-35 1,-1 18-16,0-18 0,0 0 16,18 0-16,0 18 0,53-18 15,-53 0-15,18 17 16,-1-17-16,89 18 15,-71-18-15,18 0 0,0 17 16,0-17-16,123 0 16,-106 0-16,1 0 15,-1 0-15,142 0 16,-18 18 0,-124-18-16,142 18 15,-142-18-15,18 17 0,124 1 16,-141-18-16,17 18 15,106-1-15,-124-17 16,1 18-16,140-18 16,-140 0-16,-1 0 0,106 0 15,-105 0 1,-18 0-16,105 0 16,-105 0-16,0 0 0,-18-18 15,0 18-15,18-17 16,-35 17-16,17-18 0,0 18 0,-17-18 15,-1 1-15,54-1 16,-89 0-16,18 18 0,-18-17 16,36 17-1,-18-18-15,-18 18 16,0-17-16,-17-1 16,0 0-16,-18 1 15,0-36 1,0 17-16,-18-69 15,0 34-15,1-88 16,-1 89-16,0-107 16,18 89-16,18-106 15,0 106-15,-18 17 16,17 1-16,1-1 0,0 1 16,-1-54-16,1 54 15,-1-1-15,-17 18 0,18-17 16,-18-1-16,0-52 15,0 52-15,-18 36 16,18-18-16,-17 35 0,-1-17 16,1 17-16,-1 18 15,0 0-15,-35 0 16,18 0-16,-18 0 16,18 0-16,-89 0 15,54-17-15,-18 17 0,-106-18 16,70 18-16,1-18 15,-1 18-15,-176 0 16,142 18-16,-178 0 16,160-1-16,-194-17 15,176 18-15,-177-18 16,195 0-16,-195 0 16,177 0-16,-158 0 15,175 0-15,1 0 16,-1-18-16,19 18 0,-1 0 15,0 0-15,-123 0 16,35 0 0,35 0-16,124 0 15,0 18-15,0-18 0,-18 18 16,53-1-16,18 1 16,52-18-1</inkml:trace>
  <inkml:trace contextRef="#ctx0" brushRef="#br2" timeOffset="537015.9676">18450 17039 0,'0'-17'16,"18"-1"-1,0 18-15,-1 0 16,18 0-1,-17 0-15,0 18 16,-18-1-16,17 1 0,19 52 16,-19-34-16,1 17 15,35 70-15,-35-70 16,52 88-16,-52-88 16,17 18-16,0-1 15,-17-17-15,52 53 16,-52-71-16,53 36 15,-54-54-15,19 1 0,16 17 16,-16-35-16,17 18 16,-18-18-1,-17 0-15,-1 0 16</inkml:trace>
  <inkml:trace contextRef="#ctx0" brushRef="#br2" timeOffset="537319.6965">19226 17762 0,'18'36'15,"0"-19"-15,35 54 16,35-18-1,-53-18-15,36 36 16,-36-36-16,-17 0 16,-1 0-16,-17 1 0,0 17 15,0-36-15,-53 19 16,18-19-16,0 1 16,-18-1-16,-18-17 15,54 18-15,-19-18 16,36 18-16,-17-1 15</inkml:trace>
  <inkml:trace contextRef="#ctx0" brushRef="#br2" timeOffset="539157.0787">20426 18239 0,'-35'-18'16,"17"18"-1,-17 0 1,17 0-16,-17 18 0,-1 17 15,1-17 1,18-1-16,-1 54 0,18-54 16,0 19-16,0-1 0,0-17 15,35 17-15,-17-18 16,52-17 0,-34 0-16,34-17 15,-35-1-15,18-52 16,-35 34-16,0-52 15,-18 53-15,0-36 16,-18 18-16,0-35 16,1 53-16,-19-71 15,19 71-15,-18-18 16,17 35-16,0 18 16,18 36-1,0-1-15,0 53 16,0-53-1,18 54-15,0-37 16,17 19-16,-18-36 16,36 36-1,-17-54-15,34 19 0,-52-19 16,17 1 0,-17-18-16,-1 0 15</inkml:trace>
  <inkml:trace contextRef="#ctx0" brushRef="#br2" timeOffset="539587.5076">20796 18133 0,'0'53'31,"0"-18"-31,0 0 0,18 1 16,0-1-16,17 53 15,0-53-15,-17-17 16,-1 0-16,1 17 16,0-18-16,-1-17 15,-17-17-15,18-18 16,-18 17-16,0-17 0,0-18 16,0 17-16,0 1 15,0-18 1,0 18-16,-18 35 31</inkml:trace>
  <inkml:trace contextRef="#ctx0" brushRef="#br2" timeOffset="540231.3089">21308 18221 0,'0'-18'16,"-18"18"0,1 0-16,-1 0 15,-35 36 1,35-19-16,-17 19 16,17-19-16,18 1 15,0 17-15,0-17 0,0-1 0,0 19 16,18-19-1,0-17-15,-1 0 0,36 0 16,-35 0-16,17-17 16,-17-1-16,17-17 15,-35 17-15,18 0 16,-18 1-16,0-1 16,0 1-1,0 34 1,0 18-1,17 1-15,-17-19 16,36 1-16,-19 0 16,1-18-1,0 0-15,-1-18 16,-17-17 0,0 17-16,0-17 15,0 17-15,18-17 16,-1 17-16,19 18 15,-19-17-15,19 17 16,-19 0-16,1 0 0,17 0 0,-17 17 16,-1-17-16</inkml:trace>
  <inkml:trace contextRef="#ctx0" brushRef="#br2" timeOffset="541210.6413">19808 17709 0,'0'-17'15,"0"34"1,0 1 0,18 17-1,0-17-15,-18 0 16,17-1-16,1 1 15,0-18 1</inkml:trace>
  <inkml:trace contextRef="#ctx0" brushRef="#br2" timeOffset="541338.7934">19932 17727 0,'0'18'15,"18"-18"-15,-1 17 16,-17 1-16,36 17 15,-19-35 1,1 0-16</inkml:trace>
  <inkml:trace contextRef="#ctx0" brushRef="#br2" timeOffset="541928.1069">21996 17709 0,'0'18'62,"-36"17"-46,36-17-16,-17 0 0,17 17 16,0 0-1,17-35-15,1 0 16</inkml:trace>
  <inkml:trace contextRef="#ctx0" brushRef="#br2" timeOffset="542056.0439">22207 17745 0,'0'35'16,"-17"0"-1,17-17-15,-18 17 16,18-17-16,-18-1 0</inkml:trace>
  <inkml:trace contextRef="#ctx0" brushRef="#br2" timeOffset="547957.4036">20197 18697 0,'0'18'47,"0"0"-32,17-18 16,-17 17 79,18-17-79,-1 0-31,1 0 16,35 0-1,-35 0-15,17 0 16,0 0-16,36-17 16,-36 17-16,18 0 15,-18 0-15,36 0 16,-36 0-16,71 0 15,-53 0-15,70-18 16,-70 18-16,88 0 16,-70 0-16,-1 0 15,54 18 1,17-18-16,-70 0 16,-1 0-16,1 0 0,35 0 15,-54 0-15,19 0 16,-36 0-16,-17 0 15,-18-18-15</inkml:trace>
  <inkml:trace contextRef="#ctx0" brushRef="#br2" timeOffset="563089.5869">16563 7938 0,'0'17'16,"0"1"0,0-1-16,18 36 15,-18-35-15,17 17 16,1-35-16,-1 18 15,-17 0-15,18-18 16,-18-18-16</inkml:trace>
  <inkml:trace contextRef="#ctx0" brushRef="#br2" timeOffset="563222.3693">16651 7973 0,'0'17'0,"18"19"16,-18-19-16,0 1 15,17 0-15,1-1 0,0 19 16,-1-36-16,-17 17 16</inkml:trace>
  <inkml:trace contextRef="#ctx0" brushRef="#br2" timeOffset="564161.3906">17074 8467 0,'-17'-18'16,"-1"0"0,18 1-16,-35 17 15,17 0-15,-17 0 16,17 0-16,-17 35 15,17-17-15,18 17 16,-17 18-16,17 0 16,0-18-16,17-17 15,1-1-15,17 1 16,-17 0-16,17-18 0,-17-18 16,17 18-16,18-53 15,-35 35-15,-1-34 16,-17 16-16,18 1 15,-18-53-15,0 52 16,-18-69 0,1 52-16,17 0 0,-36-35 15,19 35 1,17 35-16,-18 0 16,18 36-16,0 17 15,0 1-15,0-1 16,18 71-16,-18-53 15,53 35 1,-36-35-16,1 0 0,0 0 16,17-18-16,0 35 15,-17-52-15,-1 17 0,1-17 16,-18 0-16,18-1 16,-1-17-16,-17-17 15</inkml:trace>
  <inkml:trace contextRef="#ctx0" brushRef="#br2" timeOffset="564825.2718">17445 8396 0,'0'-18'31,"18"36"-15,-1 0-1,-17-1-15,18 19 0,-18-19 16,17 19-16,-17 17 16,18-18-16,-18-18 15,18 1-15,-1 35 16,1-35-16,0-18 15,-1 0 1,1-18-16,0-17 16,-1-1-16,-17 1 15,35-35-15,-35 34 16,0 1-16,18 17 0,-18-17 16,0 17-16,18 1 15,-18-1 1,0 36-1</inkml:trace>
  <inkml:trace contextRef="#ctx0" brushRef="#br2" timeOffset="565218.3078">18080 8043 0,'-18'18'47,"18"17"-47,0-17 16,-17 17-16,17-17 15,0-1-15,17-17 16</inkml:trace>
  <inkml:trace contextRef="#ctx0" brushRef="#br2" timeOffset="565386.5284">18239 8008 0,'0'35'16,"-18"1"-16,18-1 16,0-17-16,0-1 0,0 1 15,0-1-15,0 19 16,-18-36-16</inkml:trace>
  <inkml:trace contextRef="#ctx0" brushRef="#br2" timeOffset="570846.3814">18538 8396 0,'18'0'0,"0"0"16,-1 0-16,1 0 15,53-18 1,-54 18-16,19-17 0,-1 17 15,-18 0 1,1 0-16</inkml:trace>
  <inkml:trace contextRef="#ctx0" brushRef="#br2" timeOffset="570996.4896">18627 8537 0,'35'0'16,"0"0"-16,-17 0 0,35 0 16,0 0-1,-36-17-15</inkml:trace>
  <inkml:trace contextRef="#ctx0" brushRef="#br2" timeOffset="571385.2428">19015 8220 0,'17'-18'16,"19"18"-1,-1-18-15,0 18 16,-17 0-16,17 18 0,-17-18 15,-1 18-15,1 17 16,-18-17-16,0-1 16,-18 1-16,18 17 0,-17 0 15,-1 1-15,18-1 16,0 0-16,35 1 16,-17-1-16,35 0 15,-35-17-15,-1-1 16,1 1-16,-36 0 15,1-1 1,-54 1-16,36 0 16,-53-18-16,35 0 15,-18 17 1,36 1-16,0-18 16</inkml:trace>
  <inkml:trace contextRef="#ctx0" brushRef="#br2" timeOffset="574110.1533">7796 3634 0,'0'17'15,"18"19"1,0-36-16,-1 35 16,1-35-1</inkml:trace>
  <inkml:trace contextRef="#ctx0" brushRef="#br2" timeOffset="574250.583">7920 3722 0,'18'35'16,"-1"-17"-1,1 17-15,-1-35 16</inkml:trace>
  <inkml:trace contextRef="#ctx0" brushRef="#br2" timeOffset="574728.1838">8378 4022 0,'-17'-18'15,"-1"18"1,-17 0-16,-18 18 15,18-1-15,17 1 16,0 0-16,1 52 16,17-35-16,17 18 15,1-17-15,0-19 16,-1 1-16,1-18 0,35 18 16,-35-18-16,-1 0 15,36-53-15,-53 35 16,18-17-16,-18-36 15,0-17 1,-18 53-16,0-18 0,1 17 16,-1 1-16,-17-35 15,17 52-15,1 18 16,17 18-16,0-1 16,0 54-1,0-36-15,17 0 0,19 54 16,-19-54-16,1 18 15,17-18-15,18 18 16,-35-18-16,35 1 16,-36-36-16</inkml:trace>
  <inkml:trace contextRef="#ctx0" brushRef="#br2" timeOffset="575078.6312">8643 4110 0,'-18'0'16,"1"0"0,-36 35-16,35 0 15,18 1-15,-17-19 0,17 19 16,0-1-16,17 0 0,1-17 16,0-1-16,34 1 15,19-18 1,-53-18-16,35 1 15,-53-1-15,17 1 0,-17-19 16,0 19-16,0-19 16,0 19-16,-17-1 15,-1 18-15,18 18 16,0-1 0,0 19-16,0-19 15,18 1-15,17 17 0,-18-35 16,19 18-1,-1-1-15,-17-17 16</inkml:trace>
  <inkml:trace contextRef="#ctx0" brushRef="#br2" timeOffset="575323.6108">8943 3687 0,'0'17'16,"0"1"-1,0-1-15,0 1 0,0 0 16,18-1-16,-1-17 15</inkml:trace>
  <inkml:trace contextRef="#ctx0" brushRef="#br2" timeOffset="575451.3062">9066 3775 0,'18'17'0,"-18"1"16,0 0-1</inkml:trace>
  <inkml:trace contextRef="#ctx0" brushRef="#br2" timeOffset="576486.117">9437 4022 0,'0'0'0,"17"0"16,19 0-1,-19 17-15,19-17 0,-19 0 16,1 0-16,17 0 16</inkml:trace>
  <inkml:trace contextRef="#ctx0" brushRef="#br2" timeOffset="576620.017">9454 4216 0,'18'0'0,"0"0"16,-1 0-16,19 0 16,-1-18-16,18 0 15,-36 18-15</inkml:trace>
  <inkml:trace contextRef="#ctx0" brushRef="#br2" timeOffset="577030.0837">9807 3845 0,'18'-17'16,"0"-1"-16,17 0 0,18 1 15,-36 17-15,19 17 16,-1-17-1,-17 18-15,-18 0 0,17-1 16,-17 19-16,0-19 16,0 1-16,0-1 0,0 19 15,0-1 1,18-17-16,35 17 16,-18-17-16,36-1 15,-36 1 1,-18 0-16,19-1 0,-36 18 15,0-17-15,-36 0 0,-52 17 16,18 0 0,-89 1-16,88-19 15,-52 1-15,70-1 16,35-17-16,36 0 16,0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06:04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22102 6950 0,'17'0'15,"1"17"1,-36-17 62,1 0-62,17 18-1,-18-18-15,-17 0 0,17 0 16,-17 18-16,-18-18 0,18 0 16,-18 17-16,-71 1 15,54-18-15,-72 18 16,54-1-16,0-17 16,0 18-16,0-18 0,-1 0 15,-69 0-15,105 0 16,-35 17-16,35-17 15,0 0-15,35 18 16,1-18 0,34-18-1,-17 1 1</inkml:trace>
  <inkml:trace contextRef="#ctx0" brushRef="#br0" timeOffset="282.551">20973 6914 0,'-18'-17'16,"-35"17"0,18 17-16,-18-17 0,0 18 15,-53 35 1,53-35-16,0-1 0,-35 36 15,70-35-15,1 17 16,17 18 0,17-35-16,54 35 15,-36-18-15,1-17 0,69 17 16,-16-18 0,-54-17-16,0 18 0</inkml:trace>
  <inkml:trace contextRef="#ctx0" brushRef="#br0" timeOffset="1461.9701">15716 7849 0,'-17'-17'0,"-36"17"16,35-18-16,-52 36 15,34-18 1,-17 53-16,18-36 16,-18 71-16,35-52 15,18 34-15,0-52 16,36 35-16,-19-36 15,54 1 1,-36-18-16,1 0 0,16-35 16,1 0-1,-53-1-15,0 1 0,0-36 16,0 36 0,-17-18-16,-19-35 15,19 35-15,-1 0 0,-17-53 16,17 71-16,1-35 15,-1 52-15,18 0 16,0 36-16,0 0 16,0 52-1,18-17-15,-1 0 0,36 53 16,-35-71-16,17 18 16,0 53-16,1-71 15,17 53 1,-36-52-16,18-19 0,-17 1 15,0-1-15,-1 1 16,1-18-16</inkml:trace>
  <inkml:trace contextRef="#ctx0" brushRef="#br0" timeOffset="1778.548">15910 7832 0,'0'35'16,"18"-17"-16,-18 17 0,35 53 15,-17-35 1,17 35-16,-17-53 16,17 18-16,-17-35 15,17 0 1,-35-1-16,18-17 0,-1-35 15,1 17-15,0-52 16,-18 35-16,17-1 16,-17-17-16,-17-17 15,17 17 1,-18 53-16,18-18 0,-18 1 16,18 34-1</inkml:trace>
  <inkml:trace contextRef="#ctx0" brushRef="#br0" timeOffset="2797.3873">16722 7849 0,'0'-17'16,"17"17"-16,1 0 16,70 0-1,-35-18 1,-18 18-16,1 0 16,-19 0-16,1 0 15,0 0-15</inkml:trace>
  <inkml:trace contextRef="#ctx0" brushRef="#br0" timeOffset="2963.964">16810 7938 0,'18'17'31,"-1"-17"-31,18 0 16,1 0-16,-1 0 15,0 0-15,-17 0 16,0 0-16,-1 0 16</inkml:trace>
  <inkml:trace contextRef="#ctx0" brushRef="#br0" timeOffset="3497.0735">17357 7638 0,'0'-18'15,"17"18"1,19-18 0,-19 18-16,19 0 0,-19 0 15,1 0-15,17 36 16,-35-19-16,0 1 0,0 0 15,0 34 1,0-34-16,0 17 0,-18 1 16,18-19-16,0 1 15,0 0-15,0-1 16,36 19-16,-19-19 16,1 18-16,0-17 15,-1 17 1,-17-17-16,-17 0 15,-1-1-15,-17 1 16,-1 0-16,-16-18 16,16 0-16,1 17 15,17-17-15</inkml:trace>
  <inkml:trace contextRef="#ctx0" brushRef="#br0" timeOffset="6055.6321">15328 8467 0,'18'0'16,"35"0"-16,-18-18 15,36 18-15,70 18 16,-53-18-16,0 0 0,0 0 16,0 0-16,54 0 15,-89 0-15,-1 0 16,-16-18-16,-1 0 15</inkml:trace>
  <inkml:trace contextRef="#ctx0" brushRef="#br0" timeOffset="7610.6616">19438 7902 0,'0'0'0,"-18"0"15,18-17-15,-17-1 0,17 0 16,-18 1-16,18-1 16,-35 18-1,17 0 1,-17 18-16,35-1 15,-35 1-15,17 17 16,18 1 0,0-19-16,0 18 15,18-35-15,-1 18 16,1 0-16,17-18 16,-17 0-16,17-36 15,-17 36-15,-18-17 0,17-36 16,-17 35-1,18-17-15,-18-36 16,0 36-16,0-53 16,0 35-16,0 18 0,-18-1 15,1-16-15,-1 52 16,18 17 0,0 18-16,0 54 15,0-36-15,18-18 16,17 53-16,0-53 15,18 18-15,-35-35 16,17 0-16,-17-1 16,-1-17-16,19 0 15,-36-17-15</inkml:trace>
  <inkml:trace contextRef="#ctx0" brushRef="#br0" timeOffset="8007.7897">19597 7673 0,'17'0'15,"36"-18"1,-17 18-16,34-17 16,-52 17-1,17 0-15,-53 17 31,1 1-15,-18-18-16,35 18 16,-18-1-16,0 1 0,18 35 15,0-18-15,18-17 16,-18 17-16,18 18 16,-1-35-16,1-1 15,-18 18-15,0-17 0,17 0 0,-17-1 16,-17 1-1,-1-18-15,1 18 0,-1-18 16,-17 0-16,-1 0 16,19 0-16,-1-18 15,18 36 17</inkml:trace>
  <inkml:trace contextRef="#ctx0" brushRef="#br0" timeOffset="8314.9962">19032 8361 0,'18'-18'31,"35"18"-15,0 0-16,70-17 15,-34 17-15,-19 0 16,18-18-16,-17 18 0,-1 0 0,54 0 16,-71 0-1,-36 0-15,19 0 0,-19 18 16,-34-1-1</inkml:trace>
  <inkml:trace contextRef="#ctx0" brushRef="#br0" timeOffset="8897.1265">19315 8573 0,'-53'17'15,"35"-17"-15,0 18 16,-17 17-16,35 0 16,-18-17-16,18 0 0,0 17 15,36-17 1,-19-1-16,1 1 0,0-18 15,17 0-15,-17-18 16,-1 1-16,1-1 0,0-17 16,-18-1-16,0-34 15,0 52-15,-18-52 16,18 34 0,-18-17-16,1 36 15,17-1-15,0 0 16,0 36-1,0 35 1,17-18-16,-17 1 0,18-1 16,0-17-16,-1 17 15,1 0-15,-1-17 0,1 17 16,0-17-16,-1 17 16</inkml:trace>
  <inkml:trace contextRef="#ctx0" brushRef="#br0" timeOffset="9164.8142">19579 8696 0,'18'35'16,"-1"1"-1,19-19 1,-19-17-16,1 18 0,0-18 15,-1 0-15,1-18 16,0-35 0,-1 18-16,1-36 15,-18 36-15,35-35 16,-35 52-16,0-35 16,-18 53-1</inkml:trace>
  <inkml:trace contextRef="#ctx0" brushRef="#br0" timeOffset="10516.1458">3298 5486 0,'-17'-18'15,"-1"0"-15,-17 1 16,0 17-16,-18 0 16,17 17-1,-16 54-15,34-18 16,-17 35-16,35-53 16,0 1-16,17-1 0,1 0 15,52 0-15,-34-35 16,34-17-1,-17-1-15,18-35 16,-54 0-16,19-35 16,-36 35-16,-18-53 15,-17 54-15,-18-54 16,0 53-16,18 17 16,-1 1-16,1 18 0,-18-19 15,36 36 1,34 18-16,18 70 15,-17-35-15,0 0 16,17 18-16,36 34 16,-19-52-16,-16 0 15,17-18-15,0-17 0,17 35 16,-35-53-16,1 18 16</inkml:trace>
  <inkml:trace contextRef="#ctx0" brushRef="#br0" timeOffset="11522.0258">3863 5486 0,'-18'-18'15,"1"18"1,17-18-16,-18 18 0,-17-17 15,17 17 1,-17 0 0,17 0-16,1 17 0,-19 1 15,19 0-15,-1-1 16,0 36-16,18-35 16,0 17-16,18 36 15,0-54-15,-1 1 16,36 17-16,-18-17 15,1-18-15,17-18 16,-18 1-16,-17-1 0,17-35 16,-18 18-16,-17-36 15,-17 18 1,17 18-16,-18 17 16,-17-17-16,17 35 15,1 0 1,17 35-1,17 1-15,-17-1 0,18 0 16,0 1-16,-1-19 0,18 18 16,18 1-16,-17-19 15,-1 1-15,18-18 16,-35 18-16</inkml:trace>
  <inkml:trace contextRef="#ctx0" brushRef="#br0" timeOffset="12178.8168">4427 5327 0,'18'0'16,"0"0"-16,35 18 16,-36-18-16,54 0 15,-54-18-15,19 18 16,-19 0-16</inkml:trace>
  <inkml:trace contextRef="#ctx0" brushRef="#br0" timeOffset="12345.5987">4427 5450 0,'36'18'0,"-19"-18"15,36 0 1,18 0-16,-54 0 16,1 0-16,0-18 0</inkml:trace>
  <inkml:trace contextRef="#ctx0" brushRef="#br0" timeOffset="13190.7565">5009 5203 0,'-17'-17'16,"17"-1"-16,17 1 15,1 17-15,0 0 16,-1 0-16,54 0 16,-18 0-16,-36 17 15,1 1-15,-18-1 16,-18 19 0,1-1-16,-18 0 15,17-17-15,0 17 16,18-17-16,36 17 15,-19-17-15,18-1 16,1 1-16,-19 0 0,36 17 16,-35-17-16,0-1 15,-18 1-15,-36 17 16,1-17-16,-53 17 16,53-35-16,-18 18 15,17-18-15,-34 17 16,35-17-16,17 0 15,0 0-15</inkml:trace>
  <inkml:trace contextRef="#ctx0" brushRef="#br0" timeOffset="14718.9068">3052 6033 0,'17'0'15,"54"0"1,-18 0-16,17 0 0,1 0 16,105-18-1,-88 18-15,18-18 0,88-17 16,-88 35-16,-35-18 15,-1 18-15,-17 0 0,18 18 16,-71 0 0,-18-18-16</inkml:trace>
  <inkml:trace contextRef="#ctx0" brushRef="#br0" timeOffset="17028.0819">811 5115 0,'-17'0'0,"17"-17"0,-36 17 15,1 0-15,0 0 16,17 0 0,1 0-16,-19 17 15,36 1-15,-17 35 16,17-36-16,17 36 16,-17-35-16,36 0 15,-19-1-15,1 1 16,0-18-16,17-18 15,-35 1-15,17-19 16,-17 1-16,0-18 16,0 18-16,-17-53 15,-1 52-15,1-52 16,-1 35 0,-17-35-16,17 53 15,0-18-15,1 53 16,17-18-1,0 36-15,0 35 0,17-18 16,19 53 0,-19-35-16,19 35 15,-1-52-15,35-1 16,-52-17-16,53-1 16,-54-17-16,36 0 15</inkml:trace>
  <inkml:trace contextRef="#ctx0" brushRef="#br0" timeOffset="17478.5912">1041 4780 0,'0'-17'15,"35"-1"1,0 0 0,1 1-16,16-1 15,-16 0 1,-19 18-16,1 0 0,-36 0 16,18 18-1,-17 0-15,-1-1 0,-17 36 16,35-35-16,0-1 15,0 36-15,17-17 16,-17-19-16,36 36 16,-19-18-16,1-17 0,0 17 15,-1-17-15,-17 17 0,18 1 16,-18-19 0,-18 1-16,1-1 15,-19-17-15,1 0 16,-35 18-1,52-18-15,-17 18 16,17-18-16,18 17 16</inkml:trace>
  <inkml:trace contextRef="#ctx0" brushRef="#br0" timeOffset="17858.1338">512 5697 0,'35'-17'31,"0"17"-31,89-36 16,-54 19-16,89-18 16,-89 17-16,89-17 15,-106 17-15,53-17 16,-53 17-16,-36 18 15,36-18 1,-53 1-16,-17 17 16,17 17-16,-36-17 0,19 18 15</inkml:trace>
  <inkml:trace contextRef="#ctx0" brushRef="#br0" timeOffset="18412.4317">758 6033 0,'-35'17'16,"-18"54"-1,53-18 1,0-18 0,36 0-1,-19-17-15,18-18 16,1 0-16,17-53 15,-36 0 1,-17 0 0,0-17-1,0 34-15,-17 1 0,-1-36 16,-17 18 0,17 36-16,0-1 15,18 1-15,18 52 47,-18-18-47,0 1 0,18 53 16,-1-36-16,1-17 15,17 52-15,1-52 16,-19-1-16,36 19 16,-18-36-16,-17 17 0,17-17 15,-17 0 1</inkml:trace>
  <inkml:trace contextRef="#ctx0" brushRef="#br0" timeOffset="18803.0415">1270 5874 0,'-18'0'0,"1"-18"16,-1 36-1,-17 17-15,35-17 0,-18-1 16,18 54 0,0-53-16,0 17 0,18 0 15,-1-17-15,1-18 16,0 0-16,-1 0 16,1-36-16,0 19 15,-1-36 1,-17 35-16,0-35 15,0 36-15,0-19 16,0 54 0,18 35-1,0-18 1,-1-17-16,18 0 0,18 17 16,-17-18-16,17 1 15,-36 0-15,1-18 16,-18 17-16</inkml:trace>
  <inkml:trace contextRef="#ctx0" brushRef="#br0" timeOffset="38148.5766">13070 6403 0,'0'-18'15,"-17"18"1,-1 0-16,18-17 16,-17 17-16,-1-18 15,0 18-15,1 0 16,-36-18-1,0 18-15,17 0 16,1-17-16,-53-1 16,53 18-16,-18-18 0,-53 1 15,-17-18 1,-19 17 0,72 18-16,-18-18 0,-89 1 15,89-1-15,0 0 16,0 18-16,-106-35 15,88 17-15,-88-17 16,88 0-16,-88 0 16,88-1-16,0 19 15,0-1-15,1-17 0,-1 17 16,-106-35-16,106 36 16,0-1-16,1 0 0,-19-17 15,18 17-15,-105-17 16,105 17-16,-124-17 15,125 18-15,-1-1 16,-88-35-16,88 35 16,18 1-16,-106-19 15,106 19-15,-1-1 0,-87-17 16,88 17-16,-89-17 16,89 17-1,0 1-15,0 17 0,17-18 16,-17 0-16,-53-17 15,70 17-15,1 1 16,-1-1-16,-70-17 16,88 17-16,0 1 0,-17 17 15,17-18-15,-53-17 16,71 17-16,-18 18 0,18-18 16,-36 1-16,0 17 15,54 0 1,-18-18-16,17 18 0,0 0 15,1 0 1,34 0 31,-17 18-31</inkml:trace>
  <inkml:trace contextRef="#ctx0" brushRef="#br0" timeOffset="38656.0329">6438 4851 0,'18'0'16,"-1"-18"-1,-34 18 1,-1 0 0,1 0-16,-19 0 0,-70 0 15,36 0-15,-1 18 16,1-18-16,17 0 0,-71 17 16,71-17-16,18 0 15,-18 18 1,36 0-16,-1-18 0,18 35 15,0 0-15,35 18 16,1 0 0,-1-18-16,71 71 15,-53-71-15,88 54 16,-88-72-16,52 36 16,-69-35-16,-19-1 15,1 1-15,-18 0 0</inkml:trace>
  <inkml:trace contextRef="#ctx0" brushRef="#br1" timeOffset="50608.3402">8502 8308 0,'18'0'32,"-1"18"-17,1-1 1,52 1-16,19-18 15,-36 0-15,35 17 16,-35-17 0,-36 0-16,1 0 0,0 18 0</inkml:trace>
  <inkml:trace contextRef="#ctx0" brushRef="#br1" timeOffset="53514.8068">2699 10654 0,'-18'-35'15,"18"17"-15,-18 0 16,18 1-16,-17-1 15,-1 18-15,1-18 16,-1 36-16,-17 35 16,17-18-16,-17 36 15,17-18-15,0 0 16,18-18-16,18 0 16,0-17-16,17-1 15,-17-17-15,35-35 16,-36 18-16,36-54 15,-35 36 1,17-53-16,-35 35 16,18-71-16,-36 71 15,0-70-15,-17 70 16,0-18-16,17 54 16,1-1-1,-1 18-15,18 35 16,-18 36-16,18-18 15,18 0-15,17 53 16,-17-54-16,17 1 0,0-17 16,1-1-16,34 18 15,-52-36-15,52 1 16,-34-18-16,-1-18 16</inkml:trace>
  <inkml:trace contextRef="#ctx0" brushRef="#br1" timeOffset="53965.1623">2999 10231 0,'-18'-18'16,"36"0"15,17 18-31,-17-17 0,34 17 15,1-18 1,-35 18-16,0 0 16,-36 0-1,0 0 1,18 18-16,-17 17 16,-1 0-16,18 0 15,0 71-15,18-53 16,-1 0-16,1 0 15,0-18-15,17 18 0,0 18 16,-17-54-16,-1 36 16,-17-35-1,0 0-15,-17-1 16,-18 1-16,-36-18 16,36 0-16,-36-18 15,36 18-15,-18 0 16,35 0-16,18-17 15,18 17-15,0 17 16,-1-17 0,1 0-16</inkml:trace>
  <inkml:trace contextRef="#ctx0" brushRef="#br1" timeOffset="54310.8992">2152 11183 0,'18'0'31,"-1"0"-31,36 0 0,88-18 16,-53 18-1,1 0-15,122 0 16,-87 0-16,-18-17 0,123 17 16,-123 0-16,-18 0 15,18 0 1,-71 0-16,-35 17 15</inkml:trace>
  <inkml:trace contextRef="#ctx0" brushRef="#br1" timeOffset="54927.5241">2663 11536 0,'-17'0'0,"17"-18"0,-18 18 15,1 0-15,-1 0 0,-17 0 16,17 18 0,0-1-16,1 19 0,-1-1 15,-17 36-15,35-36 16,0 0-16,0-17 0,17 35 15,19-18 1,-1-17-16,-17-18 16,17 0-16,35-36 15,-52 19-15,17-19 0,-17 19 16,0-36-16,-1-18 16,-17 18-16,0 18 0,0-18 15,-53-35 1,36 53-16,-19-18 0,1 35 15,0-17-15,17 35 16,1 0-16,17 53 16,0 0-1,17-18-15,36 53 16,-35-53-16,35 54 16,-18-36-16,18 17 15,-35-52-15,35 35 16,-18-36-16,-18 1 15</inkml:trace>
  <inkml:trace contextRef="#ctx0" brushRef="#br1" timeOffset="55272.2125">2981 11536 0,'0'35'15,"0"-17"1,18-1-16,17 54 16,0-36-16,-17-17 0,17 35 15,0-53 1,-17 17-16,17-17 16,-17-17-16,0 17 0,-1-35 15,1-18 1,-18 17-16,0 1 0,0 17 15,0-17-15,0 17 16,0 36 0,17 35-1,-17-18-15,18-17 0,0 17 16,-1 1-16,36 16 16,-35-16-16,0-1 0</inkml:trace>
  <inkml:trace contextRef="#ctx0" brushRef="#br1" timeOffset="60894.9035">17357 10283 0,'-18'0'16,"18"18"0,0 17-16,0 1 0,0-19 15,0 36-15,0 18 16,0-36-16,0 0 15,18-17-15,-1 0 0,1-1 0,17 1 16,1-18 0,-19 0-16,18-35 15,1-36 1,-19 36-16,-17-36 0,0 36 16,0-18-1,0 35-15,0-17 16,0 53-1,0 35 1,18-18-16,-18 53 16,18-35-16,-1 18 15,1-54-15,17 36 16,-17-35-16,17-1 16,-17-17-16</inkml:trace>
  <inkml:trace contextRef="#ctx0" brushRef="#br1" timeOffset="61178.7887">17886 10389 0,'17'0'15,"-17"-17"-15,36 17 0,-19 0 16,19-18-16,-1 0 0,18 18 16,-18 0-16,-17-17 0,17 17 15,0 17-15,-17 1 16,-18 0-16</inkml:trace>
  <inkml:trace contextRef="#ctx0" brushRef="#br1" timeOffset="61323.6785">17992 10548 0,'17'18'0,"36"-1"0,-35-17 15,52 0 1,-34 0-16,-1 0 0,0 0 15,-17 0-15</inkml:trace>
  <inkml:trace contextRef="#ctx0" brushRef="#br1" timeOffset="62352.5731">19032 10054 0,'0'-17'16,"0"-1"-16,-17 18 16,-1 0-1,-17 18 1,-18 17-16,18 0 15,17 0-15,0 1 0,1 34 16,17-17-16,17-18 16,19 36-16,-19-36 15,54 18-15,-36-35 16,36-18 0,-54 17-16,19-34 15,-19-1-15,-17 1 16,-17-19-16,-1 19 0,-35-19 15,18 19-15,-18-1 16,18 18 0,17 0-16,-17 18 15</inkml:trace>
  <inkml:trace contextRef="#ctx0" brushRef="#br1" timeOffset="63880.6282">19950 10372 0,'-18'0'15,"36"0"17,-18-18-32,35 18 15,18 0 1,70-18-1,-35 18-15,-35-17 16,-17 17-16,-19 0 0,36 0 16,-35 0-16,-36 0 31</inkml:trace>
  <inkml:trace contextRef="#ctx0" brushRef="#br1" timeOffset="64231.6546">20285 10195 0,'17'-17'16,"1"17"0,17 0-16,1 0 0,-1 0 15,18 0-15,17 17 16,-52-17-16,17 18 16,-17 0-16,-18-1 0,0 1 15,0-1-15,0 1 0,-35 0 16,-1 17-16,1-17 15,-18-1-15,35-17 16,1 0-16,-1 18 16</inkml:trace>
  <inkml:trace contextRef="#ctx0" brushRef="#br1" timeOffset="64698.6061">21325 9984 0,'-52'35'0,"-1"0"16,0 36 0,35-36-16,-17 36 15,35 17 1,17-53-16,1 0 0,35 18 15,-35-17-15,17-36 16,18 17-16,-18-17 16,-17 0-16,-1 0 15,-17-17-15,0-1 0,0 0 0,-17-17 16,-19 0-16,-16-1 16,16 19-1,-17-19-15,36 36 16,34 0-1,1 0-15,17 0 16</inkml:trace>
  <inkml:trace contextRef="#ctx0" brushRef="#br1" timeOffset="64838.6612">21590 10319 0,'0'-18'16,"-18"18"-1,36 0 17</inkml:trace>
  <inkml:trace contextRef="#ctx0" brushRef="#br1" timeOffset="65143.3702">21855 10248 0,'-36'18'16,"19"-1"-16,-1 19 15,18-1 1,0-17-16,18-1 0,-18 1 16,53 17-16,-18-35 15,-17 0-15,17 0 0,18-35 16,-36 17-1,1 1-15,0-19 16,-18 1-16,-18 17 0,-17-17 16,-1 35-16,1-17 15,-18 17-15,18 0 16,0 0 0,17 17-16</inkml:trace>
  <inkml:trace contextRef="#ctx0" brushRef="#br1" timeOffset="65459.3774">22225 10248 0,'0'-17'15,"-18"17"-15,18 17 0,-17-17 16,-1 53-16,18-35 15,18 17-15,-1-17 0,36 35 16,0-18 0,-18-35-16,1 18 0,17-36 15,-36 18-15,19-35 16,-19 17 0,-17-17-16,-17-1 15,-1 19-15,0-19 0,-17 19 16,0-1-16,-18 1 15,35 17-15,1 0 16,-1 0-16,18 17 16</inkml:trace>
  <inkml:trace contextRef="#ctx0" brushRef="#br1" timeOffset="65660.2536">22701 10195 0,'0'71'16,"0"17"-1,0-53-15,0 18 16,18 18-16,-18-1 16,18-34-16,-18-1 15,-18-17-15</inkml:trace>
  <inkml:trace contextRef="#ctx0" brushRef="#br1" timeOffset="66373.0521">17568 11271 0,'0'0'0,"0"18"16,0 0 0,18 52-16,0-35 15,17 36-15,-17-36 16,-1-17-16,36 35 16,-35-36-16,17 1 15,-17-18-15,-1-18 16,1 1-16,-18-36 15,0 35-15,0-52 16,0 34-16,0-34 16,0 52-16,18-17 15,-1 17-15,1 18 16</inkml:trace>
  <inkml:trace contextRef="#ctx0" brushRef="#br1" timeOffset="66560.3377">18168 11236 0,'35'0'15,"1"0"-15,17 0 16,-36 0-16,18 0 15,-17 0-15</inkml:trace>
  <inkml:trace contextRef="#ctx0" brushRef="#br1" timeOffset="66694.261">18203 11448 0,'53'0'16,"-17"0"-16,34 0 15,-52 0-15,-1 0 16</inkml:trace>
  <inkml:trace contextRef="#ctx0" brushRef="#br1" timeOffset="67735.7392">18979 11201 0,'0'17'15,"0"19"-15,0 34 16,0-35-1,18 1-15,-18-1 16,0-17-16,18 17 0,-18 0 16,17-35-16,1 0 15,0 0-15</inkml:trace>
  <inkml:trace contextRef="#ctx0" brushRef="#br1" timeOffset="67886.0646">19191 11254 0,'0'70'16,"0"-35"-1,18 36-15,-1-53 16,-17 17-16,36 0 16</inkml:trace>
  <inkml:trace contextRef="#ctx0" brushRef="#br1" timeOffset="68390.41">20038 11307 0,'17'0'15,"1"0"-15,53 0 16,-18 0-16,52 0 16,-34 0-1,35-18-15,-71 18 16,0-18-16,1 18 0,-19 0 16</inkml:trace>
  <inkml:trace contextRef="#ctx0" brushRef="#br1" timeOffset="68607.5031">20514 11148 0,'53'0'16,"-35"17"-16,52 1 16,-35-18-16,18 35 15,-35-17-15,-18 35 16,-18-35-16,-17 34 15,0-34-15,-18 17 16,18-35 0,-1 36-16,19-36 15</inkml:trace>
  <inkml:trace contextRef="#ctx0" brushRef="#br1" timeOffset="73169.0924">21273 11077 0,'0'0'0,"0"-17"0,0-1 16,0 36 15,17 35-15,-17-18-16,18 0 0,-1 53 15,-17-52-15,0-1 16,36 35-16,-36-52 16,17 0-16,-17-1 0,18-17 15,-18-17 1</inkml:trace>
  <inkml:trace contextRef="#ctx0" brushRef="#br1" timeOffset="73367.589">21502 11077 0,'0'36'0,"0"-1"16,0 35-16,17-34 15,-17 34-15,18-35 16,0 18 0,-1-17-16,-17-1 15,18 0-15</inkml:trace>
  <inkml:trace contextRef="#ctx0" brushRef="#br1" timeOffset="73535.9056">21766 11342 0,'18'0'47,"-18"17"-31</inkml:trace>
  <inkml:trace contextRef="#ctx0" brushRef="#br1" timeOffset="73847.1568">22049 11254 0,'-18'0'16,"0"17"-1,18 1-15,-17 35 16,34-36-16,1 1 0,0 0 16,35-1-1,-1 1-15,-16-18 0,-19 0 16,19 0-16,-19-18 16,1 1-16,-18-1 15,0-17-15,-35 0 16,-1-1-1,19 19-15,-36-1 0,35 18 16,1 0-16,-1 0 16,18 18-16</inkml:trace>
  <inkml:trace contextRef="#ctx0" brushRef="#br1" timeOffset="74147.2519">22472 11218 0,'-35'0'16,"-1"36"-1,19-19-15,17 19 16,17 16-16,1-16 16,0-19-16,17 1 0,53 17 15,-53-35 1,18-17-1,-53-1-15,18 0 0,-18-17 16,-18 0-16,1 17 0,-19-35 16,19 36-1,-1-1-15,-17 18 16,17 0-16,36 0 16,0 18-1</inkml:trace>
  <inkml:trace contextRef="#ctx0" brushRef="#br1" timeOffset="74341.9739">22931 11183 0,'0'18'16,"-18"-1"-16,18 19 15,0 17-15,18 17 16,-1-35-1,1 1-15,-1 17 0,19-18 16,-36-18 0,0 1-16</inkml:trace>
  <inkml:trace contextRef="#ctx0" brushRef="#br1" timeOffset="75186.9922">17798 11959 0,'17'0'31,"-17"18"-31,36-18 0,16 17 15,-16-17-15,34 0 16,-34 0-16,-19 0 16,1 0-16,-36 18 15,1-18-15,-36 35 16,35-17 0,0 0-16,1 35 15,17-36-15,0 18 16,0 1-16,17 17 0,19 17 15,-19-17 1,1-53-16,-18 35 16,-18-35-1,1 0-15,-1 0 0,0 0 16,-17-17-16,0-1 0,-36 1 16,54-1-1,-1 18-15,0 0 16,18-18-16,18 18 0,0 0 15,17 0-15</inkml:trace>
  <inkml:trace contextRef="#ctx0" brushRef="#br1" timeOffset="75370.08">18397 12188 0,'53'0'16,"-17"0"-1,-1 0-15,-18 0 16</inkml:trace>
  <inkml:trace contextRef="#ctx0" brushRef="#br1" timeOffset="75504.6945">18362 12277 0,'35'35'16,"-17"-35"-16,17 0 0,36 0 15,-54 0-15,19 0 16,-1 0-16,-17 0 0</inkml:trace>
  <inkml:trace contextRef="#ctx0" brushRef="#br1" timeOffset="76910.4347">18997 12047 0,'0'-17'15,"18"17"1,35 0-1,-18 0-15,-17 0 0,17 0 16,-18 17-16,19-17 16,-19 18-16,-17 0 15,0-1-15,0 1 16,0 0-16,-17 17 0,-1-18 16,0 1-16,18 17 15,0-17-15,18 17 16,0-17-1,-1 0-15,1 17 16,0-17-16,-18-1 16,0 1-16,-18-18 15,0 0-15,-35 0 16,36 0-16,-18 0 16,17 0-16,0 0 15</inkml:trace>
  <inkml:trace contextRef="#ctx0" brushRef="#br1" timeOffset="77261.5266">19438 12047 0,'18'0'16,"-1"0"-16,19 0 15,-1 0-15,18 0 16,-18 0-16,-35 18 16,0 0-16,-35 35 15,17-36 1,18 1-16,-35 17 16,35 0-16,0-17 0,18 0 15,17 17 1,-18-17-16,1-1 0,0-17 15,-1 18-15,-17 0 16,0-1 0,-35-17-16,17 0 15,-17 18-15,18-18 16,-19-18-16</inkml:trace>
  <inkml:trace contextRef="#ctx0" brushRef="#br1" timeOffset="77517.7753">20073 12206 0,'53'18'0,"53"-18"16,-36 0-16,54 0 15,-54 0-15,19-18 16,-54 18 0,-17 0-16,-18-18 15</inkml:trace>
  <inkml:trace contextRef="#ctx0" brushRef="#br1" timeOffset="77756.3776">20514 12012 0,'53'18'0,"0"-1"16,-18 1-16,36 17 15,-36-17-15,-17 0 16,-1-1-16,1 1 0,0-18 15,-18 17-15,-18 1 0,-35 35 16,18-18 0,-36 1-16,54-19 15,-36 19-15,35-19 16,0 1 0</inkml:trace>
  <inkml:trace contextRef="#ctx0" brushRef="#br1" timeOffset="78367.8054">21167 11959 0,'0'-17'15,"53"17"1,-18 0 0,18 0-16,0 0 0,0 17 15,-18 1-15,0-1 16,-17 1-16,-1 0 0,-17-1 15,-17-17-15,-1 36 16,1-36 0,-1 17-16,-17 1 0,35 0 15,0-1-15,17 36 16,1-35 0,0-1-16,-1 1 0,1 0 15,17 17-15,-53-35 16,18 18-16,-35-18 0,-18 0 15,0 0-15,18 0 16,-35 0-16,34 0 16,19 0-16,-1 0 15</inkml:trace>
  <inkml:trace contextRef="#ctx0" brushRef="#br1" timeOffset="78863.9654">21731 11942 0,'-18'0'16,"36"0"0,0 0-16,70 17 15,-53 1-15,1-18 0,-19 17 16,1-17-16,-1 18 15,1 0-15,-36-1 16,1 19 0,-1-19-16,18 1 15,-17 17 1,34 0-16,1 1 16,-18-19-16,0 1 15,0 0-15,0-1 0,-35 1 16,17 0-16,-17-1 15,17-17-15,-35 0 16,35 0-16,1 0 16,17-17-1,17 17-15</inkml:trace>
  <inkml:trace contextRef="#ctx0" brushRef="#br1" timeOffset="79029.3501">22243 12206 0,'-18'18'32,"0"-1"-17</inkml:trace>
  <inkml:trace contextRef="#ctx0" brushRef="#br1" timeOffset="79351.8112">22419 12153 0,'-18'18'16,"1"17"-1,17-17-15,0-1 0,0 1 16,35 35 0,-17-18-16,17 1 0,-17-36 15,-1 0-15,36 17 16,-35-34-16,-18-1 0,17-17 16,1 17-1,-18 0-15,0-17 16,0 17-16,-18-17 0,1 17 0,-18-17 15,17 18 1,-17-1-16,17 18 16,0 0-16,18 35 15</inkml:trace>
  <inkml:trace contextRef="#ctx0" brushRef="#br1" timeOffset="79647.1253">22878 12153 0,'0'18'31,"0"35"-15,17-36-16,1 36 15,0-35-15,17 17 16,0-35-1,-35-17-15,18-1 16,-18 0 0,-18 1-16,0-19 15,1 19-15,-1-1 0,1 0 16,-1 18-16,18-17 0,-18 17 16,18-18-1</inkml:trace>
  <inkml:trace contextRef="#ctx0" brushRef="#br1" timeOffset="80013.8769">23125 12083 0,'17'0'0,"54"0"15,-36 0-15,36 17 16,-71 1-16,17 17 16,-17-17-16,-35 17 15,17-17-15,1-1 16,17 1-16,0 17 16,0-17-16,17 0 15,1-1-15,17 1 16,-35 0-1,18-18-15,-18 17 16,0 1-16,-18-18 16,1 17-16,-19-17 15,19 18-15,-19-18 16,19 0-16,-36 0 16,18 0-16</inkml:trace>
  <inkml:trace contextRef="#ctx0" brushRef="#br1" timeOffset="81625.4996">22384 12700 0,'0'0'0,"17"0"31,54 0-15,-18 0-16,17 0 15,-17 0-15,36 0 0,-19 0 16,18 0-16,53 18 16,-70-18-16,17 17 15,-70 1-15,-1-18 0,1 0 16</inkml:trace>
  <inkml:trace contextRef="#ctx0" brushRef="#br1" timeOffset="82166.8369">22066 10866 0,'0'-18'16,"53"0"15,-18 18-31,18 0 0,0 0 16,88 0-16,-52 18 16,-1-18-16,106 0 15,-106 0-15,-17 18 0,-19-18 16</inkml:trace>
  <inkml:trace contextRef="#ctx0" brushRef="#br1" timeOffset="82990.3959">4269 10971 0,'17'0'31,"36"0"-15,-18 0-16,54 0 16,-54 0-16,0 0 0,0 0 15</inkml:trace>
  <inkml:trace contextRef="#ctx0" brushRef="#br1" timeOffset="83106.5147">4251 11254 0,'18'0'16,"35"0"-16,17-36 16,-35 19-16,1 17 15</inkml:trace>
  <inkml:trace contextRef="#ctx0" brushRef="#br1" timeOffset="83969.1351">4833 10689 0,'0'0'0,"18"-17"31,35-1-15,-18 18 0,18 0-16,-18 18 15,0-18-15,-17 17 0,17 1 16,-17 17-16,-18 0 16,0-17-16,0 0 15,-18 35-15,-17-1 16,17-34-16,1 0 15,17-1-15,0 19 16,17-19-16,36 19 16,-17-19-16,-1 1 15,18 35-15,-18-18 16,-17 0-16,-18 18 16,-18-35-16,-17 17 0,-53 18 15,35-35 1,0 17-16,-53-17 15,53-1-15,18-17 0,-36 0 16,54-17 0,17-1-16</inkml:trace>
  <inkml:trace contextRef="#ctx0" brushRef="#br1" timeOffset="96330.7159">6209 10954 0,'18'0'62,"-1"0"-46,1 0 0,-1 0-16,19 0 0,-1 0 15,18 0-15,-18-18 16,36 18-16,-54 0 15,1 0-15,17 0 16</inkml:trace>
  <inkml:trace contextRef="#ctx0" brushRef="#br1" timeOffset="96530.9105">6279 11165 0,'18'0'16,"0"18"-16,-1-18 15,36 0 1,-17 0-16,-1 0 0,0 0 16,18 0-16,-35 0 15</inkml:trace>
  <inkml:trace contextRef="#ctx0" brushRef="#br1" timeOffset="104372.5033">7461 10495 0,'-17'0'16,"-1"0"-16,-17 0 15,17 0-15,-17 0 16,17 18 0,1-1-16,17 19 15,0 17 1,0-36-16,17 19 16,1-19-16,35 18 15,-36-35-15,36 18 16,-35-36-16,17-17 15,-17 0-15,-1-36 16,-17 36-16,-17-71 16,17 53-16,-35-35 15,17 35-15,-17-35 16,17 53-16,0 17 16,1 0-16,17 54 15,0-19-15,0 89 16,17-53-1,36 71-15,-35-89 16,17 18-16,36 17 16,-36-52-16,0 0 0,1-1 15,-19-17-15,18 0 0,-17-17 16</inkml:trace>
  <inkml:trace contextRef="#ctx0" brushRef="#br1" timeOffset="104793.5598">7761 10125 0,'35'0'16,"18"-18"0,18 18-1,-18-18-15,-18 18 16,0 0-16,1 0 15,-54 0 17,0 0-32,1 18 0,-1 0 0,0-1 15,1 19 1,17-1-16,-18 18 16,18-36-16,18 54 15,-1-36-15,19 36 16,-19-36-16,36 18 15,-35-35-15,-18 17 16,0-17-16,0-1 16,-18 1-16,-17-18 15,0 0-15,17 0 16,0 0-16,-34-18 16,34 18-16,0 0 15,1 0-15,-1 0 0</inkml:trace>
  <inkml:trace contextRef="#ctx0" brushRef="#br1" timeOffset="105167.4858">6826 11113 0,'36'17'31,"34"-17"-15,-17 0-16,106-17 16,-53 17-16,-1-18 0,1 18 0,124-35 15,-125 17 1,54 18-16,-88-18 16,-18 18-16,17 0 15,-52 0-15,-1 18 0</inkml:trace>
  <inkml:trace contextRef="#ctx0" brushRef="#br1" timeOffset="105867.8814">7338 11589 0,'0'0'0,"-18"0"0,1-18 16,-1 18-16,-17 0 15,17 18 1,0-18-16,-17 53 0,17-36 16,1 19-16,17-19 15,0 19-15,0-1 16,0-18-16,35 19 16,-17-36-16,17 0 15,0 0-15,1-36 16,-1 1-16,-18-18 15,1 18-15,-18-53 16,0 52-16,-18-52 16,1 53-16,-18-53 15,35 53-15,-18-1 16,-17 1 0,35 17-16,0 36 15,0 17-15,17 1 0,1 69 16,0-34-16,34 52 15,-16-70 1,-19 0-16,54 18 16,-53-36-16,17-17 0,-18-1 15,1-17-15,0 0 16</inkml:trace>
  <inkml:trace contextRef="#ctx0" brushRef="#br1" timeOffset="106167.5993">7673 11483 0,'35'53'16,"0"0"-1,-17-18-15,0 0 16,35 1-16,0-1 15,-36-35-15,1 0 16,0-18-16,-18-35 16,0 36-1,0-19-15,0-52 16,0 53-16,0-53 16,0 52-16,0 1 15,0 18-15,35-1 16</inkml:trace>
  <inkml:trace contextRef="#ctx0" brushRef="#br1" timeOffset="106369.6288">8537 11165 0</inkml:trace>
  <inkml:trace contextRef="#ctx0" brushRef="#br1" timeOffset="107141.1331">9208 10672 0,'-36'-18'15,"-17"18"1,0 35 0,18-17-16,0 35 15,17-18-15,1 36 16,17-36-16,17 18 16,1-36-16,35 1 15,-36 0-15,36-36 16,-17 0-16,17-35 15,-36 18-15,1-53 16,-1 53-16,-17-18 16,-17 0-16,17-18 15,-18 18-15,1-17 0,-1 17 0,-17-71 16,-1 72 0,1-1-16,17 35 15,18 36 1,0 52-1,18-17-15,0 0 0,35 71 16,-36-72-16,54 54 16,-18-18-1,-36-35-15,36 0 16,-35-35-16,0 17 16</inkml:trace>
  <inkml:trace contextRef="#ctx0" brushRef="#br1" timeOffset="107736.1416">9684 10548 0,'0'35'16,"17"-17"-16,1 35 16,0 17-1,-1-52-15,19 35 16,-19-18-16,36-17 16,-35-18-16,-1 0 15,1-18-15,17-17 16,-17 0-16,-18-1 0,18 1 15,-18-53-15,0 17 16,17 54-16,-17-18 16,0 17-16</inkml:trace>
  <inkml:trace contextRef="#ctx0" brushRef="#br1" timeOffset="108875.7395">8890 11324 0,'-18'0'15,"1"0"1,-1 0 31,0 0-16,36 0 16,17 0-47,-17 0 16,53 0-16,-36 0 15,88 18 1,-52-18-16,105 0 15,-88-18-15,124 1 16,-106-1-16,53 0 16,-89 1-16,1-1 15,-36 0-15,-17 18 16</inkml:trace>
  <inkml:trace contextRef="#ctx0" brushRef="#br1" timeOffset="109595.1058">9172 11659 0,'-35'0'15,"0"18"-15,-1-18 16,1 35-16,17-17 0,1 0 15,-1 34 1,1-34-16,17 17 0,0-17 16,17 35-16,1-35 15,17-18-15,-17 0 16,17 0-16,0 0 16,-17-18-16,17-35 15,-17 35-15,0-52 16,-18 35-16,0-36 15,-18 36-15,18-1 16,-18-34 0,-17 17-16,35 35 15,-18 1-15,18-1 16,-17 36 0,17-1-16,0 36 15,17-18-15,-17 1 0,36 52 16,-19-53-16,19 1 15,-1-1-15,-18-18 0,19 1 16,34 17-16,-52-17 16,0 0-16</inkml:trace>
  <inkml:trace contextRef="#ctx0" brushRef="#br1" timeOffset="109944.9761">9507 11659 0,'0'36'15,"0"-19"-15,0 19 16,18-19-16,17 18 16,-17-17-1,17-18-15,0 0 16,1 0-16,-19 0 0,1-18 15,0-17-15,-1 18 16,-17-1-16,18 0 0,-18-35 16,0 36-16,18 17 31,-18 35-15,17-17-16,1 35 15,0-36-15,-1 18 16,1-17-16,-18 0 0,17-1 15,1 1-15</inkml:trace>
  <inkml:trace contextRef="#ctx0" brushRef="#br1" timeOffset="111067.9021">6967 12206 0,'0'18'15,"18"35"1,0-18-1,17-17-15,0-1 16,53 19-16,-35-19 16,18 1-16,70-1 15,-53-17-15,-17 0 0,17-17 16,71-18-16,-106 17 16,52-35-1,-69 18-15,17-1 16,-53 19-16,0-1 15,-18 18-15,0 0 0</inkml:trace>
  <inkml:trace contextRef="#ctx0" brushRef="#br1" timeOffset="113787.1076">7497 12700 0,'0'-18'15,"17"1"17,1 17-17,17 0-15,0 0 16,1 0-16,-1 17 15,-17 1-15,-1 0 16,-17-1 0,-17 19-16,-19-1 15,19-18 1,-1 1-16,18 17 16,0-17-1,0 0-15,35 17 16,1 0-16,-19-17 15,1 17-15,-18-17 16,-18-1 0,1 1-16,-36-18 15,35 0-15,-17 0 16,17 0-16,-35-18 16,36 1-16,-1 17 0,0-18 15</inkml:trace>
  <inkml:trace contextRef="#ctx0" brushRef="#br1" timeOffset="114776.9061">8943 12312 0,'-18'0'16,"36"18"46,17-1-62,-17 1 16,70 35-16,-53-36 15,106 1-15,-70 0 16,105-36 0,-70 18-16,71-53 15,-89 36-15,53-36 16,-106 17-16,18 19 16,-35-1-16,-36 18 15</inkml:trace>
  <inkml:trace contextRef="#ctx0" brushRef="#br1" timeOffset="116756.8452">9613 12735 0,'0'-17'15,"0"34"16,18 1-15,-18 0-16,0 52 16,0-35-16,17 36 15,1-36-15,17 18 16,-35-35-16,18 17 16</inkml:trace>
  <inkml:trace contextRef="#ctx0" brushRef="#br0" timeOffset="125565.1862">13670 7108 0,'18'0'16,"-36"0"-1,1 0 1,-1 0-1,-53 18-15,36 0 16,-18-1-16,-88 36 16,53-17-16,0-19 15,-1 19-15,-16 16 0,-72 19 16,89-36 0,17 1-16,-52 34 0,88-52 15,-1 17-15,-16-17 16,34-1-16,0-17 15</inkml:trace>
  <inkml:trace contextRef="#ctx0" brushRef="#br0" timeOffset="125915.898">12524 7355 0,'-106'36'0,"-18"17"16,54-36-16,-71 36 15,88-18-15,-35 18 16,52-35-1,19 0-15,17 35 16,0-36-16,0 1 0,53 17 16,-18-35-16,0 18 15,53 17 1,-35-35-16,18 18 0,52-18 16,-70 0-16,35 17 15,-52-17-15,-19 0 16</inkml:trace>
  <inkml:trace contextRef="#ctx0" brushRef="#br0" timeOffset="128203.2536">9049 9013 0,'-18'-17'0,"-17"-1"15,0 1-15,17 17 16,-53-18-16,54 18 16,-19 0-16,1 18 15,-18-1-15,18 1 0,-18 35 16,18 0-16,0 35 16,35-53-16,17 18 15,1-18-15,17-17 16,36 17-1,17-35-15,-53-17 16,53-36-16,-52 35 16,-19-17-16,18-36 15,-35 18-15,0 18 0,0-71 16,-17 71 0,17-18-16,-53-18 15,35 54-15,-17-36 16,17 35-16,18 1 0,-17-1 31,17 36-31,17 35 16,-17-18-16,18 18 15,17 53-15,1-18 16,-19-35-16,18-18 16,1 36-16,-1-36 15,-17-18-15,35 19 16,-36-36-16,1 0 15,0 0-15,-1 0 16</inkml:trace>
  <inkml:trace contextRef="#ctx0" brushRef="#br0" timeOffset="128674.8137">9349 8996 0,'0'-18'16,"0"36"-1,0 17 1,0-17-16,17 52 15,-17-34-15,18-19 16,17 36-16,-17-35 16,17 17-16,-17-35 15,17 0-15,-17-18 16,-1-17 0,1 18-16,-18-19 15,0 19-15,0-19 0,0 1 0,0-18 16,0 18-1,-18 17-15,18 36 32,18 35-17,0-18-15,-18 0 0,35 54 16,-18-72-16,1 54 16,-18-54-16,18 19 15,-18-19 1</inkml:trace>
  <inkml:trace contextRef="#ctx0" brushRef="#br0" timeOffset="131532.0429">9895 8996 0,'18'0'0,"0"0"16,17 0 0,0 0-16,18-18 15,-18 18-15,18 0 16,-17 0-16,-19 0 16,1 0-16</inkml:trace>
  <inkml:trace contextRef="#ctx0" brushRef="#br0" timeOffset="131800.4239">9984 9172 0,'35'0'31,"-17"0"-31,-1 0 0,36 0 16,-35 0-1,-1 0-15,36 0 16,-35 0-16</inkml:trace>
  <inkml:trace contextRef="#ctx0" brushRef="#br0" timeOffset="133151.7444">10530 8819 0,'0'0'0,"0"-17"0,-17 17 16,-1-18 0,18 1 15,18 17-31,-1 0 0,1 0 16,0 0-16,17 0 0,0 0 15,1 0-15,-1 0 16,-18 17-1,-17 1 1,18-18-16,-18 35 16,0-17-16,-18 17 15,18-17-15,18 17 16,0 0-16,17 0 16,-17-17-16,17 35 15,-17-35-15,-18-1 16,17 1-16,-34 0 15,17-1-15,-18 1 16,0-18-16,-35 18 16,36-18-16,-36 17 15,18-17-15,17 0 16,-17 18-16,17-18 16,0 0-16</inkml:trace>
  <inkml:trace contextRef="#ctx0" brushRef="#br0" timeOffset="134960.0341">2028 12312 0,'18'0'15,"17"-18"1,18 1-16,106-1 16,-53 0-16,0 18 0,17 0 0,142 0 15,-142 0 1,142 0-16,-142-17 15,-17 17-15,-18 0 0,-17 0 16,-1-18-16</inkml:trace>
  <inkml:trace contextRef="#ctx0" brushRef="#br1" timeOffset="150629.5703">2646 13935 0,'0'-18'0,"0"0"16,-18 1 0,1-1-16,-1 18 15,0 0-15,-35 0 16,36 18-16,-19-1 0,19 19 15,-1-1-15,-17 53 16,35-53-16,0 36 16,18-36-16,17-17 15,35 0-15,-34-18 16,52-18-16,-35-17 16,17-36-16,-52 18 15,17-35 1,-35 35-16,0-53 15,-17 53-15,-36-52 16,17 34-16,-34-17 16,35 35-16,-18 0 15,35 35-15,18 54 16,18-19 0,-1 89-1,19-53-15,-19 0 0,1 17 0,-1-17 16,19 0-16,-1 0 0,18 18 15,-18-36-15,36 18 16,-54-35-16,36-1 16,-35-17-1,17 0-15,-17 0 16,17-35-16</inkml:trace>
  <inkml:trace contextRef="#ctx0" brushRef="#br1" timeOffset="151103.9234">3175 13441 0,'0'-18'16,"18"18"-1,-1-17-15,54-1 16,-36 18-16,0 0 16,1-18-16,34 1 15,-34-1-15,-19 18 16,-34 0-16,-1 0 16,-35 18-1,35-1-15,-52 19 16,52-1-16,0 18 15,18-18-15,36 53 16,-1-52-16,-17-1 16,17 18-16,0-18 0,-17 0 0,35 18 15,-36-18 1,1-17-16,-18 0 0,0 17 16,-18-17-16,-17 17 15,0-35-15,17 0 16,-52 18-1,52-18-15,-17 0 0,-1 0 16,19 0-16,-1 0 16</inkml:trace>
  <inkml:trace contextRef="#ctx0" brushRef="#br1" timeOffset="151493.6888">2099 14464 0,'35'0'15,"-17"0"-15,88 18 16,-36-18-16,107 0 16,-71 0-1,-1 0-15,1 0 0,18 0 16,105 0-16,-123 0 15,0-18-15,-18 18 0,0 0 16,36-18-16,-89 18 16,-18 0-16,-34 18 31</inkml:trace>
  <inkml:trace contextRef="#ctx0" brushRef="#br1" timeOffset="152181.6004">2558 15099 0,'-36'0'15,"19"0"1,-19 0-16,1 18 16,18-1-16,-19 36 15,19-18-15,17 1 16,0 17-16,0-18 0,0 53 15,17-70-15,36 35 16,-35-53-16,52 0 16,-34-18-16,17-35 15,-18 18-15,0-53 16,-35 35-16,18-53 16,-36 53-16,0-53 15,-17 53-15,0-53 16,17 53-16,-17 0 15,17 36-15,1 17 16,17 17 0,0 89-16,17-35 15,36 70-15,-35-70 16,17-19-16,0 1 16,1 0-16,34 18 15,-34-36-15,17 0 16,-18-35-16,0 0 15</inkml:trace>
  <inkml:trace contextRef="#ctx0" brushRef="#br1" timeOffset="152604.8489">2981 14693 0,'0'18'16,"35"17"-16,-35 18 15,18-18-15,0 18 16,-1 18-16,1-1 0,-1 1 16,-17-1-16,18 54 15,0-71 1,-18-36-16,0 1 0,0-53 15,17-18 1,19-35 0,-19 70-16,19-17 15,-1 17-15,35 18 16,-34 18-16,-19-1 0,19 19 16,-19 17-16,-17 17 15,0-35-15,-17 18 0,-19-17 16,-34 34-1,17-34-15,-35-1 16,-1-35-16,54 0 16,18-18-16,-1-17 0,0 17 15</inkml:trace>
  <inkml:trace contextRef="#ctx0" brushRef="#br1" timeOffset="155596.1137">4780 7267 0,'-17'0'15,"34"0"32,18 0-31,1 0-16,34 0 15,-34 0 1,16 0-16,19 0 16,-36 0-16,1 0 15</inkml:trace>
  <inkml:trace contextRef="#ctx0" brushRef="#br1" timeOffset="165323.1548">3087 13423 0,'-18'0'63,"1"0"-48,17 18 1,-18-18-1,0 0 17,36 0 46,0 0-63,-1 0 1,18 17 0,-17-17-16,53-17 15,-36 17-15,18-18 0,17 1 16,1 17 0,-36-18-16,1 18 15,-1 0-15,0 0 16,-17 0-16,-36 0 15</inkml:trace>
  <inkml:trace contextRef="#ctx0" brushRef="#br1" timeOffset="178719.3914">4445 14305 0,'18'0'16,"-1"0"-16,19 18 16,-19-18-16,1 0 15,52 0-15,-34 0 16,52-18-16,-70 18 15,34-17-15,-34 17 16,0 0-16</inkml:trace>
  <inkml:trace contextRef="#ctx0" brushRef="#br1" timeOffset="178882.3426">4533 14552 0,'18'0'0,"70"-18"16,-53 18-16,54-17 15,-54-1-15,18 18 16,-36 0-16</inkml:trace>
  <inkml:trace contextRef="#ctx0" brushRef="#br1" timeOffset="185732.4452">5838 13952 0,'-17'0'16,"-1"0"-16,-17 18 15,17-18-15,1 18 16,-19 17-16,36-17 15,-17 17-15,17-18 0,0 1 16,0 35 0,17-35-16,-17-1 0,18-17 15,17 0-15,1 0 16,-19 0-16,1 0 0,-1-17 16,-17-1-16,36-17 15,-19-1-15,-17 1 0,18 0 16,-18-53-1,0 35-15,0 0 0,-18-53 16,18 53-16,-17 0 16,-36-35-16,35 53 15,1 35-15,-1 17 16,18 72 0,18-36-16,-1 17 15,1 1-15,52 34 16,-34-52-16,34 36 15,-34-72-15,34 36 16,-52-53-16,17 18 16,-17-18-16,-1-18 15</inkml:trace>
  <inkml:trace contextRef="#ctx0" brushRef="#br1" timeOffset="186239.3284">6174 13617 0,'17'-17'0,"19"17"16,69-18-1,-69 0-15,17 18 0,52-17 16,-69 17-16,-1-18 15,0 18-15,-17 0 16,0-18-16,-1 18 16,-17-17-16,-17 17 0,-1 0 15,-35 17-15,0 1 16,35-18-16,1 18 16,-1-1-16,18 1 15,0 0-15,18-1 16,-1 36-16,1-35 0,0 17 15,17 18 1,0 18 0,-17-36-16,0 18 0,-18-18 15,0-17-15,0 35 16,0-36-16,-18 1 16,0-1-16,1-17 15,-19 18-15,19-18 16,-1 0-16,-17 0 0,17 0 15,-17-18 1,17 18 0,1-17-16,-1 34 15</inkml:trace>
  <inkml:trace contextRef="#ctx0" brushRef="#br1" timeOffset="187111.8743">5539 14552 0,'-18'-18'16,"0"18"-16,1 0 16,-1 0-1,18-17-15,18 17 47,17 0-31,0 0-16,36 0 15,-18 0-15,53 17 16,-36-17-16,18 0 16,1 18-16,-1-18 0,18 0 0,105-18 15,-105 1 1,106-1-16,-124 1 15,-18 17-15,-17 0 0,-17-18 16,34 18-16,-105 0 31</inkml:trace>
  <inkml:trace contextRef="#ctx0" brushRef="#br1" timeOffset="188402.1239">6015 14993 0,'-18'0'15,"1"-18"-15,-1 18 16,0 0 0,-17 18-16,17 0 15,18 17-15,-17 18 16,17-18-16,0 0 0,0 18 16,0-35-16,17 0 15,19-1 1,-19 1-16,1-18 0,0 0 15,17-35-15,0-18 16,-17 35-16,-18-17 16,0 0-16,0-36 15,0 18-15,0 0 0,-18 18 16,18-18-16,-35-53 16,35 53-16,-18 18 15,1 0-15,17 70 31,0 53-15,17-35-16,19 88 0,-1-88 16,18 53-1,-36-71-15,54 36 16,-36-36-16,18 0 16,-35-35-16,-1 0 15</inkml:trace>
  <inkml:trace contextRef="#ctx0" brushRef="#br1" timeOffset="188764.4197">6403 14870 0,'0'53'16,"0"52"-16,35-34 15,-17-36 1,-1-17-16,19-1 16,17-17-16,-36 0 15,1 0-15,17-35 16,-35 0-16,0 0 16,0-1-16,0-17 15,0 36-15,0-18 16,0 17-1,0 36-15,18 34 16,-18-16-16,18-1 16,-1 0-16,18 36 15,-17-54-15,0 19 16,-1-19-16,1 1 0,-18 17 16</inkml:trace>
  <inkml:trace contextRef="#ctx0" brushRef="#br1" timeOffset="189519.7334">7832 14570 0</inkml:trace>
  <inkml:trace contextRef="#ctx0" brushRef="#br1" timeOffset="190243.2502">8502 14129 0,'0'-18'16,"-18"0"-16,1 1 15,-1-1-15,0 18 16,-17 18-1,17-1-15,1 19 0,-18 17 16,17 0 0,18-18-16,18-17 15,-1 17-15,18 0 16,-17-35-16,0 0 16,17-18-16,0-17 15,-17 18 1,0-19-16,17-34 15,-35-19-15,0 37 16,-18 16-16,-17-70 16,17 36-16,-17-18 15,17 70-15,-17-17 16,35 70 0,0 36-1,18-18-15,17 52 16,-17-69-16,-1 17 15,36 35-15,0-18 16,-18-52-16,-17 17 16,0-17-16,17-18 15,-17 0-15</inkml:trace>
  <inkml:trace contextRef="#ctx0" brushRef="#br1" timeOffset="190576.8222">8819 13899 0,'18'71'15,"0"52"1,17-52 0,0 0-16,1-36 15,-1-17-15,0-18 16,0-18-1,-17 0-15,-18-17 0,18-36 16,-18 54 0,17-19-16,-17 1 0,0 0 0,-17 0 31,17 52-31,0 36 16,0 18-1,17-1 1,1-34-16,0-1 0,-1 0 15,-17-17-15,18 35 16,0-36-16</inkml:trace>
  <inkml:trace contextRef="#ctx0" brushRef="#br1" timeOffset="191137.9469">8079 14676 0,'0'-18'16,"17"18"-16,36 0 15,0 0 1,0-18-16,123 18 15,-87 0-15,140 0 16,-106 0-16,107 0 16,-124 0-16,70 0 15,-106 0-15,19 0 16,-54 0-16</inkml:trace>
  <inkml:trace contextRef="#ctx0" brushRef="#br1" timeOffset="191717.286">8449 15099 0,'-35'-18'16,"-1"18"-16,-16 0 15,34 18-15,-35 35 16,35-18-16,1 36 15,17-36-15,0 0 16,17 18 0,1-35-16,17-18 0,71 17 15,-35-52 1,-36 0 0,-17 17-16,35-70 0,-36 17 15,-17 19 1,0-37-16,-17 36 15,-19-52-15,19 69 16,-1 1-16,0-18 16,1 35-16,-1 18 15,18 18-15,-18 0 0,18 17 16,0 0-16,18 54 16,0-54-16,-1 18 15,36 17-15,18 1 16,-36-54-16,0 1 15,36 17 1,-18-17-16,-18 0 16</inkml:trace>
  <inkml:trace contextRef="#ctx0" brushRef="#br1" timeOffset="192101.0233">8908 14852 0,'0'53'16,"17"-18"-16,-17 0 0,0 54 16,18-19-1,-18-35-15,18 1 16,-18-19-16,17-17 15,1-17 1,17-36 0,18 0-16,-35 35 15,52 1-15,-34 17 16,-1 17-16,0 19 16,-17-19-16,-18 18 0,-36 36 15,1-36 1,0-17-16,-53 35 15,35-36-15,-18-17 16,36 0-16,0-35 16,35 18-16,0-1 15</inkml:trace>
  <inkml:trace contextRef="#ctx0" brushRef="#br1" timeOffset="197216.8535">17339 13705 0,'-18'-17'0,"18"34"31,18 36-31,-18 18 16,0 70 0,0 35-16,0-34 15,0-37 1,-18-34 0,18-89-1,18-35 1,-18 18-16,35-53 15,-17 53-15,17-1 0,1 19 16,-1-1-16,53 18 16,-53 18-16,18 35 15,-35-18-15,-1 0 0,-17 36 16,-17-54-16,-36 36 16,18-35-1,-54 0-15,54-1 16,-53-17-16,53 0 15,-1-17 1,36-1-16,18 0 16,0 1-16</inkml:trace>
  <inkml:trace contextRef="#ctx0" brushRef="#br1" timeOffset="197904.0004">18098 14093 0,'17'0'0,"1"0"15,-1 0 1,1 0-16,17 0 15,1 0-15,17 0 16,-18 0-16,18 0 16,-18 0-16,0 0 15,-17 0-15,0 0 16,-36 0 15</inkml:trace>
  <inkml:trace contextRef="#ctx0" brushRef="#br1" timeOffset="198128.2151">18133 14288 0,'17'17'0,"1"-17"16,17 18-16,36-18 16,-18 0-16,-18-18 15,0 18-15,-17 0 0,0 0 16,-1 0-16,1 0 0</inkml:trace>
  <inkml:trace contextRef="#ctx0" brushRef="#br1" timeOffset="199401.8498">19103 13776 0,'18'0'16,"-18"-18"-16,35 18 15,35 0 1,-17-17-16,-17 17 0,17 0 15,-1 17-15,-34 1 16,0 0-16,-18 17 0,-18 0 16,0 0-16,-17 18 15,0-17-15,17-19 0,-17 36 16,17-18 0,18 1-16,36-19 15,17 19-15,35-19 16,-53 1-16,-17-18 15,-1 18-15,1-1 16,-36-17-16,-52 18 16,34 0-16,-16-18 15,-1 17-15,0-17 0,17 18 16,-17-1-16,89 1 16,-1-18-1</inkml:trace>
  <inkml:trace contextRef="#ctx0" brushRef="#br1" timeOffset="199680.0701">20108 14146 0,'53'0'16,"-17"0"-16,87 0 16,0 0-1,-52 0-15,-18 0 0,0 0 16,-18 0-16,0 0 0,-17 0 15</inkml:trace>
  <inkml:trace contextRef="#ctx0" brushRef="#br1" timeOffset="199902.9251">20496 13970 0,'71'0'0,"-18"0"16,0 18-16,53-1 15,-1 19 1,-52 16-16,-53-16 16,-17-1-16,-1-17 0,-35 17 15,-35 36-15,35-54 16,-35 18-16,53-17 16,-1 0-1</inkml:trace>
  <inkml:trace contextRef="#ctx0" brushRef="#br1" timeOffset="200577.018">21396 13794 0,'0'-18'15,"18"18"-15,17-18 16,0 18-16,18 0 16,-18 0-16,1 0 0,-1 0 15,-17 18-15,17 17 16,-35-17-16,0 17 0,-18 0 16,1-17-16,-1 17 15,18-17 1,0 0-16,0 17 15,0-17-15,0 17 0,18-18 16,-1 19-16,-17-19 16,-17 1-1,-1 0-15,-53-18 16,18 17-16,18-17 16,-35 0-16,52 0 15,0 0-15,1 0 16,52 0-1,18 0 1</inkml:trace>
  <inkml:trace contextRef="#ctx0" brushRef="#br1" timeOffset="200787.65">21908 14058 0,'17'0'31,"-17"18"-15,18-18-1,-18 17-15</inkml:trace>
  <inkml:trace contextRef="#ctx0" brushRef="#br1" timeOffset="201159.3168">22278 13970 0,'0'-18'32,"-18"36"-17,1 0-15,-1 35 16,18-18-16,0-18 16,18 36-16,17 0 15,-17-35-15,17-18 16,35 18-1,1-36-15,-53 18 16,17-35-16,-17 17 0,-18-17 16,0-1-16,-18 19 15,0-1-15,1 1 16,-19-1-16,-34 0 16,34 1-16,1 17 15,18 0-15</inkml:trace>
  <inkml:trace contextRef="#ctx0" brushRef="#br1" timeOffset="201487.7053">22807 13952 0,'-35'0'16,"0"36"-1,17-19-15,0 1 16,18 52-16,53 1 16,0-18-1,-18-35-15,1-18 16,17 0 0,-18 0-16,-18-18 0,1 0 15,-18-35-15,0 36 16,-18-36-16,1 18 15,-1 17-15,-17 0 0,17 1 16,-17-1-16,17 18 16,18 18-1,18-1-15</inkml:trace>
  <inkml:trace contextRef="#ctx0" brushRef="#br1" timeOffset="201693.1144">23354 13864 0,'0'18'16,"0"17"0,18 53-16,-1 18 15,1-53-15,17 71 16,-17-19-1,-18-69-15,0-1 16</inkml:trace>
  <inkml:trace contextRef="#ctx0" brushRef="#br1" timeOffset="205780.1918">5486 6720 0,'0'0'0,"-18"0"0,-17 0 15,17 0-15,1 0 16,-1 0-16,0 0 0,1 0 16,34 0 15,19 18-16,34 0 1,-17-1-16,53 36 16,-53-35-16,17 17 0,89 36 15,-71-36-15,18-17 16,106 52 0,35-17-16,-36 0 15,-105-18-15,-18-17 16,1 0-16,52 35 15,-71-36-15,36 18 16,-71-17-16,1-18 0,-19 18 16,1-18-16,-18 17 15,-18-17 1,-17 0-16,17 0 0,-17 0 16,17 0-1</inkml:trace>
  <inkml:trace contextRef="#ctx0" brushRef="#br1" timeOffset="206186.3126">7073 7126 0,'-17'0'0,"34"0"32,1 18-17,52 17 1,19 18-16,-54-18 16,71 18-16,-71-35 15,18 17-15,0-17 0,0 17 16,-18-35-16,-35 18 15,0-1 1,-35 19 0,-1-19-16,1-17 0,-35 35 15,17-17-15,17-18 16,-52 35-16,53-17 16,17-18-16,-35 35 15,36-35-15,-1 18 16,0 0-16,18-1 15</inkml:trace>
  <inkml:trace contextRef="#ctx0" brushRef="#br1" timeOffset="210062.6159">17392 15222 0,'0'-17'15,"0"-1"-15,0 0 16,-18 18 0,18 18-1,0 35 1,0-18-16,0 18 15,18 35-15,-18-35 16,0-17-16,18-1 16,-1 0-16,36 0 15,-18-35-15,18 0 16,-17-17-16,-19-1 0,36-52 16,-35 34-16,17-52 15,-35 53-15,18-53 16,-18 52-1,0-34-15,0 52 16,-18 18 0,18 35-1,0-17-15,0 70 16,0-35-16,18-18 0,-1 54 16,19-36-1,-19-36-15,-17 1 0,18 0 16,-18-1-16,18 1 15</inkml:trace>
  <inkml:trace contextRef="#ctx0" brushRef="#br1" timeOffset="210423.7172">18203 15275 0,'36'-17'0,"-1"-1"16,-17 18-16,52-18 16,-35 1-16,18 17 15,-35 0-15,0 0 16,-18 17-16</inkml:trace>
  <inkml:trace contextRef="#ctx0" brushRef="#br1" timeOffset="210552.1105">18344 15381 0,'36'18'16,"17"-18"-1,-18 0-15,53-18 16,-53 0-16,1 18 0,-19-17 15</inkml:trace>
  <inkml:trace contextRef="#ctx0" brushRef="#br1" timeOffset="211836.357">19191 14870 0,'0'17'16,"0"54"-1,18-36 1,-18 0-16,17 18 0,-17 18 16,18-18-16,-18 0 15,0-36-15,0 1 16,0-36 15,0-17-15,18 17-16,17-17 15,-17 35-15,-1-18 0,54 18 16,-36 18 0,0 0-16,-17-18 0,17 35 15,-17-17-15,-18-1 0,18 36 16,-54-35 0,19-1-16,-1 1 0,-17-18 15,-18 18 1,18-18-16,17-18 0,0 0 15,18 1 1,0-1-16</inkml:trace>
  <inkml:trace contextRef="#ctx0" brushRef="#br1" timeOffset="212048.8289">19738 15222 0,'18'0'47</inkml:trace>
  <inkml:trace contextRef="#ctx0" brushRef="#br1" timeOffset="212330.8273">20108 15134 0,'-35'0'16,"-18"0"-16,36 18 15,-19 17-15,36-17 16,-17 17-16,52 36 16,-17-54-1,17 1-15,0-1 0,53 1 16,-52-18-16,34 0 15,-52 0-15,-1 0 16</inkml:trace>
  <inkml:trace contextRef="#ctx0" brushRef="#br1" timeOffset="215173.8427">21026 15275 0,'0'18'16,"0"-36"15,17 18 47,1 0-62,-1 0-16,19 0 15,-19 0-15,1 0 16,0 0-16,-18 18 15,17-18-15,1 0 47,0 0-31,-18-18-16,17 18 0,1 0 16,-18 18-1,-18 0 1,1-1-16</inkml:trace>
  <inkml:trace contextRef="#ctx0" brushRef="#br1" timeOffset="215390.8942">21061 15469 0,'17'18'16,"1"-18"-16,0 0 16,17 0-16,0 0 15,36 0-15,-36 0 16,0-18-16,-17 18 16</inkml:trace>
  <inkml:trace contextRef="#ctx0" brushRef="#br1" timeOffset="221346.7019">22154 14958 0,'18'0'31,"-18"-18"-31,18 18 16,-18-17-1,17 17 1,-17-18-16,-17 18 47,-1 18-32,0-1-15,-34 18 16,34-17-16,-17 53 16,17-54-16,0 71 15,18-52-15,0 52 16,18-53-16,0 0 15,35 54-15,-18-72 16,18 19-16,-18-19 0,53 1 16,-53-18-16,1 0 15,17 0 1,-36-18-16,1 1 0,-18-19 16,-18 1-16,1 17 15,-19-17-15,-34-18 16,17 36-16,0-1 15,0 0-15,-17 18 16,34 0-16,19 18 0,17 0 16,-18 17-16</inkml:trace>
  <inkml:trace contextRef="#ctx0" brushRef="#br1" timeOffset="223671.5751">23160 15311 0,'-18'0'16,"1"0"0,34 0-16,1 0 15,35 0 1,-18 0-16,18 0 15,-18 0-15,18 0 0,0 0 16,18 0-16,52 0 16,-52 0-16,52 0 15,-70 0-15,-18-18 16,-17 18-16,17 0 16,-17 0-16,-36 0 15,1 0-15,-1 0 16,-17 0-16</inkml:trace>
  <inkml:trace contextRef="#ctx0" brushRef="#br1" timeOffset="223915.6783">23760 15187 0,'35'0'0,"0"0"15,18 0 1,18 18-1,-54-18-15,54 35 16,-18 0 0,-36-17-16,1 0 0,-53 34 15,17-16-15,-35-19 16,18 1 0,17 0-16,-17-18 0,0 17 15,17-17-15,0 0 16</inkml:trace>
  <inkml:trace contextRef="#ctx0" brushRef="#br1" timeOffset="232369.2908">25224 14834 0,'0'-17'16,"0"-1"15,17 18-31,-34 0 31,-1 0-15,-17 18 0,-1 35-1,19-18-15,-1 0 16,1 18-16,-1-18 0,0 18 0,18 35 15,0-52 1,18-1-16,0 0 0,-1 1 16,36-1-16,-35-18 15,17 1-15,-17-18 16,-1 0-16,19 0 16,-19 0-16,-17-18 0,0 1 15,0-1-15,-35-35 16,17 18-16,-17 0 0,17 17 15,-17 0-15,0 1 16,17-1-16,36 18 31,17 0-31,0 18 16</inkml:trace>
  <inkml:trace contextRef="#ctx0" brushRef="#br1" timeOffset="232519.4332">25488 15187 0,'0'-18'15,"0"1"1,18 17 0,-18-18-1</inkml:trace>
  <inkml:trace contextRef="#ctx0" brushRef="#br1" timeOffset="232847.0038">25806 15064 0,'-18'0'15,"0"0"-15,18 17 16,-17 19-1,17-19-15,17 36 16,1-35-16,17 35 16,1-53-16,17 17 15,-36-17-15,18 0 16,-17 0-16,0 0 16,-1-17-16,-17-1 0,0 0 15,0-17-15,-35 0 16,17 17-16,1 1 0,-18-1 15,17 0-15,-17 18 16,17 0-16</inkml:trace>
  <inkml:trace contextRef="#ctx0" brushRef="#br1" timeOffset="233156.9323">26247 15081 0,'-18'-17'16,"0"17"-1,1 35 1,-1-17-16,18 17 0,18 18 16,-1-36-16,54 54 15,-53-71 1,17 18-16,0-18 15,-17 0-15,17 0 16,-35-18-16,0 0 16,0 1-16,0-1 0,-18-17 15,1 17-15,-1-17 16,1 17-16,-1 1 0,18-1 16,-18 0-1,1 1-15</inkml:trace>
  <inkml:trace contextRef="#ctx0" brushRef="#br1" timeOffset="233447.7155">26670 15011 0,'71'0'16,"-1"0"-16,18 35 15,-70-17-15,0-1 0,-1 36 16,-34 18 0,-54-1-1,18 1 1,35-54-16,1 1 0,-1-18 16,18 18-16,35-1 15,1-17-15,52 0 16,-53 0-16,1 0 15,-19 0-15,1 0 0,-1 0 16</inkml:trace>
  <inkml:trace contextRef="#ctx0" brushRef="#br1" timeOffset="234414.5709">29245 15046 0,'-53'0'16,"36"18"-16,-1-18 15,0 17-15,1 1 0,-1 35 16,18-18-16,18 18 16,-1-35-1,1 17-15,53 0 0,-36-17 16,35-1-16,-52-17 16,35 0-1,-35 0-15,-1-17 16</inkml:trace>
  <inkml:trace contextRef="#ctx0" brushRef="#br1" timeOffset="234609.7313">29704 15064 0,'53'0'15,"-18"0"-15,18 0 0,-18 0 16,1 0-16,-19 0 16,36 0-16</inkml:trace>
  <inkml:trace contextRef="#ctx0" brushRef="#br1" timeOffset="234762.1356">29792 15258 0,'71'17'16,"17"-17"-1,-53-17-15,0 17 0,18 0 16,-35-18 0</inkml:trace>
  <inkml:trace contextRef="#ctx0" brushRef="#br1" timeOffset="235439.5698">30409 14799 0,'18'0'15,"35"0"-15,0 0 16,0 0-16,0 0 0,0 18 16,-18-1-16,18-17 0,17 53 15,-52-35-15,-36 52 16,-17-34-1,-35 52-15,17-53 16,-36 53-16,54-52 16,0-1-1,35-17-15,35 17 16,-17-18-16,70-17 16,-35 0-16,35-17 15,-53 17-15,18 0 16,-70 0-1,-1 0 1</inkml:trace>
  <inkml:trace contextRef="#ctx0" brushRef="#br1" timeOffset="236739.4341">4674 9296 0,'-17'0'16,"-1"0"-1,36 0 1,17 0 0,0 17-16,1-17 15,69 0-15,-52 0 16,0 0-16,0 0 15,0 0-15,53 0 16,-53-17-16,-18 17 0,-17-18 16,-1 18-16,-34 0 15,-19 0-15</inkml:trace>
  <inkml:trace contextRef="#ctx0" brushRef="#br1" timeOffset="247834.749">22154 14499 0,'18'-17'62,"0"17"-46,-1 0-16,1 17 15,17-17-15,71 0 16,-35 0-16,70-17 16,-53 17-16,88-36 15,-70 36-15,53-17 16,-88 17-16,34 0 15,-69 0-15,17 0 16,-53 17-16</inkml:trace>
  <inkml:trace contextRef="#ctx0" brushRef="#br1" timeOffset="249619.5669">25841 15575 0,'18'0'47,"17"0"-31,0 0 0,18 0-16,71 18 15,-36-18-15,0 0 0,0 0 16,36 0-16,105 0 15,-106 0-15,1-18 16,70 18-16,-124 18 16,1 17-16,-36-35 15,-17 18-15,-18 17 16</inkml:trace>
  <inkml:trace contextRef="#ctx0" brushRef="#br1" timeOffset="253923.9233">7902 15487 0,'-17'0'15,"17"18"1,0-1 0,0 19-1,17-1-15,1 0 16,17 0-16,-17-17 15,35 0-15,-18-1 16,36-17-16,-19 0 16,37 0-1,-36 0-15,52-17 16,-52 17-16,53 17 16,-71-17-16,36 36 15,-53-19-15,17 1 16,-35-1-16,18 1 15,-36-18 1,0 0 0,18-18-16,-17-17 15,17 18-15,17-19 16,1 19-16,52-19 16,-34 19-1,52-1-15,-35 18 16,35-18-16,-35 18 15,35 18-15,-53-18 16,18 18-16,18-1 16,-18-17-16,-18 0 0,53-17 15,-52 17 1,-1-18-16,-18 0 16,19 1-16,-36-1 0,17 1 0,-17-1 15,-17 0 1</inkml:trace>
  <inkml:trace contextRef="#ctx0" brushRef="#br1" timeOffset="254675.1128">8555 16087 0,'-18'0'0,"36"0"16,0 0-1,34-18 1,-16 18-16,-1-18 0,18 1 16,-18 17-1,0 0-15,1 0 16,-19 0-16,-17 17 0</inkml:trace>
  <inkml:trace contextRef="#ctx0" brushRef="#br1" timeOffset="254824.4523">8573 16245 0,'35'18'15,"-18"-18"-15,19 0 0,-19-18 16,19 1-16,-1 17 15,0 0-15,0-18 16,-17 1-16</inkml:trace>
  <inkml:trace contextRef="#ctx0" brushRef="#br1" timeOffset="255298.2003">9049 15928 0,'0'-18'16,"17"18"0,1 0-16,0 0 15,-1-17-15,1 17 0,53 17 16,-54-17-16,36 36 16,-35-19-16,-18 36 15,0-35-15,0 17 16,0 0-16,-18-17 0,-17 17 15,17-17-15,1 17 0,-19 0 16,19-17-16,-19 0 16,36-1-16,36-17 15,-1 0 1,35 0-16,-17 0 16,36 0-16,-54 18 15,18 0 1,-53-1-16,17-17 0</inkml:trace>
  <inkml:trace contextRef="#ctx0" brushRef="#br1" timeOffset="263289.3906">5521 15646 0,'0'17'15,"-18"19"1,18-19-1,0 19-15,18-1 0,0-18 0,-1 36 16,1-53 0,17 18-16,-17 0 0,17-18 15,36 0-15,-36-18 16,18 18-16,-18-18 0,53-17 16,-17 17-1,-36 18-15,0 0 16,1 36-16,-1-1 15,-17 0-15,-18-17 16,0 0-16,0 17 16,-18-18-16,0-17 15,18-17 1,18-18 0,0-1-16,17 1 0,35-18 15,-52 53-15,53-18 16,-36 18-1,0 0-15,53 0 16,-52 18-16,-1-18 0,71 18 16,-18-36-1,-35 18-15,-18-18 0,0 1 16,36-1-16,-53 1 16,-1-1-16,-17 0 0,0 1 15,-17 17 1</inkml:trace>
  <inkml:trace contextRef="#ctx0" brushRef="#br1" timeOffset="266788.3476">10548 9543 0,'18'0'16,"-1"0"-16,36 0 15,-17 0-15,34-18 0,-17 18 16,18-18-16,70 1 16,-88 17-16,-18-18 15,0 18-15,0 0 0,-35 18 0</inkml:trace>
  <inkml:trace contextRef="#ctx0" brushRef="#br1" timeOffset="268128.8962">6121 16245 0,'0'-17'15,"-18"-1"1,18 1 0,0-1-16,18 0 0,-1 18 15,1-17-15,35 17 16,-18 0-16,18 17 16,0 1-1,-35 0-15,-1-1 16,1 1-16,-18-1 0,-18 1 15,1 0 1,-1-1-16,18 1 0,-18 0 0,1-1 16,17 1-1,35 0 1,0-1-16,1-17 0,16 0 16,-16 18-1,-19-1-15,-34 1 16,-36 35-16,-53 0 15,53-18-15,18-17 16,-53 17-16,35-17 16,35-18-16,18-18 15,18 0 1</inkml:trace>
  <inkml:trace contextRef="#ctx0" brushRef="#br1" timeOffset="269990.8936">10178 14464 0,'17'0'0,"1"0"15,0 0-15,70 0 16,-53 0-16,53-18 16,-52 18-16,34 0 15,-35 0-15</inkml:trace>
  <inkml:trace contextRef="#ctx0" brushRef="#br1" timeOffset="270131.4297">10301 14711 0,'71'0'15,"17"0"-15,-35-18 16,-18 18-16</inkml:trace>
  <inkml:trace contextRef="#ctx0" brushRef="#br1" timeOffset="273266.7011">11465 13952 0,'-17'-17'15,"17"-1"-15,-18 36 16,-17 35 0,17 0-16,-35 52 15,36-34-15,-19 88 16,19-89-16,17 54 16,17-71-16,36 52 15,-18-87-15,36 17 16,-36-17-16,53-36 15,-70 18-15,17-53 16,-17 18 0,-53-35-16,17 34 15,-70-52-15,35 71 16,-35-19-16,53 36 16,-18 0-16</inkml:trace>
  <inkml:trace contextRef="#ctx0" brushRef="#br1" timeOffset="281045.9884">25876 15575 0,'-17'0'0,"-1"0"15,0 0 1,1 0 31,-1 0-32,0 0-15,1 0 16,-1 0 0,1 0-1,-1 0-15,36 0 32,-1 0-32,1 0 15,17 18-15,36-18 16,-18 0-16,-1 0 0,54 17 15,-35-17 1,-1 0-16,19 18 16,-1-18-16,0 0 0,106 18 15,-106-18-15,106 0 16,-106-18-16,36 18 16,-89 0-16,36-18 15,-54 18-15,19-17 16,-36-1-1,-18 18 1,0 0-16,1 0 16,-19 0-1,1 0-15,18 0 16,-1 0-16,-35 18 16,-35-18-1,17 17 1,-35-17-1,71 0-15,-88 18 16,-1 0 0,1-18-16,-18 17 15,70-17-15,-52 18 16,17-18 0,70 0-16,1 0 0,-35 0 15,-1-18 1,36 18-1,17 0 1,36 0 0,-1 0-1,1 0 1,0 0-16,-1 0 16,19 0-1,-19 0-15,71 0 16,-35 0-16,0 0 15,88 0-15,-52 0 16,105 0-16,-89 0 16,142 18-1,-123-18-15,-1 0 0,-17 0 16,0 0-16,-35 0 0,-1 0 16,-35 0-16,1 0 15,-54 0-15,-35 0 16</inkml:trace>
  <inkml:trace contextRef="#ctx0" brushRef="#br1" timeOffset="282724.0191">25700 7743 0,'0'-17'0,"0"34"16,18 19-1,-18-19-15,17 72 16,1-54-16,-1 18 16,1 17-16,-18-17 15,18 18-15,-18-1 0,17-17 16,1 71-16,0-89 15,-1 53-15,1-52 16,-18-19-16,18 1 0,-18-1 16</inkml:trace>
  <inkml:trace contextRef="#ctx0" brushRef="#br1" timeOffset="283037.0084">25365 8361 0,'-18'0'15,"18"-18"1,18-35 0,-1 36-16,19-72 15,-19 54-15,1-18 0,17 0 16,-17 0-16,17-52 15,-17 52-15,-1-18 16,1 53-16,0 1 16,-1 17-16,19 17 15,-1 1-15,35 17 16,-34-17-16,52 17 16,-35-17-16,17 17 15,-52-35-15</inkml:trace>
  <inkml:trace contextRef="#ctx0" brushRef="#br1" timeOffset="294114.8793">5380 16422 0,'0'0'0,"-18"0"32,36 0-1,0-18-15,-1 18-1,18 0-15,-17 0 16,0 0-16,35 0 0,-36 0 15,1 0-15,0 0 16,17 0-16,-18-17 16,1 17-16,0 0 15</inkml:trace>
  <inkml:trace contextRef="#ctx0" brushRef="#br1" timeOffset="294399.6843">5627 16281 0,'17'0'32,"19"17"-17,-1-17 1,-17 18-16,35-18 15,-36 18-15,1-1 16,-18 1 0,0 17-16,-18-17 15,1-1-15,-19 1 16,1 0-16,17-1 0,-17 1 16,17 0-1</inkml:trace>
  <inkml:trace contextRef="#ctx0" brushRef="#br1" timeOffset="297334.7249">25718 15699 0,'0'-18'32,"-18"18"30,18-18-46,18 18 62,17 0-63,0-17-15,18 17 16,35 0-16,-17 0 16,52 17-16,-70-17 15,18 18-15,17 0 0,0-1 16,106 1 0,-106 0-16,18-18 0,-18 17 15,106-17-15,-53 0 16,-70 0-16,-36 0 15,1 0-15,-19 0 16</inkml:trace>
  <inkml:trace contextRef="#ctx0" brushRef="#br1" timeOffset="298844.0476">17304 16175 0,'-18'0'16,"0"0"-1,36 0 32,17 0-31,1 0 0,-19-18-16,19 18 15,17 0-15,-18-17 0,0 17 0,0-18 16,54 0-16,-72 18 15,1 0-15,-1-17 16,1 17-16,-36 0 16,1 17-1,-1-17 1,-17 18-16,0 0 0,17-1 16,-17 19-16,35-19 15,0 36 1,0-18-16,53 36 15,-36-36-15,1-17 16,17 17-16,-17 0 0,17-17 0,-35 0 16,18 17-16,-18 0 15,-18-17-15,18-1 16,-53-17-16,18 18 16,17-18-16,-17 0 0,0 0 15,-1 0-15,1-18 16,0 18-16,0-17 0,-1 17 15,19 0-15,-1 0 0,0 0 16,36 0 0,0 17-16</inkml:trace>
  <inkml:trace contextRef="#ctx0" brushRef="#br1" timeOffset="302212.2182">18415 16298 0,'18'0'31,"35"0"-31,-18 0 16,0-17-16,0 17 15,-17 0-15,35 0 16,-35 0-16,-1 17 0</inkml:trace>
  <inkml:trace contextRef="#ctx0" brushRef="#br1" timeOffset="302344.7914">18450 16475 0,'36'0'15,"-19"0"-15,54 0 0,-36-18 16,53 0-16,-52 18 16</inkml:trace>
  <inkml:trace contextRef="#ctx0" brushRef="#br1" timeOffset="304513.6847">29633 16298 0,'0'18'31,"18"17"-31,-18 1 16,18-19-16,-18 1 0,17-1 15,1 1-15,17-18 16,-17 0-16,-1 0 16</inkml:trace>
  <inkml:trace contextRef="#ctx0" brushRef="#br1" timeOffset="304919.9777">30021 16193 0,'18'0'0,"-36"17"47,1 18-32,-1-17-15,18 17 0,-18 18 16,18-35 0,0 17-16,18-17 0,0-1 0,-1 1 15,54 17-15,-36-35 16,36 0-1,-36 0-15,18-35 16,-35 17-16,-1 1 0,-17-36 16,-17-18-1,-1 54-15,0-19 0,1 19 16,-36-1-16,35 1 16,-17 17-1,53 0 1</inkml:trace>
  <inkml:trace contextRef="#ctx0" brushRef="#br1" timeOffset="305259.1156">30603 16193 0,'-17'-18'16,"-1"36"-16,1-1 15,-1 18 1,18-17-16,-18 53 16,18-36-16,18 18 15,0-18-15,34 0 16,-16-17-16,-19 0 0,54-18 16,-36-18-1,-17 0-15,17-17 16,-17 17-16,-1 1 0,-17-18 15,-17 17-15,-18-53 16,17 54-16,-17-1 0,-1 0 16,19 1-16,-36-1 15,17 18 1,19 35-16</inkml:trace>
  <inkml:trace contextRef="#ctx0" brushRef="#br1" timeOffset="305687.9111">31309 16122 0,'-18'0'16,"-17"18"0,17-1-16,-17 19 15,18-1-15,-1 0 16,0 0-16,18 36 15,0-36-15,18 0 0,17 36 16,18-36 0,-18-35-16,1 18 0,-1-18 15,36-18 1,-54 1-16,-17-1 0,18-35 16,-36 35-16,-35-34 15,0 34-15,-35 0 16,35 18-16,-35 0 15</inkml:trace>
  <inkml:trace contextRef="#ctx0" brushRef="#br1" timeOffset="324951.9019">21325 14570 0,'-17'0'32,"34"0"-1,1-18 0,35 18-31,-18-18 16,1 18-16,16 0 0,1-17 15,71-1-15,-36 18 16,-17 0-16,17-17 16,18 17-16,105-36 15,-105 36-15,18 0 0,87-35 16,-105 35-16,106-18 16,-124 1-16,0 17 15,-35-18-15,35 18 16,-70 0-16,0 0 15,-18 18-15,-18-1 16</inkml:trace>
  <inkml:trace contextRef="#ctx0" brushRef="#br1" timeOffset="331326.2822">24465 17198 0,'0'18'0,"18"17"15,-1 0 1,1 0-16,0 1 0,-1-1 15,1 0-15,0 36 16,-1-54-16,1 36 16,0-53-16,-1-17 15,1-19-15,-1-34 16,-17 35-16,18-54 16,-18 54-16,0-35 15,0 52-15,18-35 16,-1 53 15</inkml:trace>
  <inkml:trace contextRef="#ctx0" brushRef="#br1" timeOffset="331503.6899">24924 17233 0,'17'0'0,"19"0"16,-19-17-16,1 17 15,53-18 1,-54 18-16,1-18 0</inkml:trace>
  <inkml:trace contextRef="#ctx0" brushRef="#br1" timeOffset="331642.018">24924 17392 0,'35'0'0,"-17"18"15,52-36-15,-34 18 16,34-18 0,-35 18-16</inkml:trace>
  <inkml:trace contextRef="#ctx0" brushRef="#br1" timeOffset="335185.3816">25541 17057 0,'0'17'62,"18"-17"-46,-18 18 0,0 17-16,0-17 0,0 17 15,0 53 1,0-52-16,0 34 16,17-34-16,1-1 15,-18-17-15,18 17 16,-1-35-1,-17-18-15</inkml:trace>
  <inkml:trace contextRef="#ctx0" brushRef="#br1" timeOffset="335418.297">25823 17057 0,'0'53'0,"0"0"15,0 17-15,0-35 16,18 1-16,0 34 16,-18-34-16,17-19 0,1 36 15</inkml:trace>
  <inkml:trace contextRef="#ctx0" brushRef="#br1" timeOffset="335628.7441">26088 17339 0,'18'18'16</inkml:trace>
  <inkml:trace contextRef="#ctx0" brushRef="#br1" timeOffset="335968.1198">26264 17268 0,'-17'18'15,"17"0"1,0-1-16,0 1 15,0 0-15,0 17 16,17-17-16,1-1 0,17 1 16,-17-18-16,0 18 15,17-18-15,-18-18 16,1 0-16,0 1 16,-18-1-16,0-17 15,0-1-15,-18 1 16,18 17-16,-35-17 15,17 35-15,1 0 16,-1 0-16</inkml:trace>
  <inkml:trace contextRef="#ctx0" brushRef="#br1" timeOffset="336265.1214">26617 17198 0,'-35'18'0,"17"-18"15,18 17-15,-17 18 0,17-17 16,17 53-16,1-36 16,-1-17-16,36 17 15,-35-17-15,17-1 16,-17 1-16,35-36 15,-36 18-15,1-35 16,-18 17-16,0 1 0,-18-1 16,1 0-16,-36-35 15,35 36-15,1 17 0,-1-18 16,0 18 0</inkml:trace>
  <inkml:trace contextRef="#ctx0" brushRef="#br1" timeOffset="336591.9314">27129 17145 0,'70'0'16,"-35"0"-16,18 35 16,-53-17-16,18 0 0,-18-1 0,0 1 15,0 17-15,-35 0 16,17 1-16,0-19 16,1 19-16,17-19 15,0 1-15,0 0 0,17-1 16,19-17-16,17 18 15,-36-18 1,19 0-16,-1 17 16</inkml:trace>
  <inkml:trace contextRef="#ctx0" brushRef="#br1" timeOffset="342741.9251">24536 17956 0,'-18'0'0,"0"0"15,36 18 1,17-18-16,1-18 16,17 18-16,-18 0 0,0-17 15,36 17 1,-54 0-16,19 0 16,-54 0-1,0 0-15,1 0 16,-19 0-16,19 17 15,-1-17-15,18 18 16,18 17 0,-1-17-16,19 17 15,-19 1-15,19-1 16,-36-18-16,0 19 16,-18-19-16,-17 19 15,-1-19 1,-17 1-16,18 0 15,-18-1-15,36-17 16,-1 18-16,36-18 16,35-18-1,-18 1 1</inkml:trace>
  <inkml:trace contextRef="#ctx0" brushRef="#br1" timeOffset="342891.6884">25065 18080 0,'35'18'0,"18"-1"16,0-17 0,-18 0-16</inkml:trace>
  <inkml:trace contextRef="#ctx0" brushRef="#br1" timeOffset="343039.1224">25118 18186 0,'17'17'0,"36"-17"16,-17 0-16,34-17 15</inkml:trace>
  <inkml:trace contextRef="#ctx0" brushRef="#br1" timeOffset="343414.9753">25453 17921 0,'18'0'16,"34"-18"-1,-16 18-15,17 0 0,-36 0 16,1 0-16,0 18 0,-1 0 16,-17-1-1,-17 1-15,17 0 0,-18-1 16,-17 36-16,35-35 16,0 0-16,-18-1 0,18 1 15,18 17-15,-18-17 16,17-18-16,1 17 0,0 1 15,-1 0 1,1-1-16,-18 1 16,0 0-16,-18-18 15,1 17-15,-54-17 16,53 18-16,-17-18 0,-35 0 16,52 0-16,18 17 15,-18-34 1</inkml:trace>
  <inkml:trace contextRef="#ctx0" brushRef="#br1" timeOffset="343698.8304">25964 18186 0,'0'53'15,"0"-36"-15,18 19 0,17 16 16,1-16 0,-19-19-16,19-17 0,-1 0 15,18-17 1,-36-1-16,1-35 16,0 18-16,-18 0 15,0-36-15,0 36 16,0 0-16,-18-1 15,18 19-15</inkml:trace>
  <inkml:trace contextRef="#ctx0" brushRef="#br1" timeOffset="345672.7143">25947 18292 0,'-18'0'16,"18"-18"-1,0 0 1,0 1 46,-17-1-46,17 0 0,17 18-1,-34 0 32,34 18 16,-17 0-48,18-18-15,-18 17 0,35 1 16,-35 0-16,18 17 15,17 0 1,-17-17-16,-18 17 16,17-35-16,1 18 0,-18-1 15,18 1-15,-1-18 16,-17 18-16,0-36 78,0 0-62,18-17-1,-18 17-15,0 1 0,17-36 16,1 18-16,0-36 16,-1 18-1,1-17 1,0 34-16,-18 19 0,0-19 15,0 19-15,17 17 16,1 0 15,-18 17-15,-18-17 46,18 18-46,0 0-16,-17-1 16,17 1-16,-36 35 15,36-36 1,-35 54-16,35-53 16,-35 52-16,17-52 15,18 17-15,-17-17 16,17-1-16,-36 36 0,36-17 15,0-1 1,0-18-16,0 1 16,0-36 15,0 1-15,-17-18-1,17 17-15,-18 0 16,0-35-16,-17-17 15,35 35-15,-18-1 16,1 1-16,-1-18 16,1 35-16,17-17 15,-18 18-15,18-1 16,0 0 0,-18 18-1,1 0 1</inkml:trace>
  <inkml:trace contextRef="#ctx0" brushRef="#br1" timeOffset="347402.0077">19350 16087 0,'0'0'0,"18"0"31,17 0-15,0 0-16,36 0 15,-36 0-15,18 17 16,-36 1-16,1 17 16,-18-17-16,-35 35 15,17-36-15,1 19 16,-19 17-16,19-18 16,17-17-16,0-1 15,17 1-15,1 17 16,0-35-16,-1 18 0,-17-1 15,18 1 1,-36 0 0,1-18-16,-19 0 0,1 17 15,0-17-15,-1 0 16,19 0 0,-1 0-16,1 18 0</inkml:trace>
  <inkml:trace contextRef="#ctx0" brushRef="#br1" timeOffset="347803.8269">19826 16157 0,'35'0'16,"-17"0"0,53 18-16,-54-18 15,19 18-15,-1-1 16,-18 1-16,-17-1 0,0 19 16,0-19-1,-17 1-15,-18 35 16,35-35-16,-18-1 0,18 36 15,0-35-15,18 35 16,-18-36 0,17 1-1,-17 0-15,-17-18 16,-19 0-16,19 0 16,-19 0-16,19 0 0,-1 0 15,0 17-15,-17-17 16,17 0-16</inkml:trace>
  <inkml:trace contextRef="#ctx0" brushRef="#br1" timeOffset="348008.0186">20373 16457 0,'18'0'15,"-36"0"17</inkml:trace>
  <inkml:trace contextRef="#ctx0" brushRef="#br1" timeOffset="349744.1718">20884 16281 0,'0'-18'0,"-17"0"15,-1 1-15,1 17 16,-1 0-1,0 17-15,1 1 16,-1 17-16,0 1 16,18-1-16,0 53 15,18-35-15,17-18 0,36 1 16,-36-36 0,18 0-16,18-18 15,-36 18-15,0-53 16,-17 35-16,-18-35 15,-18 36-15,-17-36 16,17 35-16,-52-17 16,52 17-16,-53 18 15,54 0-15,-1 0 16</inkml:trace>
  <inkml:trace contextRef="#ctx0" brushRef="#br1" timeOffset="350081.9176">21414 16245 0,'-36'0'16,"19"18"-16,-1 0 15,18-1-15,-18 19 0,18 34 16,18-35-1,0-17-15,35 17 0,-18-17 16,18 0 0,-18-18-16,0 0 0,-17-18 15,0 0-15,17-35 16,-35 18-16,0 18 0,0-19 16,-18-34-16,-17 52 15,17-17-15,1 17 16,-54 18-16,36 0 15,17 0-15,-17 35 16,17-17-16</inkml:trace>
  <inkml:trace contextRef="#ctx0" brushRef="#br1" timeOffset="350398.4576">22084 16104 0,'0'-17'0,"0"-1"15,-18 18-15,1 0 0,-19 35 16,1 1-16,0 34 16,17-17-16,18 35 15,0-35-15,35 18 16,1-36-1,34 0-15,-34-35 16,-1 0-16,35 0 16,-52-17-16,-18-1 15,0-17-15,-18 17 16,-17 0-16,-71 1 16,53-1-16,-70 36 15</inkml:trace>
  <inkml:trace contextRef="#ctx0" brushRef="#br1" timeOffset="352912.0297">10989 15152 0,'-18'0'16,"36"0"0,53 17-1,-18-17-15,105 0 16,-52 18-16,88-18 16,-88 0-16,70 0 15,-105 0-15</inkml:trace>
  <inkml:trace contextRef="#ctx0" brushRef="#br0" timeOffset="361576.9495">7355 7620 0,'0'-18'31,"18"18"-31,-18 18 94,-18-18 0,1 0-79,-1 0-15,-17 0 16,0 0-16,-18 0 15,17-18-15,-17 18 16,18-17-16,0 17 16,0-18-16,-18 0 0,-35 1 15,35-1-15,-71-17 16,71 17 0,-88-17-16,88 17 15,-88-17-15,71 17 16,-54-34-1,54 34-15,-36-17 16,53 35-16,-35-18 16,70 0-16,-35 1 15,35 17-15,1-18 16,-1 0-16,0 18 31,1 0 0,17 18-15</inkml:trace>
  <inkml:trace contextRef="#ctx0" brushRef="#br0" timeOffset="362007.1921">5750 7444 0,'-17'0'16,"17"-18"-16,-18 0 15,0-17-15,1-18 16,-1 36-16,0-19 16,1 19-16,-18-36 15,17 17-15,0-17 16,18 36-16,0-18 16,18 35-1,35-18-15,-36 18 16,54 0-16,-36 0 15,36 35 1,-36-35-16,36 35 16,-36-35-16,0 0 0,18 18 15,-35-18 1</inkml:trace>
  <inkml:trace contextRef="#ctx0" brushRef="#br0" timeOffset="363024.8875">3069 7691 0,'-17'0'15,"-19"0"1,36 17-16,-35-17 16,17 18-16,1-1 15,-1 1-15,0 0 0,-34 17 16,34-17-16,-17 52 15,35-52 1,0 17-16,0-17 0,0 35 16,17-36-16,1 1 15,0-18-15,34 18 16,-34-18-16,17-36 16,1 19-16,-36-19 15,35-16-15,-35-19 16,0 36-16,0-18 15,-18 17-15,-17-69 16,17 52-16,1 0 0,-1 18 16,-35-54-1,53 72-15,-17 17 0,-1-18 16,18 36 0,0 35-1,0-18-15,0 35 16,18-52-16,17 53 15,0-36-15,18 35 16,-35-34-16,52 17 16,-52-36-16,35 19 15,-36-19-15,1 1 16,0-18 0</inkml:trace>
  <inkml:trace contextRef="#ctx0" brushRef="#br0" timeOffset="363601.5296">3228 7408 0,'0'53'15,"0"-17"-15,0 16 0,18 37 16,-1-54-16,-17 0 16,35 36-1,-35-54-15,18 1 0,0-18 16,-18-18-1,17-17 1,1 17-16,17 1 16,-17 17-16,35 17 15,-18 1-15,0 53 16,-17-54-16,0 54 16,-18-53-16,-18 17 15,-17-18-15,-18 19 16,18-36-16,-36 0 15,36-18-15,-1-17 16,36 17 0,0-17-16,18 17 15</inkml:trace>
  <inkml:trace contextRef="#ctx0" brushRef="#br0" timeOffset="364124.9778">3969 7638 0,'17'-18'15,"1"18"-15,0 0 16,17 0 0,-17 0-16,-1 0 0,1 0 15,0 18 1</inkml:trace>
  <inkml:trace contextRef="#ctx0" brushRef="#br0" timeOffset="364260.357">4022 7832 0,'35'0'15,"18"-18"1,0 18-16,-36-18 16</inkml:trace>
  <inkml:trace contextRef="#ctx0" brushRef="#br0" timeOffset="364814.165">4498 7479 0,'-35'18'16,"17"17"-16,18-18 16,-35 54-1,35-36-15,-18 53 16,36-52-16,-18-1 0,17 18 15,19-35-15,-1 35 16,0-36-16,-17 1 0,-1-1 16,36-17-16,-35-17 15,-18-1-15,18 1 16,-18-1-16,-18-17 16,0 17-16,-17 0 0,17 1 15,-17-1-15,-35 18 16,52 0-16,0 0 0,-17 18 15,35-1-15</inkml:trace>
  <inkml:trace contextRef="#ctx0" brushRef="#br0" timeOffset="366187.9319">2346 7673 0,'18'0'0,"-18"-18"16,-18 18-1,0 0-15,1 0 16,-19 18 0,19-18-16,-36 18 15,18-1-15,-1 1 16,19-1-1</inkml:trace>
  <inkml:trace contextRef="#ctx0" brushRef="#br0" timeOffset="366377.0377">2452 7779 0,'-35'17'0,"17"-17"16,-17 18-16,-18 0 16,17-18-16,1 17 0,-18 19 15,36-36 1,-1 17-16</inkml:trace>
  <inkml:trace contextRef="#ctx0" brushRef="#br0" timeOffset="368951.6834">723 7567 0,'0'0'0,"-17"-18"0,-1 18 16,-17 0-16,17 18 0,-53 17 15,54-17-15,-18 53 16,35-36-16,0 0 16,0-17-16,17 17 0,36-17 15,-18-1-15,18-17 16,-35-17-16,35-19 16,-36 19-1,1-36-15,-18 18 16,0-54-1,0 54-15,-18-53 16,1 53-16,-1-18 0,-35-35 16,18 52-1,17 36-15,18 18 16,0 17-16,18 71 16,35 17-1,-35-70-15,52 36 16,-35-54-16,36 0 15,-18-35-15,0-18 16</inkml:trace>
  <inkml:trace contextRef="#ctx0" brushRef="#br0" timeOffset="369340.6816">970 7320 0,'35'0'16,"-17"0"-16,35 0 15,-18-17-15,18-1 16,-35 0-16,-1 18 16,-34 0-1,-1 18 1,18 17-1,0 0-15,0-17 0,0 35 16,0-35-16,18 52 16,-1-35-16,1 18 15,-18-35-15,18 17 16,-18-17 0,0 0-16,0-1 15,-36-17 1,1 0-1,18 0-15,-1 18 16,0-1-16,1-17 0,-1 18 16</inkml:trace>
  <inkml:trace contextRef="#ctx0" brushRef="#br0" timeOffset="369619.7253">476 8184 0,'18'0'0,"0"-17"15,52-1-15,-17 1 16,88-1-1,-88 18-15,88-35 16,-70 35-16,35-36 16,-71 36-16,18-17 15</inkml:trace>
  <inkml:trace contextRef="#ctx0" brushRef="#br0" timeOffset="370226.1216">706 8467 0,'-18'17'0,"-17"1"16,17 53 0,18-36-1,35 0 1,-17-17-16,0-18 16,17 0-16,0-18 15,-35 0-15,18-34 16,-18 16-16,0-17 15,0 18 1,-18 0-16,0-36 16,1 36-16,-1 0 0,-17-36 15,17 53-15,1 1 16,17 34 0,17 54-1,1-36-15,0 18 16,52 35-16,-52-52 15,17-1-15,36 18 16,-36-35-16,0-1 0,-17 1 16,17-18-16,-17 0 15</inkml:trace>
  <inkml:trace contextRef="#ctx0" brushRef="#br0" timeOffset="370593.2556">988 8290 0,'17'71'16,"1"-36"-16,0 0 0,-1 1 15,19-1-15,-19-17 16,-17-1-16,0-34 15,18-19 1,0 19-16,-18-1 16,17 0-16,1 18 15,17-17-15,-17 17 0,-1 0 16,1 17 0,0 1-16,-1 35 15,-17-35-15,0-1 0,-17 1 0,-19 0 16,1-1-16,-18-17 15,18 0 1,0 0-16,-1 0 16,19-17-16</inkml:trace>
  <inkml:trace contextRef="#ctx0" brushRef="#br1" timeOffset="388361.0786">4022 17092 0,'-18'-18'16,"0"1"0,-17-18-16,17 17 0,-34 0 15,34 18 1,0 0-16,-35 18 15,18 0-15,0 34 16,17-16-16,18 52 16,0-53-16,35 18 15,1-35-15,34-1 16,-34-17-16,34-17 16,-35-1-16,18-35 15,-35 18-15,0-36 16,-18 18-16,-18-17 15,0 17-15,-17-35 16,0 35 0,17 0-16,-17-53 15,0 53-15,17 36 16,18 34 0,35 54-1,-35-18-15,53 70 16,-35-70-16,35 53 15,-18-88-15,36 34 16,-36-34-16,18 17 16,-36-35-16,19 0 15</inkml:trace>
  <inkml:trace contextRef="#ctx0" brushRef="#br1" timeOffset="388772.1965">4251 16616 0,'18'17'16,"-1"-17"-16,1 0 0,0 0 16,52-17-16,-52 17 15,35 0 1,-36 0-16,1 0 15,-18 17 1,-18 36 0,1-17-1,17-1-15,17 36 16,-17-36-16,18 0 16,17 36-16,-17-36 15,-1 0-15,1 18 16,0-18-16,-18-17 0,0 17 15,-18-17 1,-17-18 0,17 0-16,1-18 0,-36 1 15,35 17-15,0-18 16,1 18-16,17-18 16,-18 18-16</inkml:trace>
  <inkml:trace contextRef="#ctx0" brushRef="#br1" timeOffset="389149.4105">3669 17551 0,'53'0'31,"-18"0"-31,18-18 16,18 18-16,87 0 15,-69-18-15,87 18 16,-88 0-16,-17 0 16,-1 0-16,1 0 0,-18 0 0,0 36 15,-36-19 1,-17 1-16,18-18 0,-36 35 16,-17-35-16</inkml:trace>
  <inkml:trace contextRef="#ctx0" brushRef="#br1" timeOffset="389655.0922">4075 17974 0,'-36'0'16,"1"35"0,0 18-1,17 18-15,0-18 0,18 35 16,18-18-1,-18-34-15,35-19 0,18 1 16,-17-18 0,17-35-16,-18-1 15,18-52 1,-36 53-16,-17-18 0,0 0 0,0 0 16,-35-70-1,17 70-15,-34-71 16,16 71-16,1-17 15,17 52-15,18 54 16,0-1-16,18 71 16,-18-36-16,53 71 15,-35-70-15,34 52 16,-16-87-16,34 34 16,-17-52-16,18-1 15</inkml:trace>
  <inkml:trace contextRef="#ctx0" brushRef="#br1" timeOffset="390051.2119">4604 17974 0,'-18'0'16,"0"18"-16,1-18 16,17 17-16,-18 19 0,1 17 15,17-18-15,0 0 16,0 18-16,0-18 16,35-17-16,-18-18 15,1 0-15,0 0 0,-1 0 16,1-18-16,0-17 15,-1 17-15,-17-17 16,0 0-16,0 17 16,0-17-16,0 53 15,0 17 1,18 0-16,0 0 16,17-17-1,0 17-15,0-35 16,1 0-16,-19 0 15</inkml:trace>
  <inkml:trace contextRef="#ctx0" brushRef="#br1" timeOffset="390256.3292">5151 17639 0,'70'18'16,"1"-18"-1,-1 0 1,-34 0-16,-1 0 16</inkml:trace>
  <inkml:trace contextRef="#ctx0" brushRef="#br1" timeOffset="390386.1781">5309 17762 0,'36'0'0,"34"0"16,-35-17-16,1 17 0,-1 0 16</inkml:trace>
  <inkml:trace contextRef="#ctx0" brushRef="#br1" timeOffset="391074.4164">6579 17286 0,'-35'-35'0,"-18"17"15,0 1 1,36 17-16,-36 0 15,35 17-15,0 36 16,1-35-16,17 52 16,0-34-16,35-1 15,-17-17-15,35-1 16,-18-17-16,35-17 16,-52-1-16,17 0 15,1-52 1,-36 34-16,0 1 0,0-35 15,0 17-15,-18 17 16,0-34-16,1 35 16,-1-1-16,-17 1 15,17 17-15,0 18 16,18 53 0,18 0-16,17 35 15,-17-35-15,53 53 16,-36-71-16,53 1 15,-35-19-15,-18-17 16,1-17-16</inkml:trace>
  <inkml:trace contextRef="#ctx0" brushRef="#br1" timeOffset="391475.5021">6862 16828 0,'52'17'16,"-16"-17"-16,-1 0 0,18-17 15,35-1 1,-53 18-16,36 0 16,-89 0-1,-17 18 1,17-1-16,1 1 0,-36 17 15,35-17-15,1 52 16,17-52-16,17 17 16,1 0-16,35 18 15,-36-35-15,36 35 16,-35-35-16,0-1 0,-1 18 16,-17-17-16,-35 0 15,17-18 1,1 17-16,-19-17 0,19 0 15,-19 0-15,1 0 0,18 0 16,-36 0-16,35 0 16,0 18-1</inkml:trace>
  <inkml:trace contextRef="#ctx0" brushRef="#br1" timeOffset="391764.2378">6227 17639 0,'17'18'15,"18"-18"-15,36 0 16,52 0-16,-34 0 15,87 0-15,-88 0 16,18-18-16,88 0 16,-106 18-16,-17 0 0,52 0 15,-87 0 1,17 18-16,-18 0 16,-18-18-16</inkml:trace>
  <inkml:trace contextRef="#ctx0" brushRef="#br1" timeOffset="392364.5226">6597 18062 0,'-53'0'15,"35"18"1,-17 17-16,0 18 16,17-18-16,18 1 15,-17-1-15,17 53 16,17-70-16,18 35 16,1-53-16,-19 17 0,54-34 15,-36-1 1,18-35-16,-35 18 15,-1-53-15,-17 35 16,-17-35-16,17 35 16,-35-36-1,-1 36-15,1-35 16,17 71-16,-35-1 16,53 36-16,0 17 15,0 0-15,18 71 16,17-53-16,1 53 15,-1-53-15,35 17 16,-17-34-16,-17-19 16,17 36-16,-18-53 15,-18 0-15</inkml:trace>
  <inkml:trace contextRef="#ctx0" brushRef="#br1" timeOffset="393548.8071">7126 17992 0,'-18'17'16,"1"-17"-1,17 18-15,0 35 16,0-18-16,0-17 0,0 17 16,17-17-16,19 35 15,-19-36-15,19 1 16,-1-18-16,-17 0 16,-1 0-16,1-18 0,0 1 15,-1-1-15,1 0 0,-18-17 16,0-18-16,0 36 15,0-36-15,-18 35 16,1 0 0,-1 18-16,18 36 15,0-1-15,18 35 16,-1-34-16,1-1 16,-1 0-16,19 18 15,-19-35-15,36-1 16</inkml:trace>
  <inkml:trace contextRef="#ctx0" brushRef="#br1" timeOffset="393894.5456">7920 17780 0,'0'18'15,"0"-1"1,18-17 15</inkml:trace>
  <inkml:trace contextRef="#ctx0" brushRef="#br1" timeOffset="394560.8432">8925 17233 0,'-53'-17'16,"0"17"-1,18 0-15,-35 17 16,34 1-16,19 17 0,-1 0 15,0 18-15,18 36 16,0-54-16,18 0 16,35 0-1,18-17-15,-36-36 16,0 1-16,0-19 0,18-34 16,-35 17-16,-18 18 15,18-18-15,-18 17 16,-18 1-16,-17-53 15,17 35-15,0 18 0,-17-36 16,0 18 0,17 36-16,1 17 0,17 35 15,0 36 1,0-19-16,35 37 16,0-36-16,18 52 15,-35-69-15,52 17 16,-35-36-16,36 1 15</inkml:trace>
  <inkml:trace contextRef="#ctx0" brushRef="#br1" timeOffset="396780.0436">9366 17145 0,'-17'0'16,"17"18"-16,0 35 15,0-18-15,0 0 16,0 18 0,17-35-16,1-1 0,17-17 15,0 0-15,-17 0 16,17-35-16,-17 0 16,0-18-16,-18 18 15,0-18 1,0 17-16,-18 1 15,18 53 1,-18 35 0,36 17-1,-18-35-15,18 1 16,-18-19-16,17 1 0,19 35 16,-36-35-16,0-1 15</inkml:trace>
  <inkml:trace contextRef="#ctx0" brushRef="#br1" timeOffset="397119.1526">8537 17745 0,'-17'0'15,"34"0"1,19 0 0,16 0-16,1-18 0,18 18 0,88 0 15,-71 0-15,106 0 16,-88 18-16,88-18 15,-106 0 1,35 17-16,-70-17 16,18 18-16,-53-18 15</inkml:trace>
  <inkml:trace contextRef="#ctx0" brushRef="#br1" timeOffset="397632.1242">8819 18115 0,'-35'35'0,"-18"18"15,36-17 1,17-1-16,-18 35 16,18-34-16,18-1 15,-1-17-15,1-1 16,35-34-16,-36-1 15,1 0-15,17-35 16,-17 1 0,-18 16-16,0-17 15,0 18-15,0-53 16,0 53-16,0-18 0,0 0 16,-18 17-16,1 1 0,-1 0 15,18 53 1,-18 52-1,18-35-15,0 18 0,0 0 16,18 71-16,0-71 16,-1 0-16,1-18 0,35 18 15,-18-36-15,18-17 16,-18 0-16</inkml:trace>
  <inkml:trace contextRef="#ctx0" brushRef="#br1" timeOffset="398037.2399">9313 18133 0,'-17'0'15,"17"17"-15,-18-17 0,0 36 16,1-19-16,-1 1 16,1 35-16,17-18 15,0-17-15,17-1 16,1 1-16,-1-18 16,1 0-1,0 0-15,-1-35 16,1 35-16,-18-18 0,0-17 15,0 17-15,18-17 16,-18 53 0,17 17-1,1 0 1,0-17-16,-1 17 0,36-17 16,-18-1-16,-17-17 15,17 0 1</inkml:trace>
  <inkml:trace contextRef="#ctx0" brushRef="#br1" timeOffset="398488.4572">10495 17657 0,'18'0'15,"52"17"1,-34-17-16,34-17 16,-35 17-16,1 0 15,-19 0-15</inkml:trace>
  <inkml:trace contextRef="#ctx0" brushRef="#br1" timeOffset="398609.5701">10601 17886 0,'53'17'0,"17"-17"16,-34 0-1,34-17-15</inkml:trace>
  <inkml:trace contextRef="#ctx0" brushRef="#br1" timeOffset="399544.0736">11818 17268 0,'0'-17'0,"-18"-1"0,-17-17 16,-18 17-16,18 18 15,0 0-15,-54 53 16,72-18-16,-1 1 15,-17 70-15,35-36 16,18 54-16,-1-89 16,18 0-16,1-17 15,-1-1-15,36-34 16,-36-1-16,35-52 16,-52 17-16,0 0 0,-1 0 15,1-35-15,-18 35 16,0 17-16,-18-16 15,1 34-15,-1 18 16,0 0-16,1 88 16,17-17-16,0 123 15,0-106-15,35 88 16,-17-105-16,35 52 16,-36-87-16,19 34 15,-36-52 1</inkml:trace>
  <inkml:trace contextRef="#ctx0" brushRef="#br1" timeOffset="400390.4892">7108 18521 0,'0'-18'32,"18"18"-32,17 18 15,1-18-15,17 17 16,-36-17-1,1 18-15,17-18 0,0 18 16,-35-1-16,18 1 16,-36 0-1,18-1-15,-17 1 0,17 0 16,-18-18 0,18 17-16,18-17 15,-18 18-15,17-18 0,-17 18 16,-17-18-1,-36 0 1,18 0-16,-36 0 16,36 0-16,-36 0 15,54 0 1,-1 0-16,0 0 16,36 0-16</inkml:trace>
  <inkml:trace contextRef="#ctx0" brushRef="#br1" timeOffset="401068.2336">7814 18697 0,'0'18'16,"0"0"-16,35 17 16,-17 0-16,53 18 15,-36-35-15,-18-1 16,19 1-16,-1 0 0,-17-18 15,17 0-15,-17 0 16</inkml:trace>
  <inkml:trace contextRef="#ctx0" brushRef="#br1" timeOffset="401235.842">8061 18750 0,'-53'53'15,"0"18"1,36-36-16,-1-17 0,0 17 16,36-35-1</inkml:trace>
  <inkml:trace contextRef="#ctx0" brushRef="#br1" timeOffset="401958.2383">8837 18662 0,'-18'0'0,"1"0"16,34 0-1,36 0 1,-17 18-16,-1-1 0,0 1 16,0 0-16,54-1 15,-54 1-15,-17-1 0,-1-17 16,1 18-16,-36 0 16,18-1-16,-17-17 15,-19 0-15,1 0 16,17 0-16,18 18 15,53 0 1,-35-18 0,35 35-16,-18-35 15,-17 18-15,-18-1 16,-18 1-16,-17-18 16,-53 35-16,35-35 15,0 0-15,-35 0 16,52 0-16,19 0 15,-19 0-15,19 0 16,17-18-16,17 1 16</inkml:trace>
  <inkml:trace contextRef="#ctx0" brushRef="#br1" timeOffset="403170.0417">7126 18697 0,'-18'0'16,"18"18"15,18-18-16,0 0 1,-18-18-16,35 18 16,-17 0-1,17 0 1,-17 18-16,35-18 16,-36 0-16,1 0 15,-1 18-15,1-18 0,-18 17 16,18-17-16,-18 18 15,0-1-15,-18-17 0,0 18 16,1-18 0,-18 0-16,-18 0 15,35 0-15,-35-18 16,18 18-16,-18 0 16,35-17-16,-17 17 15,17 0 1,18-18-16,18 18 15,0 0-15,-1 0 16,1 0-16,17 0 16,-17 0-16,-1 35 15,1-35-15,17 18 16,-17-18 0,0 35-16,-18-17 15,-18 0 1,0-18-16,1 17 15,-1-17-15,-17 18 0,17-18 16,-52 18-16,34-18 16,1 17-16,0-17 0,-1 0 15,1 0-15,18 0 16,-1-17-16,18 34 31,18-17-15</inkml:trace>
  <inkml:trace contextRef="#ctx0" brushRef="#br0" timeOffset="411395.156">7373 8361 0,'-18'0'63,"1"0"-48,-18 17-15,17-17 0,-70 36 16,-18-1 0,35 0-16,1-17 0,-18 35 15,-106 35 1,88-53-16,0 18 0,18 0 15,-53 35-15,35-17 16,70-53-16,1 17 16,18-18-16,-1-17 15,18 18-15,0-36 32,18 1-32</inkml:trace>
  <inkml:trace contextRef="#ctx0" brushRef="#br0" timeOffset="411727.3694">6279 8643 0,'-35'0'15,"0"18"-15,-71 17 16,53 0-16,-70 36 16,70-36-16,-18 0 15,-17 36 1,70-53-16,1-1 0,17 36 16,35-35-16,-17-1 15,70 1-15,-35-18 16,70 18-1,-52-18-15,-18 0 0,17 0 16,54 0-16,-71 0 16,-18 0-16,0 0 15</inkml:trace>
  <inkml:trace contextRef="#ctx0" brushRef="#br0" timeOffset="427217.2909">3016 9719 0,'0'0'0,"0"-18"0,-17 18 16,-1 0-1,0-17-15,1 17 16,-1 0-16,-17 0 16,17 17-1,1 1-15,-1 0 16,18 35-1,0-36-15,0 19 16,0-19-16,18 18 16,-1-35-16,1 18 0,-1-18 15,1-18-15,35-17 16,-35 18-16,35-54 16,-36 36-16,1-36 15,-18 18-15,0-35 16,0 53-16,-18-53 15,1 35-15,-1 17 16,-35-34-16,53 52 16,-18 18-16,1 0 15,17 35-15,0 1 16,0 70-16,17-54 16,1 1-16,35 53 15,-18-53-15,-17 0 0,52 18 16,-34-36-1,-1-17-15,18-1 16,-18 1-16,-17-18 0</inkml:trace>
  <inkml:trace contextRef="#ctx0" brushRef="#br0" timeOffset="427627.892">3598 9596 0,'-17'-18'15,"-1"18"-15,0-18 0,1 18 16,-1 0-16,1 0 0,-1 18 16,-17 17-1,17-17-15,18 17 0,0 0 16,-18-17-16,36 17 0,0 18 15,-1-35-15,19 17 16,-1-35-16,18 0 16,-18 0-16,0 0 15,-17 0 1,0-35-16</inkml:trace>
  <inkml:trace contextRef="#ctx0" brushRef="#br0" timeOffset="428096.237">3916 9596 0,'17'0'16,"1"0"-1,17 0 1,1 0-16,-19 0 0,19 0 15,-19 0-15,1 0 16,-36 17 0</inkml:trace>
  <inkml:trace contextRef="#ctx0" brushRef="#br0" timeOffset="428229.5496">3969 9772 0,'35'0'0,"-17"0"16,17 0-16,0 0 16,-17 0-16</inkml:trace>
  <inkml:trace contextRef="#ctx0" brushRef="#br0" timeOffset="429176.0675">4639 9596 0,'18'-36'16,"-36"19"0,0-1-1,1 18-15,-1 0 16,-35 0-16,18 18 16,-36 17-16,36-17 15,0 34 1,17-16-16,18-1 15,0-17-15,18-1 0,35 1 16,0-18 0,-18 0-16,0-18 0,18-17 15,-18 0 1,-17 17-16,-18 0 16,0-17-16,0 18 15,0-1-15,0 0 0,-18 18 16,18-17-16,-17 17 15,17 17 1,0 1-16,0 35 16,0-18-16,0 36 15,0-18-15,17-18 16,-17 35-16,0-34 16,18-1-16,-18 18 15,18-18-15,-18 0 16,0-17-1</inkml:trace>
  <inkml:trace contextRef="#ctx0" brushRef="#br2" timeOffset="460200.6213">2152 5592 0,'18'0'31,"17"17"-15,-17-17-16,34-17 15,-16 17-15,-19 0 0,36 0 16,-35-18-1,0 18-15,-1-18 16,-17 1-16</inkml:trace>
  <inkml:trace contextRef="#ctx0" brushRef="#br2" timeOffset="460401.765">2346 5380 0,'18'18'31,"-1"-1"-31,1 1 0,0-1 15,17 19-15,18 17 16,-36-36-16,-17 1 16,18-18-16,-18 35 15,0-17-15,-18-1 0,-17 19 16,17-1-16,1-17 16,-18 17-16,17-35 15</inkml:trace>
  <inkml:trace contextRef="#ctx0" brushRef="#br2" timeOffset="460913.37">2064 8326 0,'0'-18'47,"35"0"-32,-17 1-15,70-19 16,-53 19-16,0-1 16,-17 0-16,17 1 0,1-1 15,-19-17-15</inkml:trace>
  <inkml:trace contextRef="#ctx0" brushRef="#br2" timeOffset="461107.649">2293 8079 0,'18'0'16,"17"0"0,-17 0-16,52 0 15,-35 0-15,18 17 16,-35 1-16,-18 17 15,-18-17-15,-17 35 16,0-18-16,-18 18 16,18-35-16,17-1 15</inkml:trace>
  <inkml:trace contextRef="#ctx0" brushRef="#br2" timeOffset="461535.6747">1782 9825 0,'35'0'16,"-18"0"-16,19-18 0,34-17 15,36 0 1,-71 17-16,18 0 16,-35 1-16,35-19 15</inkml:trace>
  <inkml:trace contextRef="#ctx0" brushRef="#br2" timeOffset="461745.9777">2152 9525 0,'88'-18'15,"0"1"-15,-52 17 16,-19 0-16,19 17 15,-19 19-15,-34-19 16,-1 19-16,-53 52 16,18-35-16,-35 35 15,35-53-15,-17 36 16</inkml:trace>
  <inkml:trace contextRef="#ctx0" brushRef="#br2" timeOffset="472320.0536">15205 8784 0,'0'-17'47,"17"17"78,1 17-109,17-17-16,-17 0 0,52 0 15,-17 0-15,71-17 16,-54 17-16,19-18 16,-1 0-16,-18 18 0,19-17 15,52 17-15,-88-18 16,17 18-16,-35 0 16,-17 0-1,0 0-15,-18 18 16,0-1-16,-36 1 15,1-18 1</inkml:trace>
  <inkml:trace contextRef="#ctx0" brushRef="#br2" timeOffset="477062.3101">3104 6191 0,'-17'0'16,"-1"-17"0,36 34 46,35 1-46,0-18-16,52 18 15,-34-18 1,0 17-16,87-17 16,-69-17-16,69-1 15,-87 0-15,70 1 16,-88-1-16,0 18 16,-36 0-16,-34 0 31,-18 18-31,-36 17 15</inkml:trace>
  <inkml:trace contextRef="#ctx0" brushRef="#br2" timeOffset="478228.814">8590 9666 0,'-17'0'0,"-1"0"15,36 0 17,70 0-17,-35 0-15,123 18 0,-88-18 16,106 0-1,-88 0-15,70 0 16,-105 0-16,17 0 16,-70 0-16,-18 17 15,0 1-15</inkml:trace>
  <inkml:trace contextRef="#ctx0" brushRef="#br2" timeOffset="481529.476">8467 9684 0,'0'-18'16,"-18"18"-1,36 0 1,17 18-1,0-1-15,53 1 16,-17-18-16,88 18 16,-71-18-16,106 0 15,-106-18-15,71 18 16,-89 0-16,36-18 16,-70 18-16,-1 18 15,-53-18 1,-35 18-1,18-18-15,0 0 16,-53 17-16,35-17 16,0 0-16,-18 0 0,-52 0 15,70 0 1,-18-17-16,1 17 0,17 0 16,-53-18-16,71 0 15,-36 1-15,36 17 16,17 0-1,36 0 1,52 0 0,-17 0-16,53 17 15,-35-17-15,-1 0 0,1 0 16,-1 0-16,54 0 16,-71 0-16,0 0 15,-18 18-15,0-18 0,-17 0 0,-1 0 16,-17 18-1,-52-18-15,16 0 16,-70 0-16,54 0 16,-72 0-1,71 0-15,-53-18 0,71 18 16,-18 0 0,71 0-1,88 0 1,-54 0-16,107 0 15,-88 0-15,17 0 16,-17-18-16,-1 18 0,54 0 16,-72 0-16,19-17 15,-53 17-15,17 0 16,-53 0 0,-70 0-1</inkml:trace>
  <inkml:trace contextRef="#ctx0" brushRef="#br2" timeOffset="503733.1192">6615 13194 0,'17'18'16,"-17"-36"30,18 18-30,-18-18 47,0 1-48,0-1 1,-18 18-16,18-18 15,-17 18-15,-1-17 0,-53 17 16,36-18-16,0 18 16,0 0-16,-18 0 0,0 0 0,-71 0 15,1 0 1,52 0-16,1 0 16,17 18-16,-88-18 15,88 0-15,-71 17 16,71-17-16,0 18 0,-17 0 15,52-1-15,1 1 16,-1-18-16,0 18 16,18-1-1,-17 1-15,17-1 16,-18 1 0,18 0-1,-18-18 1,18 17-16,0 1 15,0 0 1,0-1-16,0 36 16,0-35-16,18 35 15,-18-18-15,18 53 16,-18-35-16,0 53 16,0-53-16,17 70 15,-17-52-15,0 70 16,0-70-16,0-1 15,0 54 1,0-71-16,0-1 0,0 1 16,0 0-16,0 0 0,0 0 15,0-18-15,0 54 16,18-1 0,-18-53-16,0 36 0,18-36 15,-18-17-15,17 34 16,1-34-16,0 0 15,-18-1-15,35 1 16,-18-18-16,1 18 16,0-18-16,17 0 15,-17 17-15,17-17 16,0 18-16,18-18 16,-35 0-16,35 0 15,-18 0-15,18 0 0,-18 18 16,18-18-16,0 0 15,53 17-15,-53 1 0,0-18 16,70 17 0,1 1-16,-54-18 15,1 0-15,52 18 16,-70-18-16,18 0 0,-18 0 16,52 0-16,-52 0 15,35 0 1,-52 0-16,17 0 15,-18 0-15,-17-18 16,-1 0-16,-17 1 16,0-1-16,0 1 15,-17-19 1,17 19-16,-18-19 0,0-34 16,18 35-16,0-1 15,-17-70-15,17 36 16,-18-71-1,0-18-15,18 71 0,-17-106 16,-1 88 0,-17-70-16,35 87 15,-18-34-15,18 52 16,0-17-16,0 35 16,0 0-1,0 18-15,0-18 16,0 35-16,18-17 15,-18 18-15,0-19 16,0 19-16,-18-1 16,1 18-16,-1-18 15,0 18-15,-17 0 16,17 0-16,1-17 16,-19 17-16,19-18 15,-1 18-15,1-18 0,-19 18 16,19 0-16,-19-17 15,-34 17-15,17 0 0,18 0 16,-71 17 0,18 1-16,35 0 15,17-18-15</inkml:trace>
  <inkml:trace contextRef="#ctx0" brushRef="#br2" timeOffset="505485.4102">7532 16581 0,'0'-18'16,"-18"18"0,18-18-16,-17 18 0,-19-17 15,19 17-15,-1 0 16,-17 0-16,-1 0 0,-52 17 15,35 1-15,-70 0 16,52-1 0,-70 1-16,88-18 15,-105 17-15,87-17 16,-70 18-16,88-36 16,-71 1-1,89 17-15,-53-18 16,70 18-16,-17 0 0,0 0 15,17 0 1,1 18 0,-1-1-1,0 1 1,-17 0 0,17-1-16,-17 36 15,35-17-15,-18 52 16,18-18-1,0-17-15,18 18 0,-18 70 16,18-71-16,-18 125 16,0-90-1,0 1-15,0 106 0,0-124 16,0 71 0,17-106-16,19 35 15,-1-53-15,18 0 16,-18-17-16,36 17 15,-36-17-15,35 0 16,-34-1-16,34-17 16,-34 0-16,-1 0 15,71-17-15,0-1 16,-54 0-16,19 1 16,0 17-16,70-36 15,-53 19-15,53-1 16,-70 18-16,-19-17 0,37 17 15,-54 0 1,18 17-16,-36-17 16,1 0-16,-18 18 0,18-18 15,-1 0 1,-17-18 0,18 1-16,-18-36 15,18 17-15,-18-17 0,0-70 16,0 52-16,0-34 15,0-1-15,0-18 0,0 1 16,0-1-16,-18 1 0,0 17 16,-17-88-1,17 123-15,18 1 0,-17 35 16,-1-1-16,1 1 16,-1 17-16,0 1 0,18-1 15,0 0 1,-17 18-1,-1 0-15,0 0 0,-17 18 16,0-18-16,-36 53 16,54-18-1,-19 1-15,19-1 16</inkml:trace>
  <inkml:trace contextRef="#ctx0" brushRef="#br2" timeOffset="508800.5272">2893 8273 0,'-18'0'31,"18"17"-15,-17-17 77,-1-17-46,0 17-16,1 0 126,34 0-110,-17 17-32,18-17-15,35 18 16,-18-18-16,18 0 15,0 0 1,-18 0-16,18 0 0,0 0 16,53-18-16,-71 18 15,18 0-15,-18 0 0,1 0 16,17 0-16,-36 0 16,1 0-1,-36 0-15,1 18 16,-19 0-16</inkml:trace>
  <inkml:trace contextRef="#ctx0" brushRef="#br2" timeOffset="509716.7893">2822 9984 0,'-17'0'15,"34"0"48,36 17-63,0-17 16,53 0-16,-36 0 15,89 0-15,-88 18 16,52-18-1,-70 18-15,0-18 0,18 17 16,-36 1-16,18-1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23A-0A11-8844-8DAD-58E83162209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6BE4E-6F73-F049-A874-295B0A36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1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https://towardsdatascience.com/derivative-of-the-sigmoid-function-536880cf918e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842B-3021-3B4F-905F-5313CFF1C4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5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4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9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AC6-65CA-2C43-8BF1-4C5594E9F6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10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3.png"/><Relationship Id="rId7" Type="http://schemas.openxmlformats.org/officeDocument/2006/relationships/image" Target="../media/image10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82.png"/><Relationship Id="rId10" Type="http://schemas.openxmlformats.org/officeDocument/2006/relationships/image" Target="../media/image120.png"/><Relationship Id="rId4" Type="http://schemas.openxmlformats.org/officeDocument/2006/relationships/image" Target="../media/image72.png"/><Relationship Id="rId9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customXml" Target="../ink/ink2.xml"/><Relationship Id="rId10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00.png"/><Relationship Id="rId7" Type="http://schemas.openxmlformats.org/officeDocument/2006/relationships/image" Target="../media/image93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121.png"/><Relationship Id="rId5" Type="http://schemas.openxmlformats.org/officeDocument/2006/relationships/image" Target="../media/image73.png"/><Relationship Id="rId10" Type="http://schemas.openxmlformats.org/officeDocument/2006/relationships/customXml" Target="../ink/ink18.xml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35.png"/><Relationship Id="rId7" Type="http://schemas.openxmlformats.org/officeDocument/2006/relationships/image" Target="../media/image7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5.png"/><Relationship Id="rId9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1.png"/><Relationship Id="rId7" Type="http://schemas.openxmlformats.org/officeDocument/2006/relationships/image" Target="../media/image800.png"/><Relationship Id="rId12" Type="http://schemas.openxmlformats.org/officeDocument/2006/relationships/image" Target="../media/image14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customXml" Target="../ink/ink21.xml"/><Relationship Id="rId5" Type="http://schemas.openxmlformats.org/officeDocument/2006/relationships/image" Target="../media/image112.png"/><Relationship Id="rId10" Type="http://schemas.openxmlformats.org/officeDocument/2006/relationships/image" Target="../media/image131.png"/><Relationship Id="rId4" Type="http://schemas.openxmlformats.org/officeDocument/2006/relationships/image" Target="../media/image501.png"/><Relationship Id="rId9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23.xm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25.xm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6020" y="3848298"/>
            <a:ext cx="5605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7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14:cNvPr>
              <p14:cNvContentPartPr/>
              <p14:nvPr/>
            </p14:nvContentPartPr>
            <p14:xfrm>
              <a:off x="863640" y="1244520"/>
              <a:ext cx="9938160" cy="448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1235160"/>
                <a:ext cx="995688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80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0201" y="3716096"/>
            <a:ext cx="6749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with a 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01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14:cNvPr>
              <p14:cNvContentPartPr/>
              <p14:nvPr/>
            </p14:nvContentPartPr>
            <p14:xfrm>
              <a:off x="711360" y="1123920"/>
              <a:ext cx="11303280" cy="56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000" y="1114560"/>
                <a:ext cx="1132200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21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14:cNvPr>
              <p14:cNvContentPartPr/>
              <p14:nvPr/>
            </p14:nvContentPartPr>
            <p14:xfrm>
              <a:off x="171360" y="1682640"/>
              <a:ext cx="11157480" cy="515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00" y="1673280"/>
                <a:ext cx="111762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03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389" y="3848298"/>
            <a:ext cx="62349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 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58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32039" y="1391356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351C906-53FE-463B-9457-71B6D65D3B7C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recap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14:cNvPr>
              <p14:cNvContentPartPr/>
              <p14:nvPr/>
            </p14:nvContentPartPr>
            <p14:xfrm>
              <a:off x="1079640" y="1733400"/>
              <a:ext cx="9309240" cy="419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1724040"/>
                <a:ext cx="9327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8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47" t="-1042" r="-295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55496" y="3648655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23" name="Straight Arrow Connector 22"/>
          <p:cNvCxnSpPr>
            <a:stCxn id="18" idx="3"/>
            <a:endCxn id="31" idx="1"/>
          </p:cNvCxnSpPr>
          <p:nvPr/>
        </p:nvCxnSpPr>
        <p:spPr>
          <a:xfrm>
            <a:off x="1540849" y="2343804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1" idx="1"/>
          </p:cNvCxnSpPr>
          <p:nvPr/>
        </p:nvCxnSpPr>
        <p:spPr>
          <a:xfrm flipV="1">
            <a:off x="1540848" y="2844065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31" idx="1"/>
          </p:cNvCxnSpPr>
          <p:nvPr/>
        </p:nvCxnSpPr>
        <p:spPr>
          <a:xfrm flipV="1">
            <a:off x="1399781" y="2844065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31" idx="1"/>
          </p:cNvCxnSpPr>
          <p:nvPr/>
        </p:nvCxnSpPr>
        <p:spPr>
          <a:xfrm>
            <a:off x="1465507" y="1826779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31" idx="1"/>
          </p:cNvCxnSpPr>
          <p:nvPr/>
        </p:nvCxnSpPr>
        <p:spPr>
          <a:xfrm flipV="1">
            <a:off x="1465507" y="2844065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7" t="-1042" r="-613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3" name="Straight Arrow Connector 92"/>
          <p:cNvCxnSpPr/>
          <p:nvPr/>
        </p:nvCxnSpPr>
        <p:spPr>
          <a:xfrm flipV="1">
            <a:off x="9191969" y="279911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39" t="-1042" r="-8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6590661" y="2842071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14:cNvPr>
              <p14:cNvContentPartPr/>
              <p14:nvPr/>
            </p14:nvContentPartPr>
            <p14:xfrm>
              <a:off x="635040" y="2394000"/>
              <a:ext cx="11182680" cy="389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680" y="2384640"/>
                <a:ext cx="1120140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56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sigmoid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177" y="1329165"/>
            <a:ext cx="3828041" cy="1544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3" y="2861845"/>
            <a:ext cx="827722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3" y="4044759"/>
            <a:ext cx="847725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937" y="5472034"/>
            <a:ext cx="6323518" cy="6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875" y="3848298"/>
            <a:ext cx="5535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  <a:p>
            <a:pPr algn="ctr"/>
            <a:r>
              <a:rPr lang="en-US" sz="6000" dirty="0"/>
              <a:t>on </a:t>
            </a:r>
            <a:r>
              <a:rPr lang="en-US" sz="6000" i="1" dirty="0">
                <a:latin typeface="Century Schoolbook" panose="02040604050505020304" pitchFamily="18" charset="0"/>
              </a:rPr>
              <a:t>m</a:t>
            </a:r>
            <a:r>
              <a:rPr lang="en-US" sz="6000" dirty="0"/>
              <a:t>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76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14:cNvPr>
              <p14:cNvContentPartPr/>
              <p14:nvPr/>
            </p14:nvContentPartPr>
            <p14:xfrm>
              <a:off x="1244520" y="806400"/>
              <a:ext cx="10655640" cy="39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797040"/>
                <a:ext cx="1067436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6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14:cNvPr>
              <p14:cNvContentPartPr/>
              <p14:nvPr/>
            </p14:nvContentPartPr>
            <p14:xfrm>
              <a:off x="266760" y="1625760"/>
              <a:ext cx="8160120" cy="493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616400"/>
                <a:ext cx="8178840" cy="4952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3BBC2F-E04E-445D-A887-3B59B91155C5}"/>
              </a:ext>
            </a:extLst>
          </p:cNvPr>
          <p:cNvSpPr/>
          <p:nvPr/>
        </p:nvSpPr>
        <p:spPr>
          <a:xfrm>
            <a:off x="574199" y="6468030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Recap: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  <a:blipFill>
                <a:blip r:embed="rId4"/>
                <a:stretch>
                  <a:fillRect l="-1950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6" name="Oval 55"/>
          <p:cNvSpPr/>
          <p:nvPr/>
        </p:nvSpPr>
        <p:spPr>
          <a:xfrm flipH="1">
            <a:off x="3206299" y="4473289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269956" y="4655207"/>
            <a:ext cx="2" cy="277941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flipH="1">
            <a:off x="3205154" y="4976868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61544" y="5133392"/>
            <a:ext cx="8412" cy="304783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3219481" y="5448268"/>
            <a:ext cx="50475" cy="290306"/>
            <a:chOff x="7584254" y="4081562"/>
            <a:chExt cx="460872" cy="584714"/>
          </a:xfrm>
        </p:grpSpPr>
        <p:sp>
          <p:nvSpPr>
            <p:cNvPr id="65" name="Oval 64"/>
            <p:cNvSpPr/>
            <p:nvPr/>
          </p:nvSpPr>
          <p:spPr>
            <a:xfrm flipH="1" flipV="1">
              <a:off x="7584254" y="4081562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 flipV="1">
              <a:off x="7737878" y="4300629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 flipV="1">
              <a:off x="7891502" y="4493616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616FC-6344-40AD-A253-F6509BDFE020}"/>
              </a:ext>
            </a:extLst>
          </p:cNvPr>
          <p:cNvSpPr/>
          <p:nvPr/>
        </p:nvSpPr>
        <p:spPr>
          <a:xfrm>
            <a:off x="5412841" y="6496348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14:cNvPr>
              <p14:cNvContentPartPr/>
              <p14:nvPr/>
            </p14:nvContentPartPr>
            <p14:xfrm>
              <a:off x="774720" y="3892680"/>
              <a:ext cx="9658800" cy="273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5360" y="3883320"/>
                <a:ext cx="9677520" cy="27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0B5F8B-88DB-4343-98AF-B8FF1548CBF8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14:cNvPr>
              <p14:cNvContentPartPr/>
              <p14:nvPr/>
            </p14:nvContentPartPr>
            <p14:xfrm>
              <a:off x="127080" y="768240"/>
              <a:ext cx="10966680" cy="591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758880"/>
                <a:ext cx="1098540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43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16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60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86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98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227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656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26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7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8262" y="157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91107" y="1451286"/>
            <a:ext cx="4484915" cy="2654136"/>
            <a:chOff x="841828" y="1235349"/>
            <a:chExt cx="4484915" cy="251465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841828" y="3285944"/>
              <a:ext cx="4484915" cy="214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993124" y="1235349"/>
              <a:ext cx="0" cy="2155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14:cNvPr>
              <p14:cNvContentPartPr/>
              <p14:nvPr/>
            </p14:nvContentPartPr>
            <p14:xfrm>
              <a:off x="888840" y="673200"/>
              <a:ext cx="10712880" cy="590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663840"/>
                <a:ext cx="1073160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20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885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542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2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6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7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8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0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488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7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26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8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1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 smtClean="0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= 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4286"/>
            <a:ext cx="8886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43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6287"/>
            <a:ext cx="96297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0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7157" y="3848298"/>
            <a:ext cx="3643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Derivatives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143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79" y="923925"/>
            <a:ext cx="95916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6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Intuition about derivatives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43676" y="1917206"/>
            <a:ext cx="1421968" cy="3490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83100" y="1592375"/>
                <a:ext cx="2331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00" y="1592375"/>
                <a:ext cx="233110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36494" y="5634109"/>
                <a:ext cx="537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94" y="5634109"/>
                <a:ext cx="53771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090685" y="1853985"/>
            <a:ext cx="3584831" cy="3734015"/>
            <a:chOff x="1207936" y="374310"/>
            <a:chExt cx="3276672" cy="4158921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207936" y="4332293"/>
              <a:ext cx="32766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419991" y="374310"/>
              <a:ext cx="0" cy="41589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73E286-3BCD-4F69-8E0B-454D7D524ABE}"/>
                  </a:ext>
                </a:extLst>
              </p14:cNvPr>
              <p14:cNvContentPartPr/>
              <p14:nvPr/>
            </p14:nvContentPartPr>
            <p14:xfrm>
              <a:off x="768240" y="1555920"/>
              <a:ext cx="11163600" cy="504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73E286-3BCD-4F69-8E0B-454D7D524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80" y="1546560"/>
                <a:ext cx="11182320" cy="50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52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8306" y="3831665"/>
            <a:ext cx="6053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More derivatives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3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0685" y="1853985"/>
            <a:ext cx="3584831" cy="3734015"/>
            <a:chOff x="1207936" y="374310"/>
            <a:chExt cx="3276672" cy="415892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207936" y="4332293"/>
              <a:ext cx="32766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419991" y="374310"/>
              <a:ext cx="0" cy="41589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Intuition about derivatives</a:t>
            </a:r>
          </a:p>
        </p:txBody>
      </p:sp>
      <p:sp>
        <p:nvSpPr>
          <p:cNvPr id="11" name="Arc 10"/>
          <p:cNvSpPr/>
          <p:nvPr/>
        </p:nvSpPr>
        <p:spPr>
          <a:xfrm flipV="1">
            <a:off x="-1405953" y="-1587261"/>
            <a:ext cx="5417388" cy="6974322"/>
          </a:xfrm>
          <a:prstGeom prst="arc">
            <a:avLst>
              <a:gd name="adj1" fmla="val 16200000"/>
              <a:gd name="adj2" fmla="val 213745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4986" y="1690688"/>
                <a:ext cx="2071977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86" y="1690688"/>
                <a:ext cx="2071977" cy="5959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4244" y="5588000"/>
                <a:ext cx="537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44" y="5588000"/>
                <a:ext cx="53771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7C38CB-85B9-45A5-986F-ADAAFFEC59BD}"/>
                  </a:ext>
                </a:extLst>
              </p14:cNvPr>
              <p14:cNvContentPartPr/>
              <p14:nvPr/>
            </p14:nvContentPartPr>
            <p14:xfrm>
              <a:off x="698400" y="558720"/>
              <a:ext cx="11239920" cy="577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7C38CB-85B9-45A5-986F-ADAAFFEC59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40" y="549360"/>
                <a:ext cx="1125864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29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More derivative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5A4016-7795-4748-9D72-0291DB596FFA}"/>
                  </a:ext>
                </a:extLst>
              </p14:cNvPr>
              <p14:cNvContentPartPr/>
              <p14:nvPr/>
            </p14:nvContentPartPr>
            <p14:xfrm>
              <a:off x="1549440" y="1289160"/>
              <a:ext cx="10617480" cy="531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5A4016-7795-4748-9D72-0291DB596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0080" y="1279800"/>
                <a:ext cx="10636200" cy="53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45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019" y="3848298"/>
            <a:ext cx="6365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40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191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Gradient Descent</vt:lpstr>
      <vt:lpstr>PowerPoint Presentation</vt:lpstr>
      <vt:lpstr>PowerPoint Presentation</vt:lpstr>
      <vt:lpstr>Intuition about derivatives</vt:lpstr>
      <vt:lpstr>PowerPoint Presentation</vt:lpstr>
      <vt:lpstr>Intuition about derivatives</vt:lpstr>
      <vt:lpstr>More derivative examples</vt:lpstr>
      <vt:lpstr>PowerPoint Presentation</vt:lpstr>
      <vt:lpstr>Computation Graph</vt:lpstr>
      <vt:lpstr>PowerPoint Presentation</vt:lpstr>
      <vt:lpstr>Computing derivatives</vt:lpstr>
      <vt:lpstr>Computing derivatives</vt:lpstr>
      <vt:lpstr>PowerPoint Presentation</vt:lpstr>
      <vt:lpstr>PowerPoint Presentation</vt:lpstr>
      <vt:lpstr>Logistic regression derivatives</vt:lpstr>
      <vt:lpstr>Derivative of sigmoid function</vt:lpstr>
      <vt:lpstr>PowerPoint Presentation</vt:lpstr>
      <vt:lpstr>Logistic regression on m examples</vt:lpstr>
      <vt:lpstr>PowerPoint Presentation</vt:lpstr>
      <vt:lpstr>PowerPoint Presentation</vt:lpstr>
      <vt:lpstr>What is vectorization?</vt:lpstr>
      <vt:lpstr>PowerPoint Presentation</vt:lpstr>
      <vt:lpstr>Neural network programming guideline</vt:lpstr>
      <vt:lpstr>Neural network programming guideline</vt:lpstr>
      <vt:lpstr>Vectors and matrix valued functions</vt:lpstr>
      <vt:lpstr>Logistic regression derivatives</vt:lpstr>
      <vt:lpstr>PowerPoint Presentation</vt:lpstr>
      <vt:lpstr>Vectorizing Logistic Regression</vt:lpstr>
      <vt:lpstr>PowerPoint Presentation</vt:lpstr>
      <vt:lpstr>Vectorizing Logistic Regression</vt:lpstr>
      <vt:lpstr>Implementing Logistic Regression</vt:lpstr>
      <vt:lpstr>PowerPoint Presentation</vt:lpstr>
      <vt:lpstr>Broadcasting example</vt:lpstr>
      <vt:lpstr>Broadcasting example</vt:lpstr>
      <vt:lpstr>General Principle</vt:lpstr>
      <vt:lpstr>Python / numpy vectors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Agrawal Shanu (RBEI/EDS1-PJ-AI-S2)</cp:lastModifiedBy>
  <cp:revision>24</cp:revision>
  <dcterms:created xsi:type="dcterms:W3CDTF">2017-06-25T07:25:57Z</dcterms:created>
  <dcterms:modified xsi:type="dcterms:W3CDTF">2019-07-14T13:52:25Z</dcterms:modified>
</cp:coreProperties>
</file>