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4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62" r:id="rId2"/>
    <p:sldId id="261" r:id="rId3"/>
    <p:sldId id="263" r:id="rId4"/>
    <p:sldId id="264" r:id="rId5"/>
    <p:sldId id="265" r:id="rId6"/>
    <p:sldId id="296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97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332" autoAdjust="0"/>
  </p:normalViewPr>
  <p:slideViewPr>
    <p:cSldViewPr snapToGrid="0" snapToObjects="1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5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7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59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3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1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3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3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2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3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39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6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8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4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1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8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89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3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3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3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39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3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59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69">10848 13300 0,'0'-18'0,"18"18"16,-1 0 15,1 18-15,-1-18-1</inkml:trace>
  <inkml:trace contextRef="#ctx0" brushRef="#br4" timeOffset="282592.0279">10989 13229 0,'18'0'15,"-1"0"1</inkml:trace>
  <inkml:trace contextRef="#ctx0" brushRef="#br4" timeOffset="282854.0526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17">4815 11994 0,'0'71'15,"18"-18"1,-18 17 0,0 1-1,0-36-15,0 18 16,18-53-16,-1 0 16</inkml:trace>
  <inkml:trace contextRef="#ctx0" brushRef="#br0" timeOffset="294539.6976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6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6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6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6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6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18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4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19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19">29475 10689 0,'-18'0'16,"18"18"-16,-18-1 0,18 1 15,0 35 1,0-35-16,0 35 16,18-18-16,35 0 15,-35-17-15,-1-1 0,18-17 16,-17 0-16</inkml:trace>
  <inkml:trace contextRef="#ctx0" brushRef="#br1" timeOffset="81433.9919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4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3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4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49">14235 17339 0,'-18'18'16,"36"17"-1,-18-17-15,17 35 16,1-18-16,-18 0 0,18 0 15,-18-17-15,35 35 16,-18-35-16,1-1 16,0-17-16,-1 0 0,19 0 15,-19-17 1,1-1-16</inkml:trace>
  <inkml:trace contextRef="#ctx0" brushRef="#br0" timeOffset="35641.2429">14570 17321 0,'17'0'16,"1"0"0,17 36-1,-17-1-15,-36 0 16,18-17-16,-17 0 15,17-1-15,0 1 16,35-18 15,-17 17-31,17-17 0,18-17 16,-36 17 0,1-18-16</inkml:trace>
  <inkml:trace contextRef="#ctx0" brushRef="#br0" timeOffset="35968.8955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2">24853 1852 0,'-17'71'16,"17"-36"-16,0 53 16,0-35-1,-18 0-15</inkml:trace>
  <inkml:trace contextRef="#ctx0" brushRef="#br0" timeOffset="47074.7685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69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09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39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3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5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5">9102 2840 0,'53'0'16,"-18"0"-16,35 0 15,-34 0 1,34 0-16,-34 0 15,-19 0-15</inkml:trace>
  <inkml:trace contextRef="#ctx0" brushRef="#br0" timeOffset="194530.9263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3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3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6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08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6">13723 4886 0,'18'35'16,"-18"1"-1,17-19-15,-17 1 0,18-1 16</inkml:trace>
  <inkml:trace contextRef="#ctx0" brushRef="#br0" timeOffset="293753.8466">13705 4745 0,'18'0'31,"17"18"-31</inkml:trace>
  <inkml:trace contextRef="#ctx0" brushRef="#br0" timeOffset="294115.3176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6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6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6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79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6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6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6">12488 5556 0,'18'0'47,"0"0"-47,-1 0 0,19 0 15,-19 0 1,1 0-16,-18 18 16,-18 17-16,1 0 15,-1-17-15,-17 17 16,35-17-1,-18 0-15,36-18 16,-1 0 0,19 0-16,-19 0 15,18 0 1,-17 17-16,0-17 16,-1 0-16</inkml:trace>
  <inkml:trace contextRef="#ctx0" brushRef="#br0" timeOffset="329245.3777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6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6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59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6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77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6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6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6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6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6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79">20020 17974 0,'18'0'0,"-1"0"16,19-18-1</inkml:trace>
  <inkml:trace contextRef="#ctx0" brushRef="#br1" timeOffset="585840.2901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2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48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68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4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1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5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3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5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4">29069 14129 0,'-35'0'16,"17"17"-16,-17 1 15,-1 53-15,19-18 16,-1-1-16,1 19 0,17 0 16,0 52-16,17-70 15,1 0-15,-1-18 0,1 18 16,17 0-1,-17-35-15</inkml:trace>
  <inkml:trace contextRef="#ctx0" brushRef="#br0" timeOffset="68826.8127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49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67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2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4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4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2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4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3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3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3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1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6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6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6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6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6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6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78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6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6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5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6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17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3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3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78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3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5">14658 11377 0,'70'88'16,"1"18"-1,-36-53-15,18 71 16,-53-89-16,18 18 15,-18 0-15,-18-18 0,18 0 16,-35 18 0,17-35-16,1-1 0,-19-17 15,19 0-15</inkml:trace>
  <inkml:trace contextRef="#ctx0" brushRef="#br0" timeOffset="50424.7991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69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3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8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8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9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4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1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1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1">8819 15363 0,'-35'0'15,"18"71"-15,17-36 16,0 18-16,0 0 0,0 71 16,0-54-16,17 54 15,1-89-15,17 53 16,-17-70-16,17 17 16,-17-35-16,35-18 15,-36-17 1</inkml:trace>
  <inkml:trace contextRef="#ctx0" brushRef="#br0" timeOffset="83740.4127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4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7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4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1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4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9">22049 14393 0,'17'0'0,"54"18"15,-54-18-15,36 35 16,-35-17-16,0 17 16,-18 0-16,-18 18 15,0-17-15,-17 34 16,17-35 0,1 18-16,-1-17 15,18 17 1,18-36-16,-1 19 0,1-36 15,17 17 1,-17-17-16,0 0 16</inkml:trace>
  <inkml:trace contextRef="#ctx0" brushRef="#br0" timeOffset="151871.9512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3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59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3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3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3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3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3">21960 17039 0,'18'0'0,"0"0"0,35-17 16,-36 17-16,19 0 15,-1-18-15,0 0 16,18 1 0</inkml:trace>
  <inkml:trace contextRef="#ctx0" brushRef="#br0" timeOffset="171846.4812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3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3">28028 16387 0,'-17'17'0,"17"18"15,0 18 1,0-17-16,17-19 0,18 36 16,18-18-1,-35-17-15,-18 0 16,18 17-16,-36-17 16</inkml:trace>
  <inkml:trace contextRef="#ctx0" brushRef="#br0" timeOffset="177180.328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09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4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43">26935 18203 0,'70'18'15,"-35"-18"-15,18 0 0,0 18 16,-17-1-16,-19 1 16,-34 17-1,-36 0-15,17-17 16,1 0-16,17-1 15,-17 19-15,18-19 0,34 1 16,1 0-16,52-18 16,-34 0-1,52-18-15,-53 18 16</inkml:trace>
  <inkml:trace contextRef="#ctx0" brushRef="#br0" timeOffset="185895.4289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59">28328 18133 0,'18'0'0,"35"0"16,-18 0-16,-17 0 15,-1 0-15,1-18 0</inkml:trace>
  <inkml:trace contextRef="#ctx0" brushRef="#br0" timeOffset="186824.8213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3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5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3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799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3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21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39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1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2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6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67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9">26599 6279 0,'71'0'16,"0"0"-16,-36 0 15,0 18-15,-17 0 16,-18-1-16,0 36 16,0-17-16,-36 34 15,19-52-15,17 17 0,0 18 16,0-35-16,17-1 16,-17 1-16,18-18 15,0 0-15,17 0 16,-17-18-16,-18 1 15</inkml:trace>
  <inkml:trace contextRef="#ctx0" brushRef="#br0" timeOffset="26094.3591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4">12929 13970 0,'0'35'31,"18"36"-15,0-18-16,-1 88 15,-17-71-15,0 72 16,0-90-16,0 54 16,0-53-16,18-18 15,-18-17-15,0 0 16,0-36-1</inkml:trace>
  <inkml:trace contextRef="#ctx0" brushRef="#br0" timeOffset="33496.5709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6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5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4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8">17180 14305 0,'53'-17'31,"-35"-1"-31,17 18 0,0-18 16</inkml:trace>
  <inkml:trace contextRef="#ctx0" brushRef="#br0" timeOffset="45596.2217">17463 13864 0,'17'18'16,"1"-1"-16,17 19 0,36 52 16,-54-53-16,36 53 15,-53-35 1,0-17-16,0 52 15,-17-35-15,-1-18 0,0 36 16,18-54 0,-17-17-16</inkml:trace>
  <inkml:trace contextRef="#ctx0" brushRef="#br0" timeOffset="45902.7206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4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08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19">12206 4251 0,'0'0'0,"-35"-71"31,35 54-31,17 17 31,19 0-15,-1 0-1,-17 0-15,35 0 0,35 0 16,-53-18-16,53 18 16,-52-17-1,-19 17-15,18 0 16</inkml:trace>
  <inkml:trace contextRef="#ctx0" brushRef="#br0" timeOffset="70668.0331">11571 3916 0,'0'70'16,"18"-17"-16,35 124 16,-36-107-16,19 36 15,-19-53 1</inkml:trace>
  <inkml:trace contextRef="#ctx0" brushRef="#br0" timeOffset="71484.3264">12277 10460 0,'17'0'0</inkml:trace>
  <inkml:trace contextRef="#ctx0" brushRef="#br0" timeOffset="71872.7934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59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4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7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1">27217 11924 0,'53'70'0,"0"1"16,0 17 0,-18-35-16,0 35 15,-17-17 1,-18-36-16,0 18 16,-18-35-16,-35 17 15,36-17-15,-19-1 0</inkml:trace>
  <inkml:trace contextRef="#ctx0" brushRef="#br0" timeOffset="77644.7325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4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1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59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42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12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3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3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499">6350 16087 0,'-18'35'15,"1"18"1,-1-18-16,0 71 0,18-53 15,0 70-15,18-52 16,0-18-16,17 35 16,0-53-16,-17 1 15,52-19-15,-34 1 16,-1-36-16,0 18 16</inkml:trace>
  <inkml:trace contextRef="#ctx0" brushRef="#br1" timeOffset="161986.7863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3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8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7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6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6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8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4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6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8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6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3">11060 18186 0,'-18'53'16,"18"-36"-16,18 1 15,-1 0 1,1-1-16,17-34 15,-17 17-15,17-36 16,-35 19-16,0-36 16,-18 35-16,-17 0 15,18 1-15,-19 17 16,19 0-16,-1 0 16,18 17-1</inkml:trace>
  <inkml:trace contextRef="#ctx0" brushRef="#br1" timeOffset="62258.1338">11412 18186 0,'0'17'16,"-17"1"-16,17 0 15,0-1-15,0 1 0,17 0 16,1-18-16,17 17 16,-17-17-16,35 0 15,-36-17 1,19-1-16,-36 0 16,0 1-16,0-1 15,-18 0-15,0 1 16,-17 17-1,18 0-15,17-18 16,17 18 0</inkml:trace>
  <inkml:trace contextRef="#ctx0" brushRef="#br1" timeOffset="62441.7666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7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63">22225 12136 0,'35'35'16,"36"53"-16,-36-35 16,36 70-1,-36-70-15,-17 71 16,-1-54-16,-17-17 0,-17 35 16,-1-35-1,18-35-15,-35 35 0,35-35 16,-18-18-16</inkml:trace>
  <inkml:trace contextRef="#ctx0" brushRef="#br0" timeOffset="90503.6464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19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19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1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4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9">29739 12806 0,'53'0'16,"0"0"0,0 0-16,53-18 15,-36 18-15,36-17 16,-71 17-16,-17-18 16,17 18-16</inkml:trace>
  <inkml:trace contextRef="#ctx0" brushRef="#br0" timeOffset="95959.4147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4">21361 14023 0,'0'35'0,"0"18"16,0-18-16,17 36 16,-17-53-16,36 35 15,-36-36-15</inkml:trace>
  <inkml:trace contextRef="#ctx0" brushRef="#br0" timeOffset="98395.2484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4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5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2">28328 13864 0,'-18'-35'15,"1"35"1,17 35-16,-18 36 16,1-18-16,17-18 0,-18 71 15,18-53-15,18 35 16,-1-53-1,1 36-15,-18-54 16,0 1-16,0-36 16</inkml:trace>
  <inkml:trace contextRef="#ctx0" brushRef="#br0" timeOffset="103500.0926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5">25453 15258 0,'0'35'15,"0"0"-15,18 53 16,-18-17-16,17 52 16,-17-70-16,18 0 15,-18 0-15,0-18 0,17 1 16,-17-1-16,0-17 15,0-1-15</inkml:trace>
  <inkml:trace contextRef="#ctx0" brushRef="#br0" timeOffset="107136.9964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1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2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2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09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2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2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6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19">10689 4798 0,'0'17'15,"0"1"-15,0 0 16,18 17 0,-18-17-16,0 35 15,17-36-15,1 18 16,0-35 15</inkml:trace>
  <inkml:trace contextRef="#ctx0" brushRef="#br0" timeOffset="83134.9537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6">13529 5045 0,'0'35'16,"-35"0"0,17 1-1,0-19-15,1 1 0,-18 17 16,-1-17-1,19-18-15</inkml:trace>
  <inkml:trace contextRef="#ctx0" brushRef="#br0" timeOffset="91408.7371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4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3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2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2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4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4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3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5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5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4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1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7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59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3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4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3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3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3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4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7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7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6">15117 16528 0,'52'-18'16,"1"18"-1,-17-18-15,-1 18 16,0-17-16,18 17 16,-35-18-16</inkml:trace>
  <inkml:trace contextRef="#ctx0" brushRef="#br0" timeOffset="271242.6866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6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6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6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2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5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4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2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89">7920 11377 0,'18'0'15,"17"0"-15,0 0 16,18 0-1,-18 0-15,1 0 0,34 0 16,-52 0-16,-1 0 16</inkml:trace>
  <inkml:trace contextRef="#ctx0" brushRef="#br0" timeOffset="44749.5611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2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4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1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6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399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59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4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4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3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39">15381 9066 0,'35'0'16,"1"18"0,17-18-1,0 18-15,-18-18 16,-18 17-16</inkml:trace>
  <inkml:trace contextRef="#ctx0" brushRef="#br0" timeOffset="140730.2243">15469 9208 0,'36'17'15,"-19"-17"-15,1 0 16,17 0-16,-17 0 15,-1 0 1</inkml:trace>
  <inkml:trace contextRef="#ctx0" brushRef="#br0" timeOffset="141197.4503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5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39">24483 8625 0,'0'71'16,"0"52"-1,17-52-15,19 52 16,-19-70-16,1 0 16,17 0-16,18 18 15,-35-36-15,-1-17 0,1-1 16</inkml:trace>
  <inkml:trace contextRef="#ctx0" brushRef="#br0" timeOffset="155334.4203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2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4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3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09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4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6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08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7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6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399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7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6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6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6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6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6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7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6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6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6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6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6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8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17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1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6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1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3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6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6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6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6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4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09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5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2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09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2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">20532 12912 0,'0'17'0,"35"-17"15,-17 18-15,35-18 16,-18 0-16,18 0 16,-18 0-16,0 18 15,-17-18 1</inkml:trace>
  <inkml:trace contextRef="#ctx0" brushRef="#br0" timeOffset="70009.9661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5">21149 12894 0,'0'0'0,"0"18"109,35-18-93,-17 0-16,0 17 15,-1-17-15,19 0 0,-1 0 16,0 0 0,-17-17-16</inkml:trace>
  <inkml:trace contextRef="#ctx0" brushRef="#br0" timeOffset="76394.4175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3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3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3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3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3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3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3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6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3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3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3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7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78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6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6">6809 12612 0,'17'0'16,"19"0"0,16 0-1,-34 0-15,53 0 16,-54 0-16,1 0 15</inkml:trace>
  <inkml:trace contextRef="#ctx0" brushRef="#br0" timeOffset="309909.0186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6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6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18">29669 5627 0,'17'0'16,"36"17"-1,71 19 1,-36-19-16,-35 1 16,-53 0-16,0 17 15,-53 18 1,-18 0 0,18-36-16,-17 19 15</inkml:trace>
  <inkml:trace contextRef="#ctx0" brushRef="#br0" timeOffset="337643.3076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2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5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08">16916 5468 0,'0'-18'15,"0"-17"1,0 0-1,-18 17-15,-17-52 16,17 34-16,-17-34 16,17 17-16,1 18 0,-19-36 15,1 1 1,17 34-16,1 1 16,-1 17-16,18-17 0,-18 17 15,18 1-15</inkml:trace>
  <inkml:trace contextRef="#ctx0" brushRef="#br1" timeOffset="38352.7204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6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3">19879 4110 0,'18'18'0,"-1"-1"15,1-17-15,-18 18 0,18-1 16,-18 1-1,-18 17 1,18 1 0,18-19-16,-1 1 15,19-18-15,-19 0 16,1-18 0</inkml:trace>
  <inkml:trace contextRef="#ctx0" brushRef="#br1" timeOffset="42992.6934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1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6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1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7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2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3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2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1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3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5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3">28346 9737 0,'53'0'16,"17"0"0,-17-18-16</inkml:trace>
  <inkml:trace contextRef="#ctx0" brushRef="#br0" timeOffset="201289.5883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3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3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3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3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4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6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6">7056 9031 0,'17'53'16,"18"35"-16,-17-52 15,35 16-15,18 54 16,-36-35 0,-17-54-16,-18 1 15</inkml:trace>
  <inkml:trace contextRef="#ctx0" brushRef="#br0" timeOffset="285035.6177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6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7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79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6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6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6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6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6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6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6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6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6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6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6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6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18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7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6">9384 16986 0,'0'18'16,"18"-18"15,17 18-16,-18-1-15,19-17 0,-1 35 16,0-17-16,18 0 0,0 17 16,0-17-16,71 17 15,-72-17-15,19-1 0,-18-17 16,0 18-16,-18-18 16,0 17-16,-17-17 0,0 18 15,-36 0 1</inkml:trace>
  <inkml:trace contextRef="#ctx0" brushRef="#br2" timeOffset="493147.3417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7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89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69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699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1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6">28769 14958 0,'35'0'16,"-17"0"-16,53 0 15,-54 0-15,54 0 16,-54 0-16,19-18 16</inkml:trace>
  <inkml:trace contextRef="#ctx0" brushRef="#br0" timeOffset="611205.6847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69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2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1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3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6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5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5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7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3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5">21202 9984 0,'0'-18'15,"0"0"-15</inkml:trace>
  <inkml:trace contextRef="#ctx0" brushRef="#br0" timeOffset="65950.2067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7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19">21661 7779 0,'-18'17'16,"18"72"0,18-36-16,-1 52 15,18-52-15,18 0 16,0-18-16,18 1 0,88 17 16,-71-36-1,0 1-15,88 0 0,-105-18 16,0 0-16,-1 0 15,-52-18-15,-54-17 16</inkml:trace>
  <inkml:trace contextRef="#ctx0" brushRef="#br0" timeOffset="88081.9423">21519 8255 0,'18'-35'47,"0"-18"-32,-1 18-15,-17-18 0,0-18 16,0 1 0,0 34-16,0 1 0,0 0 15,0-1-15,0 19 16,18 17-16,0 0 16,-1 0-16,54 17 15,-18 1-15,0 0 16,53-1-16,-54 1 15,-16-18-15,-19 18 16</inkml:trace>
  <inkml:trace contextRef="#ctx0" brushRef="#br0" timeOffset="91126.4337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4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4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4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5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19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4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1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1">14975 12488 0,'0'36'0,"0"-1"16,0-17 0,0-1-16,0 1 0,0-1 15,18 1 1,0-18-16</inkml:trace>
  <inkml:trace contextRef="#ctx0" brushRef="#br0" timeOffset="82599.0404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7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7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2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2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19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7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19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3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09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1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3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1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4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3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29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3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3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39">24483 14676 0,'17'0'0,"1"0"16,0 0 15,-1 0-15,1 0-1,-18 17-15,18-17 16,-18 18-16,17-1 16,-17 1-16,-17 0 15,-1-1 1,-17 1-16,-1-18 15,19 18-15,-36-1 16,35-17-16,1 0 0,-1 0 16,0 0-16</inkml:trace>
  <inkml:trace contextRef="#ctx0" brushRef="#br0" timeOffset="188509.0243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3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3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3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2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6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6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6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6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6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6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79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6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66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198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5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28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1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67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2">11165 12400 0,'53'53'15,"0"35"1,-35-35-16,17 35 15,-35-35-15,0 0 0,18-18 16,-36 1-16,18-1 16,-17 0-16,-1-17 0,0 0 0,-35 17 15,36-17-15</inkml:trace>
  <inkml:trace contextRef="#ctx0" brushRef="#br0" timeOffset="90359.232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59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0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3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89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4">2910 15522 0,'0'18'0,"18"0"31,17 52-15,36 1-1,-18-36-15,-18 0 0,53 18 16,-52-18-1,-1 1-15,18-1 16,-36-17-16,1-1 0,0 1 16,-1-18-16,-34 0 15</inkml:trace>
  <inkml:trace contextRef="#ctx0" brushRef="#br0" timeOffset="41660.127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1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2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4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3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3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3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89">20867 14799 0,'17'0'16,"1"0"-16,17 0 0,36-18 16,-36 18-16,0-17 15,-17 17-15,17 0 0,-35-18 16</inkml:trace>
  <inkml:trace contextRef="#ctx0" brushRef="#br0" timeOffset="159111.8545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3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3">23036 15505 0,'53'17'16,"-17"1"-16,52-18 15,-53-18-15,0 18 16,-17-17-16</inkml:trace>
  <inkml:trace contextRef="#ctx0" brushRef="#br0" timeOffset="161791.8039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3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39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3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1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1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88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37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48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2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6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49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48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5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59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3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09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3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09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4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6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6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6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6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79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399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6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3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7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2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0.png"/><Relationship Id="rId17" Type="http://schemas.openxmlformats.org/officeDocument/2006/relationships/image" Target="NULL"/><Relationship Id="rId25" Type="http://schemas.openxmlformats.org/officeDocument/2006/relationships/image" Target="../media/image151.png"/><Relationship Id="rId33" Type="http://schemas.openxmlformats.org/officeDocument/2006/relationships/image" Target="../media/image220.png"/><Relationship Id="rId16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1.png"/><Relationship Id="rId32" Type="http://schemas.openxmlformats.org/officeDocument/2006/relationships/image" Target="../media/image20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0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14" Type="http://schemas.openxmlformats.org/officeDocument/2006/relationships/image" Target="NULL"/><Relationship Id="rId9" Type="http://schemas.openxmlformats.org/officeDocument/2006/relationships/image" Target="../media/image213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1.png"/><Relationship Id="rId7" Type="http://schemas.openxmlformats.org/officeDocument/2006/relationships/image" Target="NUL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3.png"/><Relationship Id="rId5" Type="http://schemas.openxmlformats.org/officeDocument/2006/relationships/image" Target="../media/image53.png"/><Relationship Id="rId10" Type="http://schemas.openxmlformats.org/officeDocument/2006/relationships/customXml" Target="../ink/ink12.xml"/><Relationship Id="rId4" Type="http://schemas.openxmlformats.org/officeDocument/2006/relationships/image" Target="../media/image44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customXml" Target="../ink/ink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2.png"/><Relationship Id="rId7" Type="http://schemas.openxmlformats.org/officeDocument/2006/relationships/image" Target="../media/image30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customXml" Target="../ink/ink14.xml"/><Relationship Id="rId4" Type="http://schemas.openxmlformats.org/officeDocument/2006/relationships/image" Target="../media/image45.png"/><Relationship Id="rId9" Type="http://schemas.openxmlformats.org/officeDocument/2006/relationships/image" Target="../media/image5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customXml" Target="../ink/ink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customXml" Target="../ink/ink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315.png"/><Relationship Id="rId7" Type="http://schemas.openxmlformats.org/officeDocument/2006/relationships/image" Target="../media/image75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81.png"/><Relationship Id="rId3" Type="http://schemas.openxmlformats.org/officeDocument/2006/relationships/image" Target="../media/image93.png"/><Relationship Id="rId7" Type="http://schemas.openxmlformats.org/officeDocument/2006/relationships/image" Target="../media/image133.png"/><Relationship Id="rId12" Type="http://schemas.openxmlformats.org/officeDocument/2006/relationships/customXml" Target="../ink/ink21.xml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72.png"/><Relationship Id="rId5" Type="http://schemas.openxmlformats.org/officeDocument/2006/relationships/image" Target="../media/image114.png"/><Relationship Id="rId15" Type="http://schemas.openxmlformats.org/officeDocument/2006/relationships/image" Target="../media/image191.png"/><Relationship Id="rId10" Type="http://schemas.openxmlformats.org/officeDocument/2006/relationships/image" Target="../media/image162.png"/><Relationship Id="rId4" Type="http://schemas.openxmlformats.org/officeDocument/2006/relationships/image" Target="../media/image104.png"/><Relationship Id="rId9" Type="http://schemas.openxmlformats.org/officeDocument/2006/relationships/image" Target="../media/image152.png"/><Relationship Id="rId14" Type="http://schemas.openxmlformats.org/officeDocument/2006/relationships/customXml" Target="../ink/ink2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18.png"/><Relationship Id="rId7" Type="http://schemas.openxmlformats.org/officeDocument/2006/relationships/image" Target="../media/image250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1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Relationship Id="rId9" Type="http://schemas.openxmlformats.org/officeDocument/2006/relationships/image" Target="../media/image2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1.png"/><Relationship Id="rId3" Type="http://schemas.openxmlformats.org/officeDocument/2006/relationships/image" Target="../media/image202.png"/><Relationship Id="rId7" Type="http://schemas.openxmlformats.org/officeDocument/2006/relationships/image" Target="../media/image241.png"/><Relationship Id="rId12" Type="http://schemas.openxmlformats.org/officeDocument/2006/relationships/image" Target="../media/image31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1.png"/><Relationship Id="rId11" Type="http://schemas.openxmlformats.org/officeDocument/2006/relationships/image" Target="../media/image301.png"/><Relationship Id="rId5" Type="http://schemas.openxmlformats.org/officeDocument/2006/relationships/image" Target="../media/image221.png"/><Relationship Id="rId15" Type="http://schemas.openxmlformats.org/officeDocument/2006/relationships/image" Target="../media/image330.png"/><Relationship Id="rId10" Type="http://schemas.openxmlformats.org/officeDocument/2006/relationships/image" Target="../media/image290.png"/><Relationship Id="rId4" Type="http://schemas.openxmlformats.org/officeDocument/2006/relationships/image" Target="../media/image218.png"/><Relationship Id="rId9" Type="http://schemas.openxmlformats.org/officeDocument/2006/relationships/image" Target="../media/image280.png"/><Relationship Id="rId14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6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6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7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0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54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7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3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Horizontally represents the hidden units in  particular layer.</a:t>
            </a:r>
          </a:p>
          <a:p>
            <a:r>
              <a:rPr lang="en-US" dirty="0" smtClean="0"/>
              <a:t>Vertically represents then number of training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698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0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0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914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7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7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activation function becomes slow in learning when z value is high.</a:t>
            </a:r>
          </a:p>
          <a:p>
            <a:r>
              <a:rPr lang="en-US" dirty="0" smtClean="0"/>
              <a:t>Better function than Sigmoid is </a:t>
            </a:r>
            <a:r>
              <a:rPr lang="en-US" dirty="0" err="1" smtClean="0"/>
              <a:t>tanh</a:t>
            </a:r>
            <a:r>
              <a:rPr lang="en-US" dirty="0" smtClean="0"/>
              <a:t> function, as it makes mean 0, but still slow in learning for large values of Z</a:t>
            </a:r>
          </a:p>
          <a:p>
            <a:r>
              <a:rPr lang="en-US" dirty="0" smtClean="0"/>
              <a:t>To learn faster, </a:t>
            </a:r>
            <a:r>
              <a:rPr lang="en-US" dirty="0" err="1" smtClean="0"/>
              <a:t>Relu</a:t>
            </a:r>
            <a:r>
              <a:rPr lang="en-US" dirty="0" smtClean="0"/>
              <a:t>(rectified linear n/w) and leaky </a:t>
            </a:r>
            <a:r>
              <a:rPr lang="en-US" dirty="0" err="1" smtClean="0"/>
              <a:t>relu</a:t>
            </a:r>
            <a:r>
              <a:rPr lang="en-US" dirty="0" smtClean="0"/>
              <a:t> is used.</a:t>
            </a:r>
          </a:p>
          <a:p>
            <a:r>
              <a:rPr lang="en-US" dirty="0" smtClean="0"/>
              <a:t>We can use combination of activation function, in hidden layer </a:t>
            </a:r>
            <a:r>
              <a:rPr lang="en-US" dirty="0" err="1" smtClean="0"/>
              <a:t>relu</a:t>
            </a:r>
            <a:r>
              <a:rPr lang="en-US" dirty="0" smtClean="0"/>
              <a:t> and output layer Sigmoid because of 0/1 output.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is </a:t>
            </a:r>
            <a:r>
              <a:rPr lang="en-US" dirty="0" err="1" smtClean="0"/>
              <a:t>rarly</a:t>
            </a:r>
            <a:r>
              <a:rPr lang="en-US" dirty="0" smtClean="0"/>
              <a:t> used in practice, but works similar to </a:t>
            </a:r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925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2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Linear activation function does not make sense, it is same as linear regression</a:t>
            </a:r>
            <a:r>
              <a:rPr lang="en-US" dirty="0" smtClean="0"/>
              <a:t>. Composition </a:t>
            </a:r>
            <a:r>
              <a:rPr lang="en-US" dirty="0" smtClean="0"/>
              <a:t>of two linear function is linear function.</a:t>
            </a:r>
            <a:endParaRPr lang="en-US" dirty="0" smtClean="0"/>
          </a:p>
          <a:p>
            <a:r>
              <a:rPr lang="en-US" dirty="0" smtClean="0"/>
              <a:t>We can use linear function in output layer when we have regression problem. It will  have different activation function in hidden layer</a:t>
            </a:r>
            <a:r>
              <a:rPr lang="en-US" dirty="0" smtClean="0"/>
              <a:t>. If output is always greater than zero then use </a:t>
            </a:r>
            <a:r>
              <a:rPr lang="en-US" dirty="0" err="1" smtClean="0"/>
              <a:t>Relu</a:t>
            </a:r>
            <a:r>
              <a:rPr lang="en-US" dirty="0" smtClean="0"/>
              <a:t> activation function.</a:t>
            </a:r>
          </a:p>
          <a:p>
            <a:r>
              <a:rPr lang="en-US" dirty="0" smtClean="0"/>
              <a:t>It is useless to have linear activation function in hidden layer,  no matter how many hidden units and layer we have at end it will e linear activation function only.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0295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194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498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24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logistic regression we had one node for sigmoid function, but in neural network several sigmoid functions are stacked together and can have multiple layers for sigmoid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adjustment of weights and intercept for neural network is exact same as logistic regression. We adjust weights using gradient change using backward calculation.</a:t>
            </a:r>
          </a:p>
          <a:p>
            <a:r>
              <a:rPr lang="en-US" dirty="0" smtClean="0"/>
              <a:t>Square bracket represents layer number and round bracket represents input number in superscript.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08923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71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547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2349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61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781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26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92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841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1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 neural network there are 3 layers: input, hidden and output layer.</a:t>
            </a:r>
          </a:p>
          <a:p>
            <a:r>
              <a:rPr lang="en-US" dirty="0" smtClean="0"/>
              <a:t>A is activation function, for input layer we represent using a[0], hidden a[2] and output a[3] in above example</a:t>
            </a:r>
          </a:p>
          <a:p>
            <a:r>
              <a:rPr lang="en-US" dirty="0" smtClean="0"/>
              <a:t>When we count number of layers in neural network we don’t count input layer.</a:t>
            </a:r>
          </a:p>
          <a:p>
            <a:r>
              <a:rPr lang="en-US" dirty="0" smtClean="0"/>
              <a:t>For any dimension of  w= (# of Neuron in current layer, # </a:t>
            </a:r>
            <a:r>
              <a:rPr lang="en-US" dirty="0"/>
              <a:t>of Neuron in </a:t>
            </a:r>
            <a:r>
              <a:rPr lang="en-US" dirty="0" smtClean="0"/>
              <a:t>previous layer)</a:t>
            </a:r>
          </a:p>
          <a:p>
            <a:r>
              <a:rPr lang="en-US" dirty="0" smtClean="0"/>
              <a:t>B= </a:t>
            </a:r>
            <a:r>
              <a:rPr lang="en-US" dirty="0"/>
              <a:t>(# of Neuron in current layer, </a:t>
            </a:r>
            <a:r>
              <a:rPr lang="en-US" dirty="0" smtClean="0"/>
              <a:t>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53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6587632" y="4623723"/>
            <a:ext cx="3731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logistic regression, two step calculations happen, first on Z then computes activation function for predicted Y PBMJUN200NKWU</a:t>
            </a:r>
          </a:p>
          <a:p>
            <a:endParaRPr lang="en-US" dirty="0"/>
          </a:p>
          <a:p>
            <a:r>
              <a:rPr lang="en-US" dirty="0" smtClean="0"/>
              <a:t>The exact same calculations happen for each node of neural n/w.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7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Widescreen</PresentationFormat>
  <Paragraphs>285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a Neural Network?</vt:lpstr>
      <vt:lpstr>PowerPoint Presentation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PowerPoint Presentation</vt:lpstr>
      <vt:lpstr>Activation function</vt:lpstr>
      <vt:lpstr>PowerPoint Presentation</vt:lpstr>
      <vt:lpstr>PowerPoint Presentation</vt:lpstr>
      <vt:lpstr>Sigmoid activation function</vt:lpstr>
      <vt:lpstr>Tanh activation function</vt:lpstr>
      <vt:lpstr>ReLU and Leaky ReLU</vt:lpstr>
      <vt:lpstr>PowerPoint Presentation</vt:lpstr>
      <vt:lpstr>Gradient descent for neural networks</vt:lpstr>
      <vt:lpstr>Formulas for computing derivatives</vt:lpstr>
      <vt:lpstr>PowerPoint Presentation</vt:lpstr>
      <vt:lpstr>Computing gradients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Agrawal Shanu (RBEI/EDS1-PJ-AI-S2)</cp:lastModifiedBy>
  <cp:revision>45</cp:revision>
  <dcterms:created xsi:type="dcterms:W3CDTF">2017-07-05T17:13:12Z</dcterms:created>
  <dcterms:modified xsi:type="dcterms:W3CDTF">2019-09-22T12:16:40Z</dcterms:modified>
</cp:coreProperties>
</file>