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7">2787 5256 0,'0'0'0,"-18"0"16,-17 18-1,17 17-15,-17 18 0,0 0 0,0 35 16,-36 106-16,18-88 16,-17 71-1,34-124-15,1 52 16,35-69-16,0-1 16,18-35-16</inkml:trace>
  <inkml:trace contextRef="#ctx0" brushRef="#br0" timeOffset="533.9961">3263 5662 0,'18'0'16,"-1"0"0,1 0-16,35-18 15,-18 18 1,-17 0-16,17 0 15,1 0-15</inkml:trace>
  <inkml:trace contextRef="#ctx0" brushRef="#br0" timeOffset="639.329">3351 5786 0,'0'0'0,"53"17"15,-35-34-15,17 17 16,-17 0-16,17-18 0</inkml:trace>
  <inkml:trace contextRef="#ctx0" brushRef="#br0" timeOffset="1096.5786">4233 5186 0,'18'0'16,"-18"-18"-16,71 18 15,-36-17-15,18-1 16,53 0-16,-71 1 16,18 17-16,0-18 15,-18 18-15,-53 18 16,1-18 0</inkml:trace>
  <inkml:trace contextRef="#ctx0" brushRef="#br0" timeOffset="1313.1667">4392 5168 0,'0'0'0,"0"71"16,0-18-16,0 0 15,0 35-15,0 0 16,0 0-16,0-17 0,18 70 16,-18-88-16,0 35 15,17-53-15,1 18 16,0-35-16,35-1 15,-36-17-15,36 18 16,-18-18-16,36 18 16,-53-18-16</inkml:trace>
  <inkml:trace contextRef="#ctx0" brushRef="#br0" timeOffset="1630.597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4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3">6209 5027 0,'0'0'16,"35"124"-16,-35-72 0,18 1 15,-18 36-15,17-1 16,-17-71-16,-17 36 15,17-17-15,-18-19 16</inkml:trace>
  <inkml:trace contextRef="#ctx0" brushRef="#br0" timeOffset="3982.0591">7003 5539 0,'17'0'15,"-17"17"-15,53 36 16,-35-35-16,52 52 16,-34-34-16,52 17 15,-53-18-15,36 18 16,-54-36-16,1 1 16,0 0-16</inkml:trace>
  <inkml:trace contextRef="#ctx0" brushRef="#br0" timeOffset="4164.3943">7285 5468 0,'0'0'16,"-18"53"-16,1 0 0,-1 0 0,-35 88 15,18-71 1,-1 36-16,36-53 15,0-17-15,36 16 16,-1-52-16</inkml:trace>
  <inkml:trace contextRef="#ctx0" brushRef="#br0" timeOffset="4409.3036">7444 5098 0,'0'0'16,"0"53"-16,0-18 0,-18 18 0,36 0 16,-18-18-16,17 18 0,19 17 15,-1-52 1,-18 0-16,19-18 15,-19 0-15,1 0 0,17-36 16</inkml:trace>
  <inkml:trace contextRef="#ctx0" brushRef="#br0" timeOffset="4598.7891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2">8749 5697 0,'18'0'16,"-1"0"-1,54 18-15,-36 0 16,0-1-16,53 19 16,-17 16-1,-36-34-15,1 17 0,17 1 16,-18-1-1</inkml:trace>
  <inkml:trace contextRef="#ctx0" brushRef="#br0" timeOffset="5444.3543">9084 5662 0,'-53'106'0,"106"-212"0,-124 265 15,36-71-15,18-53 16,17 1-16,0-1 0,52 0 16,-16-35-1,-1 0-15</inkml:trace>
  <inkml:trace contextRef="#ctx0" brushRef="#br0" timeOffset="5756.4186">9384 4957 0,'0'17'16,"-18"1"-16,18 52 16,0-17-16,18-17 0,-18-1 15,18 18-15,17 17 16,-18-52-16,1 0 0,0-1 16,35 1-16,0-18 15,-36 0-15,1-18 16</inkml:trace>
  <inkml:trace contextRef="#ctx0" brushRef="#br0" timeOffset="6040.1943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1">11377 5644 0,'18'-17'16</inkml:trace>
  <inkml:trace contextRef="#ctx0" brushRef="#br0" timeOffset="6867.6014">11730 5644 0,'18'0'16,"-1"-17"-16,1 17 15,-1-18-15</inkml:trace>
  <inkml:trace contextRef="#ctx0" brushRef="#br0" timeOffset="6994.5929">12065 5627 0,'0'-18'0,"0"36"0,18-36 16,-18 1-1,0-1-15</inkml:trace>
  <inkml:trace contextRef="#ctx0" brushRef="#br0" timeOffset="9420.0716">26441 5627 0,'0'17'15,"-18"1"1</inkml:trace>
  <inkml:trace contextRef="#ctx0" brushRef="#br0" timeOffset="9553.643">26811 5609 0,'35'0'16,"-70"0"-16,88 0 0,-35 0 16,-1 0-16</inkml:trace>
  <inkml:trace contextRef="#ctx0" brushRef="#br0" timeOffset="9675.1481">27217 5627 0,'0'0'0,"17"0"15,-17 17 1,18-17-16,0 0 0,-1 0 16</inkml:trace>
  <inkml:trace contextRef="#ctx0" brushRef="#br0" timeOffset="9792.5181">27481 5644 0,'18'-17'15,"0"17"1,-1-18-16</inkml:trace>
  <inkml:trace contextRef="#ctx0" brushRef="#br0" timeOffset="10323.8915">28346 5239 0,'0'0'0,"17"0"16,19 17-16,-1 1 0,71 53 15,-53-18 1,17-18-16,54 71 15,-54-71-15,54 53 16,-71-70-16,17 35 16,-52-36-16,-18 1 15,-18-18-15</inkml:trace>
  <inkml:trace contextRef="#ctx0" brushRef="#br0" timeOffset="10538.6971">28945 5203 0,'0'0'16,"-70"18"-16,35 17 0,-18 1 0,-36 52 16,54-18-16,0-17 15,0 18 1,-1 52-16,36-17 15,0-71-15,18 1 0,0-1 16,17-35-16</inkml:trace>
  <inkml:trace contextRef="#ctx0" brushRef="#br0" timeOffset="10855.998">29192 4798 0,'0'0'15,"0"17"-15,0 36 16,18-17-1,-18 34-15,0-35 16,0 18-16,0-17 16,18-19-16,-36-17 15,18-17 17,0-19-32</inkml:trace>
  <inkml:trace contextRef="#ctx0" brushRef="#br0" timeOffset="11367.5398">29157 4780 0,'0'0'15,"18"-17"-15,-18-1 16,0 0 0,0 36 15,-18 35-16,0-18-15,18 0 16,-17 18-16,-1 18 16,18-18-16,0-18 0,35 36 15,-17-54-15,17 18 16,1-17-16,-1-18 16,0 18-16,18-36 15,-18 18-15</inkml:trace>
  <inkml:trace contextRef="#ctx0" brushRef="#br0" timeOffset="11807.6775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2">29916 4780 0,'35'0'15,"-18"0"-15,36 53 16,-35-35 0,0 17-16,-1 0 0,1 18 15,-18-18-15,0 36 16,0-36-16,-18 1 15,18-19-15,-17 1 16</inkml:trace>
  <inkml:trace contextRef="#ctx0" brushRef="#br0" timeOffset="12701.0775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6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9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7">4163 9648 0,'17'0'15,"1"0"-15,70 0 16,-35-17-16,18 17 16,-18 0-16,0 0 0,-1-18 15,37 18-15,-54 0 16,-17 0-16</inkml:trace>
  <inkml:trace contextRef="#ctx0" brushRef="#br0" timeOffset="14702.6553">4410 9790 0,'17'123'15,"-34"-246"-15,52 317 0,-35-106 0,35 88 16,-17-105-16,0-1 15,17 36-15,-18-71 16,36 18-16,-35-35 16,17 0-16,-17-1 15,35 1 1</inkml:trace>
  <inkml:trace contextRef="#ctx0" brushRef="#br0" timeOffset="15149.2454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9">5644 9666 0,'0'53'15,"0"-106"-15,0 159 0,0-71 0,18 36 16,0-36-16,17 36 16,-17-54-16,35 36 15,-36-53 1,36 18-16</inkml:trace>
  <inkml:trace contextRef="#ctx0" brushRef="#br0" timeOffset="15550.6142">5909 9843 0,'0'0'15,"18"35"-15,-18 0 0,0-17 0,17-1 16,1 19-1,-18-19-15,18 19 16,-18-19-16,17-17 16</inkml:trace>
  <inkml:trace contextRef="#ctx0" brushRef="#br0" timeOffset="15738.0573">6050 9596 0,'0'0'16,"53"70"-16,-18-35 0,18 54 16,-35-36-16,17 35 15,-17-53 1,-18 0-16,0-17 0,-35 35 16,17-36-16,0 1 15</inkml:trace>
  <inkml:trace contextRef="#ctx0" brushRef="#br0" timeOffset="16337.3847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6">8114 9737 0,'0'0'15,"35"17"-15,-17 1 0,-1 35 16,1-18-16,-18 18 15,0-35-15,0 17 16,-18-17 0,36-18-1,0 0-15,17 0 16,-17-18-16,-1 18 16</inkml:trace>
  <inkml:trace contextRef="#ctx0" brushRef="#br0" timeOffset="16906.5872">8290 9666 0,'18'18'15,"17"17"1,0-17-16,36 35 16,-36-36-16,1 54 15,-19-36-15,-17 0 0,-35 18 16,17-17-16,1-19 15,-36 18-15</inkml:trace>
  <inkml:trace contextRef="#ctx0" brushRef="#br0" timeOffset="17773.1098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1">10125 9684 0,'0'0'0,"-18"0"15,0 17 1,1 19-16,17 34 16,35 1-1,-17-36-15,35 18 16,-36-18-16,54-17 16,-36 0-16,18-18 15,-35-18-15,17 0 16,-17 18-16</inkml:trace>
  <inkml:trace contextRef="#ctx0" brushRef="#br0" timeOffset="18346.8344">10389 9666 0,'53'-18'16,"-106"36"-16,124-36 0,-53 18 15,-1 0-15,1 0 0,-1 0 16,-17 18 0,0 0-16,0 17 15,0-17-15,0 17 16,0-17-16,0-1 16,18-17-1,-36 0 16,1 36-31,17-19 16,-18 1-16,1-1 16,17 19-1</inkml:trace>
  <inkml:trace contextRef="#ctx0" brushRef="#br0" timeOffset="18562.2708">10601 9631 0,'0'0'16,"71"53"-16,-36-36 15,0 1-15,18 35 16,-18-18-16,-17-17 0,-18 17 15,0 0-15,0 1 0,-18 52 16,1-35-16,-1 35 16,18-53-16</inkml:trace>
  <inkml:trace contextRef="#ctx0" brushRef="#br0" timeOffset="18790.0521">11677 10195 0,'18'0'16,"-1"0"-1,54 0 1,-36-17-16</inkml:trace>
  <inkml:trace contextRef="#ctx0" brushRef="#br0" timeOffset="18908.6447">12171 10231 0,'35'0'16,"-70"0"-16,88 0 15,-18-18 1</inkml:trace>
  <inkml:trace contextRef="#ctx0" brushRef="#br0" timeOffset="19013.368">12612 10195 0,'0'-17'16,"0"-1"-16</inkml:trace>
  <inkml:trace contextRef="#ctx0" brushRef="#br0" timeOffset="19714.5789">26529 10548 0,'-18'-18'16,"36"18"-16,0-17 15,-1-1-15,36 1 16,-18 17-16</inkml:trace>
  <inkml:trace contextRef="#ctx0" brushRef="#br0" timeOffset="19837.4011">27058 10566 0,'18'0'0</inkml:trace>
  <inkml:trace contextRef="#ctx0" brushRef="#br0" timeOffset="19953.5427">27340 10619 0,'36'0'16,"-72"0"-16,107-18 15,-36 18-15,-17 0 16</inkml:trace>
  <inkml:trace contextRef="#ctx0" brushRef="#br0" timeOffset="20454.8791">28469 10231 0,'0'0'15,"18"17"17,52 54-17,-34-18-15,17 0 16,52 35-16,-52-35 15,0-18-15,0 0 0,0 1 16,-18-1-16,1-18 0,-1 19 16,-17-36-16,-18 17 15,-18-34 1</inkml:trace>
  <inkml:trace contextRef="#ctx0" brushRef="#br0" timeOffset="21558.791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7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95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2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4">2117 7126 0,'17'18'16,"1"-18"-16,0 17 15,-1 1-15,19 17 16,-19-17-16,1 0 16,-1-1-1</inkml:trace>
  <inkml:trace contextRef="#ctx0" brushRef="#br0" timeOffset="26599.5694">2275 7161 0,'0'0'0,"-17"36"16,-1-19-16,-17 19 15,17-19-15,1 19 16,17-19-16</inkml:trace>
  <inkml:trace contextRef="#ctx0" brushRef="#br0" timeOffset="26772.3733">2469 7250 0,'-35'35'16,"0"0"-16,17-17 15,1-1-15,-1 1 16,18 17-16,-18-17 0,18 0 15</inkml:trace>
  <inkml:trace contextRef="#ctx0" brushRef="#br0" timeOffset="27244.1494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2">3052 6685 0,'88'35'0,"-176"-70"0,211 106 15,-70-36-15,17 36 16,-34-19-16,-19 1 16,19 71-16,-36-71 15,0 53-15,-18-53 16,-17 35-16,-1-53 16</inkml:trace>
  <inkml:trace contextRef="#ctx0" brushRef="#br0" timeOffset="28161.9293">1817 11042 0,'-18'-18'16,"1"36"-16,-1 17 15,0 18-15,1 0 16,17 141 0,17-88-1,19 0 1,-1-71-16,0 0 0,18 1 15,-18-36-15,36 17 16</inkml:trace>
  <inkml:trace contextRef="#ctx0" brushRef="#br0" timeOffset="28433.6856">2223 11024 0,'0'18'16,"17"17"0,-17 1-16,18 16 15,-1 1-15,-17 0 0,18 0 0,0-18 16,-1 54-16,-17-54 15,18 18 1,0-18-16,-18-17 0,17-1 16,-17 1-1</inkml:trace>
  <inkml:trace contextRef="#ctx0" brushRef="#br0" timeOffset="28618.0011">2699 11430 0,'17'18'0,"-34"-36"0,34 53 16,-34 18-16,17-18 15,-36 36 1,19-36-16,-18-17 0,17 17 16,-17 1-16,17-19 15</inkml:trace>
  <inkml:trace contextRef="#ctx0" brushRef="#br0" timeOffset="29107.195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1">3422 11060 0,'0'0'15,"53"35"-15,0 0 16,-18 0-16,-17 18 0,17-17 15,0 17-15,-17-1 0,17 37 16,-35 34 0,0-70-16,-17 53 15,-1-53-15,-53 53 16</inkml:trace>
  <inkml:trace contextRef="#ctx0" brushRef="#br0" timeOffset="34229.4837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36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1">5415 14517 0,'0'17'0,"18"54"16,-1-36-16,36 71 16,-35-53-16,0 0 0,-18-18 15,35 53-15,-17-52 16,-1-1-1</inkml:trace>
  <inkml:trace contextRef="#ctx0" brushRef="#br0" timeOffset="46074.6429">7003 14693 0,'0'18'0,"0"-1"15,0 19 1,0-19-16,17 36 15,-17-35-15,18 0 16,-18-1-16,0-34 31,-35-19-31</inkml:trace>
  <inkml:trace contextRef="#ctx0" brushRef="#br0" timeOffset="46507.8831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18">6950 14446 0,'-18'-17'16,"36"17"-1,-18-18 1</inkml:trace>
  <inkml:trace contextRef="#ctx0" brushRef="#br0" timeOffset="47470.4986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07">9948 14305 0,'36'0'15,"-72"0"-15,107-17 0,-18 17 16,-18-18-16,18 18 15</inkml:trace>
  <inkml:trace contextRef="#ctx0" brushRef="#br0" timeOffset="47769.5502">10019 14464 0,'18'0'0,"34"18"15,-16-18-15,17 0 16,-18 0-16,18-18 0,-18 18 15</inkml:trace>
  <inkml:trace contextRef="#ctx0" brushRef="#br0" timeOffset="48239.1948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7">11553 14482 0,'0'0'0,"0"17"0,0 18 15,-17 1-15,-1-1 16,18-17-16,-17-1 15,-1 19-15</inkml:trace>
  <inkml:trace contextRef="#ctx0" brushRef="#br0" timeOffset="49227.4718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5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1">13388 14358 0,'0'0'16,"0"53"-16,0-18 0,-53 1 15,35-1-15,-52 18 16,52-36-16,-17-17 16</inkml:trace>
  <inkml:trace contextRef="#ctx0" brushRef="#br0" timeOffset="50501.0726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3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77">15222 13899 0,'71'-17'16,"-142"34"-16,177-34 0,-71 17 0,18 17 15,0 19-15,-35-1 16,0 18-16,-18-18 16,-18 36-16,0-54 15,18 1-15,-17 17 16,17-17-16,-18 0 0,18 17 16,0-17-16,0-1 15</inkml:trace>
  <inkml:trace contextRef="#ctx0" brushRef="#br0" timeOffset="51357.4986">15558 14482 0,'0'0'0,"0"17"32,-18-17-32</inkml:trace>
  <inkml:trace contextRef="#ctx0" brushRef="#br0" timeOffset="108766.0635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9">9331 15928 0,'35'35'16,"-17"0"-16,0-17 16,-1 17-16,1 1 15,-1-1-15,1 0 0,0 1 16,-18-19-16,17-17 15,-17-17-15</inkml:trace>
  <inkml:trace contextRef="#ctx0" brushRef="#br0" timeOffset="109032.2693">9313 15522 0,'18'0'15,"-36"0"-15,54 0 0,-19 0 16</inkml:trace>
  <inkml:trace contextRef="#ctx0" brushRef="#br0" timeOffset="109461.6121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7">10089 15946 0,'36'0'0,"-19"0"16,1 0-16,0 0 16,-1-18-1,1 18-15</inkml:trace>
  <inkml:trace contextRef="#ctx0" brushRef="#br0" timeOffset="110645.1823">9931 15928 0,'0'18'31,"17"34"-15,-17-34-16,0 17 16,18 18-16,-18-17 15,0-19-15,18 1 0,-18 0 16</inkml:trace>
  <inkml:trace contextRef="#ctx0" brushRef="#br0" timeOffset="110788.9073">9825 15628 0,'18'0'15,"-1"18"-15,1-18 16,-1 0-16</inkml:trace>
  <inkml:trace contextRef="#ctx0" brushRef="#br0" timeOffset="111362.6413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06">11271 15558 0,'0'0'0,"0"70"16,0-17-16,18 0 0,-18 0 15,0 0-15,0 0 16,18 35-16,-1-53 15,1 0-15,-1 1 16</inkml:trace>
  <inkml:trace contextRef="#ctx0" brushRef="#br0" timeOffset="112496.3052">11624 15857 0,'-35'18'16,"70"-36"-16,-88 36 0,35 0 0,1-1 15,-1 1-15,18 0 16,18 17-16,-1-18 0,1 1 16,0 0-16,17-1 0,-17-17 15,35 18-15,-18 0 16,0-18 0,-17 0-16,-1 0 15,-17-18-15,18 18 16</inkml:trace>
  <inkml:trace contextRef="#ctx0" brushRef="#br0" timeOffset="112925.5501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3">14411 15505 0,'-35'-71'15,"70"142"-15,-88-160 0,35 72 0,1 17 16,-1-18-16,18 36 16,0 35-16,0-18 15,0 18-15,18 88 16,-1-70-16,19 70 16,-19-88-16,-17-18 15,18 35-15,0-70 16,-18 18-16</inkml:trace>
  <inkml:trace contextRef="#ctx0" brushRef="#br0" timeOffset="121016.7834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7">15981 15840 0,'17'0'15,"-34"0"-15,52 17 16,-35 1-1,0 0-15,-18-1 16,1 1-16,17 0 16,-18-1-1,1-17-15,17 18 16</inkml:trace>
  <inkml:trace contextRef="#ctx0" brushRef="#br0" timeOffset="122646.5369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7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04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4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7">12612 5239 0,'0'17'16,"0"19"0,53 34-16,-18-34 15,36 69-15,-36-69 16,35 52 0,-34-71-16,-19 19 0,36-1 15,-35-35-15</inkml:trace>
  <inkml:trace contextRef="#ctx0" brushRef="#br0" timeOffset="127428.7621">12806 5380 0,'-53'106'0,"106"-212"0,-141 265 16,70-106-16,-17 35 15,35-53-15,0 0 16,17-17-16,1-18 16,0-18-16</inkml:trace>
  <inkml:trace contextRef="#ctx0" brushRef="#br0" timeOffset="127645.5699">13141 4815 0,'0'0'0,"0"89"16,0-36-16,18-18 0,-18 0 15,17 36 1,1-36-16,0-17 0,-1-1 0,1-17 15</inkml:trace>
  <inkml:trace contextRef="#ctx0" brushRef="#br0" timeOffset="128194.292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5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3">13106 4780 0,'-18'0'0,"18"-17"16,-18 17-1,18 17-15,-35 18 16,35 1-16,-17-1 16,17 18-16,0 53 15,0-53-15,0 0 16,17-18-16,1 0 16,17 0-16,0-35 0,71 18 15,-71-36-15</inkml:trace>
  <inkml:trace contextRef="#ctx0" brushRef="#br0" timeOffset="134530.3467">14005 4798 0,'18'17'32,"0"19"-17,17-19 1,-18 1-16,19 53 16,-19-19-16,1-16 0,0-1 15,-18 53-15,0-53 16,-18 1-16,0-19 0,1 19 15,-1-19-15,0 1 16</inkml:trace>
  <inkml:trace contextRef="#ctx0" brushRef="#br0" timeOffset="135025.0387">14834 5362 0,'0'0'16,"0"18"-16,18 0 15,0 17-15,70 53 16,-35-35-16,70 35 16,-70-53-16,0 1 0,0-19 15,0 19-15,-18-19 0,18 18 16,-35-35-16</inkml:trace>
  <inkml:trace contextRef="#ctx0" brushRef="#br0" timeOffset="135197.3677">15152 5362 0,'0'0'0,"-18"0"0,1 36 16,-1-19-16,0 18 15,-17 18-15,0 36 16,17-54-16,0 35 16,36-34-16,0-1 15,17-35-15</inkml:trace>
  <inkml:trace contextRef="#ctx0" brushRef="#br0" timeOffset="135704.5689">15363 4851 0,'0'17'47,"0"54"-31,0-36-16,18 0 15,0 54-15,-18-54 16,35 18 0,-17-36-16,-1 1 0,1 0 15</inkml:trace>
  <inkml:trace contextRef="#ctx0" brushRef="#br0" timeOffset="136121.3262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38">16087 5009 0,'0'0'0,"-18"0"16,36 18-1,-1 0 1,1-1-16,0-17 16,35 18-16,-36-18 15,1 0 1,-18-18-1,0 1-15,-18-1 0,1 0 16,-1 1 0,0-1-16,1 18 15</inkml:trace>
  <inkml:trace contextRef="#ctx0" brushRef="#br0" timeOffset="137955.6834">16387 4957 0,'0'-18'0,"0"36"15,0-1 1,17 1-1,-17 17-15,0-17 0,18 17 16,-18-17-16,17-1 16,1-17 15</inkml:trace>
  <inkml:trace contextRef="#ctx0" brushRef="#br0" timeOffset="138353.6294">16510 4763 0,'18'0'31,"-1"0"-31,1 17 0,17 1 16,18 52-1,-35-34-15,17-1 0,-17 18 16,17-18-16,-35 18 16,18-18-16,-18 36 15,-18-54-15,-17 36 16,17-35-16,-35 0 16</inkml:trace>
  <inkml:trace contextRef="#ctx0" brushRef="#br0" timeOffset="139151.6012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1">17268 5662 0,'0'-18'16,"18"18"-1,0 0 1,-1-17-16,19-1 15</inkml:trace>
  <inkml:trace contextRef="#ctx0" brushRef="#br0" timeOffset="139791.1387">17727 5574 0,'18'18'16,"-1"-18"-16,1 0 15,35 0 1,-35 0-16</inkml:trace>
  <inkml:trace contextRef="#ctx0" brushRef="#br0" timeOffset="139968.9037">18080 5592 0,'0'0'0,"18"0"15,-1 0 1,-17-18-16,18 18 16,-18-18-1</inkml:trace>
  <inkml:trace contextRef="#ctx0" brushRef="#br0" timeOffset="140274.1124">18538 5433 0,'18'17'16,"0"1"-1,17 17-15,-17 1 0,70 52 16,-35-53-16,35 36 16,-35-36-16,-18-17 15,18 17-15,-53-18 16,18-17-16,-36 18 15,0-18-15</inkml:trace>
  <inkml:trace contextRef="#ctx0" brushRef="#br0" timeOffset="140853.6918">18927 5380 0,'0'0'15,"-36"53"-15,1 0 16,0 0-16,-1 0 0,19-1 16,-18 1-16,-36 53 15,53-71-15,1 36 16,17-53-16,17-18 16,19 0-16</inkml:trace>
  <inkml:trace contextRef="#ctx0" brushRef="#br0" timeOffset="141157.0447">19032 4886 0,'-17'18'16,"17"-1"0,-18 19-16,18-19 15,0 18-15,0 1 0,0-1 16,18 36-16,-1-54 16,19 18-16,-19-17 15,1 0-15,17-1 16,-17-17-16,-1 0 15,1-17-15</inkml:trace>
  <inkml:trace contextRef="#ctx0" brushRef="#br0" timeOffset="142299.3021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3">19985 5027 0,'0'0'0,"-18"0"16,18 18 0,0-1-1,0 1-15,18 0 0,0-1 16,17 1-16,-18 0 16,19-18-16,-19 0 15,1-18-15,-18 0 16,0-17-1,-18 35-15,1-18 16,-1 1-16,-17-1 16,0 18-16,17 0 15,0 0-15</inkml:trace>
  <inkml:trace contextRef="#ctx0" brushRef="#br0" timeOffset="142927.9949">20161 4886 0,'-17'-18'0,"34"36"0,-52-36 16,53 18-1,17 36 1,-17-19-16,17 19 0,18 16 16,-18-16-16,0 17 15,-17-36-15,-18 19 16,0-19-16,-18 1 15,-35 17 1,-17-17-16,52-18 0,1 0 16</inkml:trace>
  <inkml:trace contextRef="#ctx0" brushRef="#br0" timeOffset="143489.5102">20743 4674 0,'0'0'0,"0"18"15,0 53 1,0-19-16,18 19 0,0 70 15,-1-53-15,-17 89 16,0-89 0,18 53-16,0-88 15,-1 53-15,1-71 16,-1 18-16,-17-35 16,18-1-16,-18 1 15</inkml:trace>
  <inkml:trace contextRef="#ctx0" brushRef="#br0" timeOffset="144440.2126">21696 5433 0,'-18'0'0,"36"0"31,-1 0-15,36 0-1</inkml:trace>
  <inkml:trace contextRef="#ctx0" brushRef="#br0" timeOffset="144585.4763">22243 5486 0,'17'0'15,"1"-18"-15,0 18 0,17-18 16</inkml:trace>
  <inkml:trace contextRef="#ctx0" brushRef="#br0" timeOffset="144728.6237">22631 5486 0,'0'-18'15,"17"18"1,1 0 0,0-18-16</inkml:trace>
  <inkml:trace contextRef="#ctx0" brushRef="#br0" timeOffset="144824.8289">22842 5486 0</inkml:trace>
  <inkml:trace contextRef="#ctx0" brushRef="#br0" timeOffset="145863.9678">25753 4745 0,'0'-18'0,"0"36"31,17 52-15,1-17-1,0 18-15,-1 17 0,1 106 16,-18-88-16,0 17 16,0-17-16,0-18 0,0 89 15,-18-107-15,36 19 16,-18-54-16,18 0 16,-1-35-16</inkml:trace>
  <inkml:trace contextRef="#ctx0" brushRef="#br0" timeOffset="164066.6387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1">8467 7497 0,'-18'0'16,"36"0"15,-1 17-31,1 18 16,35 18-16,-18-17 15,-17 17-15,52 35 16,-17-53-16,18 53 15,-18-52-15,35 16 16,-53-34-16,18 0 16,-18-1-16,-17-17 15,0 0 1,-36 0 15,0-17-31</inkml:trace>
  <inkml:trace contextRef="#ctx0" brushRef="#br0" timeOffset="165400.9552">8978 7426 0,'-17'0'16,"-1"18"-16,-35 52 15,18-35-15,-36 107 16,18-54 0,-17 53-16,34-71 15,-16 19-15,34-54 16,18 18-16,0-36 15,0 1-15</inkml:trace>
  <inkml:trace contextRef="#ctx0" brushRef="#br0" timeOffset="168037.0354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9">9737 7161 0,'0'-17'16,"0"34"15,0 1-15,0 0-16,0 17 15,17 18-15,-17-35 16,0 34 0,0-34-16,0 17 15,0-17-15,0 0 16,18-18-16,0-18 47</inkml:trace>
  <inkml:trace contextRef="#ctx0" brushRef="#br0" timeOffset="169459.9918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3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2">17674 7426 0,'-35'-18'16,"0"36"-16,-36 70 16,36-35-16,0 18 15,-54 105-15,54-88 16,-36 53-16,54-88 15,-36 35-15,53-70 16,-18 35 0,36-53-1</inkml:trace>
  <inkml:trace contextRef="#ctx0" brushRef="#br0" timeOffset="173476.2927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08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1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5">15928 16263 0,'0'-18'15,"18"18"1,34-17 0,1-1-16,0 1 15,18 17-15,17-18 0,18 18 16,0 0-16,0-18 16,-1 18-16,89 0 15,-105-17-15,-19 17 16,1 0-16,17 0 15</inkml:trace>
  <inkml:trace contextRef="#ctx0" brushRef="#br0" timeOffset="192639.3457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006">5874 16087 0,'0'53'16,"0"-106"-16,-18 123 0,-17-17 15,35-35-15,-18 17 16</inkml:trace>
  <inkml:trace contextRef="#ctx0" brushRef="#br0" timeOffset="193402.0906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8">22437 7285 0,'17'0'15,"1"0"17</inkml:trace>
  <inkml:trace contextRef="#ctx0" brushRef="#br0" timeOffset="198090.1889">23195 7408 0,'0'0'0,"35"-17"16,-17 17-16,0-18 0</inkml:trace>
  <inkml:trace contextRef="#ctx0" brushRef="#br0" timeOffset="198228.1298">23618 7479 0,'0'-18'16,"0"36"-16,18-53 0,17 17 16,1 0-16</inkml:trace>
  <inkml:trace contextRef="#ctx0" brushRef="#br0" timeOffset="198350.7882">24024 7461 0,'18'-17'16,"-1"-1"0,-17 0-16</inkml:trace>
  <inkml:trace contextRef="#ctx0" brushRef="#br0" timeOffset="199824.0413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3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05">28028 7320 0,'0'0'15,"0"-17"-15,-17 34 16,-1 18-1,-35 54 1,35-36-16,-35 17 0,-35 106 16,35-87-16,0-1 15,18-35-15,-18 53 16,36-71-16,17 0 16,0-17-16,17 17 0,1-35 15,0-18-15</inkml:trace>
  <inkml:trace contextRef="#ctx0" brushRef="#br0" timeOffset="202244.41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4">28663 7161 0,'18'0'32,"17"-17"-17,-17 17-15,17 0 16,-17 0-16,-1 0 0,1 0 15,-18-18 1,-18 18 0</inkml:trace>
  <inkml:trace contextRef="#ctx0" brushRef="#br0" timeOffset="203105.9469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6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3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4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2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64">28910 7532 0,'0'17'78,"-17"1"-62,-1 0-16,0 17 16,1-17-16</inkml:trace>
  <inkml:trace contextRef="#ctx0" brushRef="#br0" timeOffset="208339.3345">13935 9560 0,'0'18'16,"0"35"-1,0 0-15,17 88 16,1-53-16,-18 124 15,-18-89-15,18-17 16,-17 18-16,34 52 16,1-53-1,0-70-15,-1 0 0,1 0 16,-18-18-16</inkml:trace>
  <inkml:trace contextRef="#ctx0" brushRef="#br0" timeOffset="210163.1968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209">12894 9507 0,'0'0'16,"0"18"0,0 17-16,0-17 15,0 17-15,0 53 16,0-52-16,0-1 0,18 0 15,-1 1-15,-17-1 16,36 0-16,-19-17 16,19-18-16,-19 0 15,1-36-15</inkml:trace>
  <inkml:trace contextRef="#ctx0" brushRef="#br0" timeOffset="210618.885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7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1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215147.5923">9296 12188 0,'17'0'31,"1"0"-16,0 0-15,17 36 16,0-19-16,36 36 16,-36-35-16,36 35 15,-36-35-15,35 17 16,-34-18 0,17 19-16,-36-19 15,1 19-15,0-36 16,-18 17-16,17-17 15</inkml:trace>
  <inkml:trace contextRef="#ctx0" brushRef="#br0" timeOffset="215440.1786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216263.0594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216608.0606">10760 11942 0,'0'35'16,"0"-18"-1,17 19-15,-17-1 16,0-17-16,0 17 16,18 18-16,-18-18 15,18 0-15,-18-17 16,17-18-16,-17 18 16,18-36-1</inkml:trace>
  <inkml:trace contextRef="#ctx0" brushRef="#br0" timeOffset="217269.964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219126.9371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219706.2623">15240 9613 0,'-18'0'16,"36"0"-16,-36 18 0,-17 35 15,17-36-15,1 72 16,17-54-16,17 53 15,-17-35-15,53 18 16,-35-36-16,53 18 16,-54-36-16,36 1 15,-35-18-15,-1 0 16</inkml:trace>
  <inkml:trace contextRef="#ctx0" brushRef="#br0" timeOffset="219889.5964">15416 9772 0,'18'71'0,"-36"-142"16,54 177-16,-19-53 16,-17-18-16,36 18 15,-36-35-15,17 34 16,-17-34-16</inkml:trace>
  <inkml:trace contextRef="#ctx0" brushRef="#br0" timeOffset="220478.5114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220684.8352">16316 9807 0,'0'18'16,"0"17"-16,18-17 15,-1 52-15,-17-52 16,18 17-16,0 1 15,-1-1-15,1-18 16,-18 1-16,17-18 16</inkml:trace>
  <inkml:trace contextRef="#ctx0" brushRef="#br0" timeOffset="220901.4445">16439 9596 0,'53'52'15,"-106"-104"-15,142 122 0,-36-35 0,17 18 16,-35-17-16,18 34 16,-35-35-16,-18 1 15,-18 52 1,1-53-16,-36 36 15,17-54-15,1 1 16</inkml:trace>
  <inkml:trace contextRef="#ctx0" brushRef="#br0" timeOffset="221195.9597">17674 10407 0,'35'-18'16,"1"1"-16,-19 17 15,1 0-15,0 0 0</inkml:trace>
  <inkml:trace contextRef="#ctx0" brushRef="#br0" timeOffset="221335.9389">18045 10389 0,'17'0'16,"1"-17"-16,17-1 15,-17 18-15,-1-18 16,19 18-16</inkml:trace>
  <inkml:trace contextRef="#ctx0" brushRef="#br0" timeOffset="221457.7279">18327 10354 0,'0'-18'16,"17"18"-1,1 0-15,0 0 16</inkml:trace>
  <inkml:trace contextRef="#ctx0" brushRef="#br0" timeOffset="222180.7658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222413.8551">19368 9648 0,'0'0'16,"-18"36"-16,18-1 0,-18 53 16,36-35-16,17 53 15,-17-53-15,52 0 16,-52-18-16,53-17 15,-54-18-15,18 0 16</inkml:trace>
  <inkml:trace contextRef="#ctx0" brushRef="#br0" timeOffset="223160.0308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223431.4274">20338 9913 0,'0'35'31,"0"-17"-31,0 0 16,0-1-16,17 1 0,1-18 15,0 18-15,-1-18 16,1 0-16,-1 0 0,1-18 16,0 18-16,-18-18 15,0 1-15,0-1 0,-18-17 16,0 17-16,-17-17 15,18 35-15,-19-18 16,19 18 0</inkml:trace>
  <inkml:trace contextRef="#ctx0" brushRef="#br0" timeOffset="224000.0455">20549 9666 0,'-17'-18'15,"34"18"1,19 53-16,-1-35 15,18 53 1,-18-18-16,0-18 0,1 0 16,-19 0-16,1 1 0,0-1 15,-18-17-15,-36 34 16,19-34-16,-54 17 16,18-17-16,18-18 0,-18 18 15,35-1 1</inkml:trace>
  <inkml:trace contextRef="#ctx0" brushRef="#br0" timeOffset="224299.1999">21043 9437 0,'18'0'16,"-36"0"-16,53 17 0,-17 54 16,17-18-16,-17 17 0,0 125 15,-1-90 1,1 107-16,-18-89 16,0-17-16,0 106 15,0-124-15,18 0 16,-18 1-16,17-19 0,1 1 15,0-18-15,17 17 16,-18-52-16</inkml:trace>
  <inkml:trace contextRef="#ctx0" brushRef="#br0" timeOffset="225516.6043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226206.2996">17074 12100 0,'18'0'15,"0"18"1,17 35-16,0 0 0,1-18 15,-1 0-15,0 1 16,0-1-16,1-17 0,-1 17 16,36 0-16,-54-17 15,18-18-15,-17 0 16</inkml:trace>
  <inkml:trace contextRef="#ctx0" brushRef="#br0" timeOffset="226490.1021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227235.1021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227535.0074">18433 11942 0,'0'0'16,"17"0"-16,1 0 15,35 17-15,-36-17 16,1 35-16,-18-17 16,0 17-16,0-17 0,0 17 15,-18 1-15,18-19 16,-17 18 0,17-17-16,17 0 15,1-18-15,17 0 16,-17 0-16,0-18 15,17 18 1,-17-18-16</inkml:trace>
  <inkml:trace contextRef="#ctx0" brushRef="#br0" timeOffset="228146.2423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228619.7093">21943 10583 0,'17'0'16,"1"-17"0,35 17-1,-18 0-15,1 0 0</inkml:trace>
  <inkml:trace contextRef="#ctx0" brushRef="#br0" timeOffset="228781.9176">22472 10619 0,'0'0'16,"35"0"-16,-17 0 16,17-18-16,0 18 15,1-18-15,-1 18 16,-17 0-16,17 0 15,0 0-15,-17 0 0,17 0 16</inkml:trace>
  <inkml:trace contextRef="#ctx0" brushRef="#br0" timeOffset="228843.3307">22983 10583 0,'71'-17'0,"-159"34"16,211-34-16,-87-1 0,-178 53 0,319-70 0</inkml:trace>
  <inkml:trace contextRef="#ctx0" brushRef="#br0" timeOffset="228915.0219">23301 10601 0,'0'0'16,"0"18"-16</inkml:trace>
  <inkml:trace contextRef="#ctx0" brushRef="#br0" timeOffset="229469.9655">25647 9666 0,'0'53'16,"0"-106"-16,0 159 0,0-53 0,0 17 15,0 1-15,18 17 16,17 18-16,-17 17 0,-1-17 0,1 159 16,-1-159-16,36 88 15,-17-124 1,-1 54-16,-35-89 16</inkml:trace>
  <inkml:trace contextRef="#ctx0" brushRef="#br0" timeOffset="230461.4731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231406.32">27675 12453 0,'18'-18'16,"0"1"-16,-1 17 15,19 17-15,-1 19 0,0-1 16,0 18-16,18 0 16,53 70-16,-53-87 15,53 52-15,-53-53 16,17 0-1,-34-17-15,-1-36 16</inkml:trace>
  <inkml:trace contextRef="#ctx0" brushRef="#br0" timeOffset="231601.7561">28452 12700 0,'-36'35'16,"72"-70"-16,-89 88 0,17-18 0,-17 18 15,36-18-15,-1 18 16,1 53-16,17-53 16,35 53-1,-18-53-15,1-18 0,35 36 16,-18-18 0</inkml:trace>
  <inkml:trace contextRef="#ctx0" brushRef="#br0" timeOffset="232235.951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232603.30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232809.3609">29422 12559 0,'0'18'15,"-18"17"1,0-18-16,1 36 15,-1-35-15,18 0 0,-18-1 16,18 1 0</inkml:trace>
  <inkml:trace contextRef="#ctx0" brushRef="#br0" timeOffset="233120.0828">29616 12506 0,'-18'18'0,"18"-1"16,0 19 0,0-19-16,0 1 0,18-1 15,-1 1-15,1-18 16,0 0-16,-1 0 15,19 0 1,-1-35-16,-35 17 16,0-17-1,-18 0-15,1 17 16,-19 0-16,19 1 16,-1 17-16,0 0 15</inkml:trace>
  <inkml:trace contextRef="#ctx0" brushRef="#br0" timeOffset="233415.629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233697.093">30198 12471 0,'0'0'15,"-18"17"1,1 19 0,17-19-16,0 1 0,0 35 15,17-36-15,1 1 16,-1 0-16,19-18 16,-19 0-16,19 0 15,-19-36-15,1 19 16,-18-18-16,0 17 15,-18-17-15,1-1 16,-1 19-16,0-1 16,1 18-16</inkml:trace>
  <inkml:trace contextRef="#ctx0" brushRef="#br0" timeOffset="234125.1566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264462.2368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264615.3686">4957 17198 0,'17'53'15,"-34"-106"-15,52 141 0,-35-53 0,35 18 16,-35-35-16,35 17 16,-35-17-16,18-18 15</inkml:trace>
  <inkml:trace contextRef="#ctx0" brushRef="#br0" timeOffset="264751.3632">5009 16986 0,'0'18'31,"36"-18"-15</inkml:trace>
  <inkml:trace contextRef="#ctx0" brushRef="#br0" timeOffset="265374.289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265535.4644">5539 17251 0,'17'53'16,"1"-18"-16,0 36 15,-1-54-15,-17 1 16,18 0-16,-18-1 0,17-17 15,-17-17 1</inkml:trace>
  <inkml:trace contextRef="#ctx0" brushRef="#br0" timeOffset="265713.3153">5574 17057 0,'-18'-18'0,"36"36"0,-36-53 31,54 35-31,-19-18 16</inkml:trace>
  <inkml:trace contextRef="#ctx0" brushRef="#br0" timeOffset="266052.2562">5786 17216 0,'0'0'15,"17"17"-15,1-17 16,17 0-16,0 0 0,1-17 16</inkml:trace>
  <inkml:trace contextRef="#ctx0" brushRef="#br0" timeOffset="266396.9463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266898.469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267054.4048">6932 16880 0,'0'0'15,"0"53"-15,0-17 0,0 69 16,18-52-16,-1 36 15,-17-54 1,36 35-16,-19-52 16,1 17-16</inkml:trace>
  <inkml:trace contextRef="#ctx0" brushRef="#br0" timeOffset="267493.2081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267937.2382">8714 17216 0,'0'17'0,"0"-34"0,17 34 16,36-17-1,0-17-15,35-1 16,-35 0-16,18 18 16,-54-17-16,19 17 15</inkml:trace>
  <inkml:trace contextRef="#ctx0" brushRef="#br0" timeOffset="268160.4682">8890 16898 0,'-35'35'0,"17"-17"15,18 17-15,-18 18 0,18 0 16,18-18-16,-18 18 0,18 0 16,35 35-1,-18-52-15,18 17 16,0-36-16,-18-17 15,18 0-15,-18 0 0,53-35 16</inkml:trace>
  <inkml:trace contextRef="#ctx0" brushRef="#br0" timeOffset="268349.745">9596 16969 0,'17'17'16,"1"1"0</inkml:trace>
  <inkml:trace contextRef="#ctx0" brushRef="#br0" timeOffset="268466.1497">9737 17268 0,'17'18'15,"-34"-36"-15,52 54 0,-35-54 16</inkml:trace>
  <inkml:trace contextRef="#ctx0" brushRef="#br0" timeOffset="269923.9086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270240.2275">11906 17039 0,'-17'0'16,"34"0"-16,-52 0 15,17 18 1,18-1-16,-35 54 15,17-18-15,-17 70 16,0-70-16,0 53 16,-1-35-16,19-36 15,17 18-15,-18-35 0,18 17 16,0-18 0,18-17-16,-1-17 15</inkml:trace>
  <inkml:trace contextRef="#ctx0" brushRef="#br0" timeOffset="271141.9384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271391.9546">12435 16845 0,'18'0'31,"17"0"-31,-17 0 16,0-17-16,-1 17 15,1 0-15,0 0 0,17 0 16</inkml:trace>
  <inkml:trace contextRef="#ctx0" brushRef="#br0" timeOffset="271702.4918">12471 16722 0,'0'17'0,"0"-34"0,0 52 15,0 0-15,0 1 16,0-1-16,0-18 16,0 36-16,0-35 15,17 0 1,-17-1-16,18-17 15,-18 18-15,18-18 16,-1 0-16,1 0 16,0 0-1,-1 0-15</inkml:trace>
  <inkml:trace contextRef="#ctx0" brushRef="#br0" timeOffset="272225.5292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272431.8916">13123 17321 0,'-17'53'0,"-1"-35"16,0 0-16,-34 52 16,16-35-16</inkml:trace>
  <inkml:trace contextRef="#ctx0" brushRef="#br0" timeOffset="273015.8207">13388 16880 0,'-18'18'16,"36"-36"-16,-36 71 16,18-35-16,0 17 15,53 36-15,0-36 16,18 0-16,-36 1 16,36-1-16,-36-35 15,18 18-15,-36-1 16,1-17-16</inkml:trace>
  <inkml:trace contextRef="#ctx0" brushRef="#br0" timeOffset="273256.137">13935 17039 0,'0'0'16,"-53"35"-16,18-35 0,-1 36 15,19-19-15,-19 19 0,19 34 16,-1-17-16,18 35 16,0-52-1,35 52-15,-35-53 16,18 53-16,0-52 16,-18 16-16,0-34 15,0 0-15</inkml:trace>
  <inkml:trace contextRef="#ctx0" brushRef="#br0" timeOffset="274049.2557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274433.5016">14340 16916 0,'0'17'16,"18"-17"-1,35 0-15,-35 0 16,17 0-1,-17 0-15,-1 0 0,1 0 0</inkml:trace>
  <inkml:trace contextRef="#ctx0" brushRef="#br0" timeOffset="274672.3285">14429 16792 0,'0'0'0,"-18"0"16,18 36-16,0-19 15,0 1-15,0 35 16,0-36-16,18 36 16,-18-17-16,35-1 15,-35-18-15,35 1 16,-17-18-16,-1 0 15,1 0-15,0 0 16,-1-18 0</inkml:trace>
  <inkml:trace contextRef="#ctx0" brushRef="#br0" timeOffset="275134.2359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275530.1568">14940 17657 0,'0'17'16,"0"-34"-16</inkml:trace>
  <inkml:trace contextRef="#ctx0" brushRef="#br0" timeOffset="276897.574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282002.8015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291288.7724">23548 13547 0,'18'0'15,"-18"-18"1,-18 18 15,0 0-15,1 18-1,-1-1-15,-17 36 16,17-17 0,0 34-16,1 18 15,17-35-15,17 35 16,1-52-16,17 34 16,-17-52-1,0 17-15,-1-17 0,1-1 16,0 1-16,-36-18 31,18-18-31</inkml:trace>
  <inkml:trace contextRef="#ctx0" brushRef="#br0" timeOffset="291885.909">23707 13864 0,'17'0'15,"-17"18"1,0 17 0,18 0-16,-18 18 15,0-17-15,0-1 16,0-18-16,0 19 16,0-19-16,0-34 31</inkml:trace>
  <inkml:trace contextRef="#ctx0" brushRef="#br0" timeOffset="292072.8803">23689 13670 0,'0'18'16</inkml:trace>
  <inkml:trace contextRef="#ctx0" brushRef="#br0" timeOffset="292527.0655">23848 13547 0,'17'0'16,"-17"17"-1,18 1-15,-18 17 16,18-17-16,-1 17 16,-17-17-16,18 17 0,0 18 15,-1-18-15,-17 1 0,18 16 16,0 37-16,-18-54 16,0 35-1,-18-52-15,18 17 0,-18 1 16,1-1-16,-19-17 15,19 17-15</inkml:trace>
  <inkml:trace contextRef="#ctx0" brushRef="#br0" timeOffset="294464.2863">22825 14217 0,'-18'0'16,"18"18"-1,0-1 1,0 1-16,18 17 16,-1-17-16,19-1 0,-1 19 15,0-19 1,36 36-16,-36-17 15,18-19-15,-18 1 0,1 17 16,-19-17-16,36-1 16,-35 1-16,-1-18 15,-34 0 1,-1 0-16</inkml:trace>
  <inkml:trace contextRef="#ctx0" brushRef="#br0" timeOffset="294715.5501">23142 14182 0,'-17'17'16,"-1"19"-1,0 17-15,1-1 16,-36 37 0,17-36-16,19-1 0,-18 1 15,-1-17-15,19-1 16,-1 0-16,0 0 0,1-17 0</inkml:trace>
  <inkml:trace contextRef="#ctx0" brushRef="#br0" timeOffset="297367.5851">23583 15363 0,'18'0'31,"35"0"-15,-18 0-16,0 0 16,36 0-1,-18-17-15,0 17 16,-18 0-16,-17-18 0,-36 18 31,-17 0-31</inkml:trace>
  <inkml:trace contextRef="#ctx0" brushRef="#br0" timeOffset="297712.38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298380.7913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298931.0597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302500.9962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302863.0333">22842 16193 0,'18'0'47,"0"0"-32,-1 0-15,36 0 16,-18 0-16,36 0 16,-36 0-16,1 0 15,34 0 1,18 0-16,-70 17 16</inkml:trace>
  <inkml:trace contextRef="#ctx0" brushRef="#br0" timeOffset="312344.3986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312911.3733">24007 17233 0,'-18'0'16,"36"-17"15,17 17-15,0 0-16,0 0 16,1 0-16,17 0 15,-36 0-15,1 0 16,-1-18-16,1 18 0,-18 18 15,-35-18 1</inkml:trace>
  <inkml:trace contextRef="#ctx0" brushRef="#br0" timeOffset="313228.418">24148 16986 0,'0'0'0,"0"18"16,0 17-1,0 18 1,0-18-16,-18 1 15,18-1-15,0 18 16,18-36-16,-18 1 16,0 0-16,17 17 0,1-17 15,0-18-15,17 17 16,-18-17-16,19 0 16,-19-17-16</inkml:trace>
  <inkml:trace contextRef="#ctx0" brushRef="#br0" timeOffset="314079.2833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316493.1066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316904.2817">23301 17268 0,'-18'0'16,"18"18"-1,0 0 1,-17 35-16,-1-36 16,-17 72-16,17-37 15,-17 72-15,0-54 16,-1 54-16,19-71 16,-1 0-16,0 0 15,18-36-15,0 36 16,0-35-16,18-18 15</inkml:trace>
  <inkml:trace contextRef="#ctx0" brushRef="#br0" timeOffset="317488.9433">24994 18168 0,'0'0'16,"-17"0"-16,-1 18 15,0-1-15,1 36 16,-1-35-16,0 17 16,36-35-1</inkml:trace>
  <inkml:trace contextRef="#ctx0" brushRef="#br0" timeOffset="317799.9646">25435 17392 0,'-17'-35'16,"34"70"-16,-52-70 0,53 35 16,17 35-1,0-17-15,53 52 16,-52-35-16,52 54 16,-53-36-16,53 17 15,-52-35-15,17 36 16,-18-53-1,0-1-15,0 1 16,-17-18-16,0-18 16</inkml:trace>
  <inkml:trace contextRef="#ctx0" brushRef="#br0" timeOffset="318043.6438">26229 17498 0,'-35'35'16,"70"-70"-16,-106 88 16,54-18-16,-36 18 15,35 0-15,1 35 16,-1-17-16,18-19 0,18 72 16,-1-71-16,19 35 15,-19-53-15,1 36 16,-1-53-1,-17-1-15,0 1 16,0-36-16</inkml:trace>
  <inkml:trace contextRef="#ctx0" brushRef="#br0" timeOffset="318795.4322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319023.6421">26705 17286 0,'18'0'15,"35"0"1,-18 0-16,0 0 16,-17 0-16,53 0 15,-54 0-15,1 0 16,-36 0-1,1 0-15</inkml:trace>
  <inkml:trace contextRef="#ctx0" brushRef="#br0" timeOffset="319262.271">26811 17092 0,'-18'18'15,"18"35"1,0-36-16,0 19 0,0-1 16,0 0-16,0 0 0,0 36 15,0-53-15,18 17 16,0-17-16,17-1 16,-17-17-1,17 0-15,-17 0 16,17-35-16</inkml:trace>
  <inkml:trace contextRef="#ctx0" brushRef="#br0" timeOffset="319789.4361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319908.5167">27675 17515 0,'-17'-17'16</inkml:trace>
  <inkml:trace contextRef="#ctx0" brushRef="#br0" timeOffset="331842.0648">8573 8467 0,'-18'0'16,"0"0"-1,1 0 17,17-18-17,-18 18 1,18 18-1,18-18 64,17-18-64,0 18-15,53-18 16,-17 18-16,105-17 15,-88-1-15,36 18 0,105-35 16,-105 17-16,123 1 16,-141 17-1,52 0-15,-105 17 16,0 1-16</inkml:trace>
  <inkml:trace contextRef="#ctx0" brushRef="#br0" timeOffset="332824.308">9560 13247 0,'18'0'16,"0"0"0,17-18-16,0 18 0,89 0 15,-54 0-15,124 18 16,-70-18-16,-1 0 15,1 0-15,17 0 16,106-35-16,-124 35 16,89-18-16,-106 0 15,17 18-15</inkml:trace>
  <inkml:trace contextRef="#ctx0" brushRef="#br0" timeOffset="338114.3175">1676 7902 0,'0'-17'16,"17"17"15,72 0-16,-37 0-15,19-18 0,17 0 16,124-17 0,-89 17-16,89 1 15,-106 17-15,70 0 16,-105 0-16,-18 0 16,53 17-16,-71 1 0,-18-18 15</inkml:trace>
  <inkml:trace contextRef="#ctx0" brushRef="#br0" timeOffset="345404.5626">11148 7355 0,'-18'0'31,"1"18"-16,17 0 1,-18 35-16,18-36 16,18 54-16,-18-18 15,17 35-15,1-53 16,-1 0-16,19 36 16,-19-53-16,19 17 15,-19-17-15,1-1 16,0-17-16,-1 0 15</inkml:trace>
  <inkml:trace contextRef="#ctx0" brushRef="#br0" timeOffset="345961.1381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346205.8652">11783 7743 0,'0'0'16,"17"18"-16,1-18 0,17 35 15,-17-35 1,17 18-16,-17-18 0,-18 18 16,18-18-16,-1 17 15,1-17-15,-18 18 16</inkml:trace>
  <inkml:trace contextRef="#ctx0" brushRef="#br0" timeOffset="346394.451">11959 7726 0,'0'0'0,"-35"35"16,17-17-16,1-1 0,-19 36 16,19-35-16,-1 0 15,0-1-15,18 1 16,-17-18-16,17 18 0</inkml:trace>
  <inkml:trace contextRef="#ctx0" brushRef="#br0" timeOffset="346607.6647">12136 7796 0,'0'18'0,"0"17"16,-18-17-16,0 17 15,1-35-15,17 18 0,-18 0 16,0-1 0,1-17-16</inkml:trace>
  <inkml:trace contextRef="#ctx0" brushRef="#br0" timeOffset="346861.9173">12365 7549 0,'0'36'16,"0"-19"-16,0 19 0,0-1 16,0 0-16,0 0 15,0 1-15,18-1 16,-18-17-16,0-1 16,17-17-16</inkml:trace>
  <inkml:trace contextRef="#ctx0" brushRef="#br0" timeOffset="347613.6756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347969.6778">12859 7602 0,'0'0'0,"0"18"16,0 17-1,0-17-15,17 17 16,-17-17-16,18 17 16,0-35-1,-1 18-15,1-18 16,0-18 0,-18 0-16,0 1 15,0-1 1,-18 1-16,0-1 15,1 18-15,-1-18 16,0 18-16,18-17 16,-17 17-1,34 0-15,1 0 16</inkml:trace>
  <inkml:trace contextRef="#ctx0" brushRef="#br0" timeOffset="348247.2097">13070 7655 0,'0'18'16,"0"0"-16,18-1 16,-18 1-16,18-18 15,-18 17-15,17-17 16,19 0-16,-19 0 15,1-17 1,-18-1-16,0 1 16,0-1-16,0 0 0,-18 1 15,18-1-15,-35 0 16,17 18-16,1 0 16,17 18-1</inkml:trace>
  <inkml:trace contextRef="#ctx0" brushRef="#br0" timeOffset="348530.5711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350193.3897">19491 7373 0,'0'-18'15,"-18"18"-15,1 18 16,-1 0 0,0 52-16,1-17 15,-1 0-15,18-18 0,-17 71 16,17-71-16,17 54 15,1-54-15,35 18 16,-36-35-16,54-1 16,-53-17-16,17-17 15</inkml:trace>
  <inkml:trace contextRef="#ctx0" brushRef="#br0" timeOffset="350566.0148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351533.91">20161 7867 0,'18'18'47,"0"-1"-32,-1-17-15,1 18 0,-1 0 16,1-18-16,-18 17 15,18 1-15</inkml:trace>
  <inkml:trace contextRef="#ctx0" brushRef="#br0" timeOffset="351700.0008">20302 7849 0,'-35'18'15,"17"0"-15,-17-1 0,18 1 16,-19 17 0,19-17-16,-1 17 15</inkml:trace>
  <inkml:trace contextRef="#ctx0" brushRef="#br0" timeOffset="351885.2483">20514 7885 0,'-35'35'0,"70"-70"16,-88 88-16,0-1 16,36-16-16,-19-1 15,36-17-15,-17-1 16,34-17-16</inkml:trace>
  <inkml:trace contextRef="#ctx0" brushRef="#br0" timeOffset="352112.0226">20620 7532 0,'0'0'0,"0"17"16,18 19-16,-18-19 16,0 54-16,0-36 15,0 36 1,0-54-16,0 54 16,0-53-16,0-1 15</inkml:trace>
  <inkml:trace contextRef="#ctx0" brushRef="#br0" timeOffset="352401.6555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352701.1908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352955.1032">21414 7779 0,'0'17'15,"-18"-17"-15,18 18 0,0 0 16,35 17 0,-17-35-16,35 18 15,-36-18-15,19 0 16,-19 0-16,1 0 0,17-18 15,-35 0-15,0 1 16,-17-1-16,-1-17 16,18 17-16,-35 0 15,35 1-15</inkml:trace>
  <inkml:trace contextRef="#ctx0" brushRef="#br0" timeOffset="353175.3295">21555 7391 0,'0'0'0,"53"35"0,-18-17 16,35 70-16,-34-53 16,-1 0-16,36 54 15,-54-54-15,1 0 16,-18 18-16,0-18 0,-35 36 15,-1-36-15,-17 18 16,18-18-16,0-17 16</inkml:trace>
  <inkml:trace contextRef="#ctx0" brushRef="#br0" timeOffset="354008.8976">30815 7638 0,'-35'17'15,"17"-17"-15,1 18 0,-1 35 16,0-18-16,18 36 16,0-36-16,18 36 15,17-36-15,1 35 16,-1-52 0,35 17-16,-52-35 15,35 18-15,-35-36 16</inkml:trace>
  <inkml:trace contextRef="#ctx0" brushRef="#br0" timeOffset="354342.4674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354491.9854">31485 8061 0,'18'18'15,"-36"-36"-15,54 53 16,-19-35-16,1 18 0,17 0 16,-17-18-16,17 17 15</inkml:trace>
  <inkml:trace contextRef="#ctx0" brushRef="#br0" timeOffset="354648.0515">31679 8026 0,'-17'35'16,"-1"-17"-16,1-1 16,-36 36-16,53-18 15,-18-17-15,18 0 0,-18 17 16,18-17-16</inkml:trace>
  <inkml:trace contextRef="#ctx0" brushRef="#br0" timeOffset="355398.8906">31997 8114 0,'0'0'0,"0"18"15,0-1 1,-18 18 0,1-17-16,-1 0 15,0-1-15,1 19 16,-1-36-16,0 17 15</inkml:trace>
  <inkml:trace contextRef="#ctx0" brushRef="#br0" timeOffset="355688.4419">32156 7832 0,'0'17'16,"0"36"-1,0-35-15,0 17 16,0 0-16,0 18 15,0-17-15,0-1 16,0-17-16,-18-1 0,18 1 0,0-1 16,18 1-1</inkml:trace>
  <inkml:trace contextRef="#ctx0" brushRef="#br0" timeOffset="356289.452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356599.9383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356866.8344">33038 7779 0,'0'0'0,"17"0"0,1 0 15,0 17 1,34 54-16,-34-36 15,35 53-15,-35-35 16,17 53 0,-17-53-16,-18-18 0,17 54 15,-17-37-15,-17-16 16,17-1-16,-18-17 0,-17 35 16,-1-36-16,-34 1 15</inkml:trace>
  <inkml:trace contextRef="#ctx0" brushRef="#br0" timeOffset="358134.1987">11959 12100 0,'0'-17'16,"0"-1"-16,-17 18 15,-1 18 1,18-1-16,-18 19 16,1 69-1,17-52-15,0 18 0,0-1 16,17 36-16,19-53 16,-19-18-16,36 36 15,-18-53-15,1 17 16,-19-35-16</inkml:trace>
  <inkml:trace contextRef="#ctx0" brushRef="#br0" timeOffset="358968.1109">12330 12224 0,'0'17'31,"0"19"-31,0-1 16,17 18-16,1-18 16,0 36-16,-18-36 15,35 36-15,-35-36 16,17 0 0</inkml:trace>
  <inkml:trace contextRef="#ctx0" brushRef="#br0" timeOffset="359336.9402">12647 12629 0,'-18'0'16,"18"18"-16,-17 17 16,-1-17-16,18 0 0,-35 17 15,35-17-15,-35 17 16</inkml:trace>
  <inkml:trace contextRef="#ctx0" brushRef="#br0" timeOffset="360676.6081">12876 12259 0,'0'18'16,"18"52"-1,-18-34-15,0-1 16,18 35-16,-18-34 15,17 17-15,-17-18 16,0-18-16,18-17 0</inkml:trace>
  <inkml:trace contextRef="#ctx0" brushRef="#br0" timeOffset="361244.3214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361566.958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361839.1557">13794 12065 0,'35'18'0,"-70"-36"0,88 53 16,17 18-16,-35-18 15,18 18-15,18 18 16,-54-36-16,19 1 15,-19-1-15,-17 0 0,0 36 16,-17-36-16,-19 18 16,1-36-16,-18 19 15,18-19-15,-18 1 16</inkml:trace>
  <inkml:trace contextRef="#ctx0" brushRef="#br0" timeOffset="362500.5654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362700.6828">20073 12224 0,'0'0'15,"18"0"-15,-1 17 0,-17 19 16,18-19-16,-18 1 15,18 70 1,-1-17-16,-17-18 16,18-18-1</inkml:trace>
  <inkml:trace contextRef="#ctx0" brushRef="#br0" timeOffset="362862.3953">20338 12524 0,'-18'35'15,"36"-70"-15,-54 88 0,19-36 16,-1 1-16,0-1 0,1-17 16</inkml:trace>
  <inkml:trace contextRef="#ctx0" brushRef="#br0" timeOffset="363056.4789">20602 12312 0,'0'0'15,"0"35"-15,0 1 16,0-19-16,0 18 0,18 18 15,0-17-15,-1-1 16,1-17-16,-1-18 16</inkml:trace>
  <inkml:trace contextRef="#ctx0" brushRef="#br0" timeOffset="363606.9321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363885.8427">21502 12312 0,'-18'18'16,"18"-1"-1,-17 1-15,17 0 0,0 17 16,0-18-16,17 1 15,1 0-15,17-1 16,-17-17 0,17-17-1,-35-1-15,0 0 16,-18 1-16,18-1 16,-35 1-16,17-1 15,1 18 1</inkml:trace>
  <inkml:trace contextRef="#ctx0" brushRef="#br0" timeOffset="364115.959">21678 12065 0,'53'18'15,"-35"17"-15,52 18 16,-34-18-16,-19 0 16,19 54-16,-19-54 0,-17 35 15,0-34 1,-35 17-16,17-18 16,1-17-16,-19-1 0</inkml:trace>
  <inkml:trace contextRef="#ctx0" brushRef="#br0" timeOffset="364959.3002">31415 12629 0,'0'0'0,"-18"0"0,1 0 16,-1 18-16,0 35 15,1 0-15,-1 53 16,18-53-16,0 0 15,35 52-15,-17-69 16,53 34-16,-54-52 16,18 0-16,18-1 15,-17-17-15,-19 0 16,1 0-16</inkml:trace>
  <inkml:trace contextRef="#ctx0" brushRef="#br0" timeOffset="365141.6862">31732 12718 0,'0'0'16,"18"105"-16,0-52 0,-1 36 16,1-36-16,17 17 15,-35-35 1,18 18-16,-18-35 15</inkml:trace>
  <inkml:trace contextRef="#ctx0" brushRef="#br0" timeOffset="365309.7237">31997 13123 0,'0'0'0,"0"18"0,-18 53 16,1-54-16,-1 36 15,0-35 1,1-1-16,17 1 0,-36 17 16,19-35-16</inkml:trace>
  <inkml:trace contextRef="#ctx0" brushRef="#br0" timeOffset="365553.8331">32244 12929 0,'0'0'16,"18"36"-16,-18-1 0,-18 35 15,18-34-15,0-1 0,0 18 16,0-18-1,0 0-15,0-17 0,0 0 16,18-18 0</inkml:trace>
  <inkml:trace contextRef="#ctx0" brushRef="#br0" timeOffset="366141.396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366433.4677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366694.2175">33285 12841 0,'17'-18'15,"-34"36"-15,70-36 0,-18 18 0,18 53 16,-18-35 0,18 70-16,-35-35 15,-1 0-15,-17-18 16,0 18-16,0 0 0,0-18 15,-17 18-15,-1-17 0,-35 52 16,35-71-16,-35 19 16,36-19-16,-18 1 15</inkml:trace>
  <inkml:trace contextRef="#ctx0" brushRef="#br0" timeOffset="366854.9481">33690 13600 0,'-35'0'16,"17"0"-16</inkml:trace>
  <inkml:trace contextRef="#ctx0" brushRef="#br0" timeOffset="390100.8875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428594.9987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34490.9391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434720.9626">10460 2628 0,'0'0'15,"-18"0"-15,1 0 0,-1 18 16,0 17-16,1 0 0,-19 71 15,36-53-15,-35 71 16,17-89-16,18 18 16,-17-18-16,-1 18 15,18-18-15,-17-17 0,17 17 0,0-17 16</inkml:trace>
  <inkml:trace contextRef="#ctx0" brushRef="#br0" timeOffset="435320.6535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435520.2092">10918 2575 0,'0'0'16,"18"18"-16,0-18 16,-1 0-16,1 0 15,0 0-15,-1 0 16,-17-18-1</inkml:trace>
  <inkml:trace contextRef="#ctx0" brushRef="#br0" timeOffset="435702.7889">10989 2452 0,'0'35'15,"0"-17"1,0 17-16,18 0 0,-18 18 15,17-35-15,-17-1 16,36 19-16,-19-36 16,19 0-1,-19 0-15,-17-18 16</inkml:trace>
  <inkml:trace contextRef="#ctx0" brushRef="#br0" timeOffset="436059.5706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436230.3344">11606 2928 0,'0'0'15,"-35"53"-15,0-35 0,0 17 0,-18 18 16,17-18 0,1 0-1</inkml:trace>
  <inkml:trace contextRef="#ctx0" brushRef="#br0" timeOffset="436509.3162">11836 2575 0,'0'0'0,"35"36"15,0-19-15,-17 18 16,17 1-16,-17-19 16,35 36-16,-18-17 15,-17-19-15,-1 1 0,19 0 16</inkml:trace>
  <inkml:trace contextRef="#ctx0" brushRef="#br0" timeOffset="436743.4379">12294 2558 0,'0'0'0,"-17"0"0,-1 17 0,0 36 15,1 0-15,-1 35 16,18-35-16,0 71 16,18-71-16,-18 0 15,17-1-15,-17 1 0,18-35 16,0 35 0,-18-35-16,17-1 0</inkml:trace>
  <inkml:trace contextRef="#ctx0" brushRef="#br0" timeOffset="437298.6582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437509.5786">12629 2575 0,'0'0'0,"18"0"15,0 0-15,17 0 16,-35-17-16,18 17 16,-1-18-16,1 0 15,-18 1 1,0-1-16</inkml:trace>
  <inkml:trace contextRef="#ctx0" brushRef="#br0" timeOffset="437704.5965">12718 2417 0,'0'0'0,"-18"17"0,18 36 15,0-35-15,0 35 16,0-36-16,0 19 15,0-1-15,18 0 16,-18 0-16,17-17 16,-17 0-16,18-18 15,-18 17-15,18-17 16</inkml:trace>
  <inkml:trace contextRef="#ctx0" brushRef="#br0" timeOffset="438099.9475">12912 2364 0,'17'0'31,"1"0"-15,0 0-16,-1 17 15,-17 1-15,0 0 16,-17 17 0,-1-18-16,18 36 15,0-17-15,0-19 16,18 1-16,-18 0 16,17-1-16,1 1 15,0-1-15,-18 1 16,0 0-1,0-1 1,0 1-16,-18-18 16,18 18-1,-18-1 1</inkml:trace>
  <inkml:trace contextRef="#ctx0" brushRef="#br0" timeOffset="438222.0626">13176 2752 0,'0'0'0,"-17"0"0,-1 0 16</inkml:trace>
  <inkml:trace contextRef="#ctx0" brushRef="#br0" timeOffset="440279.2524">1940 2628 0,'-17'-17'16,"34"17"0,19 35-1,-1 0-15,18 0 16,70 36-16,-52-36 16,-18 1-16,53 34 15,-54-52-15,1-1 16,18 19-16,-53-36 15,-1 0-15</inkml:trace>
  <inkml:trace contextRef="#ctx0" brushRef="#br0" timeOffset="440468.7573">2452 2611 0,'-53'70'15,"35"-35"1,1 18-16,-54 53 16,18 18-16,36-71 15,-1-18-15,18 18 16,0-36-16,0 1 0,18 0 16</inkml:trace>
  <inkml:trace contextRef="#ctx0" brushRef="#br0" timeOffset="440681.3207">2893 2946 0,'-18'53'16,"36"-106"-16,-53 141 0,17-53 0,0 0 15,18-17-15,0 0 16,18-18 0,0 0-16</inkml:trace>
  <inkml:trace contextRef="#ctx0" brushRef="#br0" timeOffset="440880.8513">3052 2558 0,'17'35'15,"-34"-70"-15,52 88 0,18-18 16,-18-18-16,0 1 16,36 0-16,-36-1 15,0-17-15,-17 18 16,17-18-16</inkml:trace>
  <inkml:trace contextRef="#ctx0" brushRef="#br0" timeOffset="441097.9284">3563 2469 0,'-35'18'15,"17"-18"-15,1 18 16,-19 35-16,19-18 15,-1 35 1,0-34-16,18-1 0,18 0 0,0 18 16,17 18-1,-17-54-15,17 19 0,-18-19 16,1 36 0,-18-35-16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33:4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3404 0,'0'18'46,"0"0"-30,18-1-16,-1 1 16,-17 17-16,0 36 15,0-36-15,0 18 16,0 0-16,0 106 16,0-89-16,0 36 0,18 70 15,-18-70-15,0 0 16,0 0-16,18 17 15,-18 124-15,0-106 16,-18 159-16,18-141 16,0 176-16,0-158 15,0-1-15,0 0 16,0 195-16,18-177 0,-18 194 16,0-177-16,0 195 15,0-194 1,0-1-16,-18 230 15,0-229-15,1 0 0,-1 193 16,0-193-16,18-18 16,-17 0-16,17 18 0,-18 176 15,18-194-15,-18 194 16,18-212 0,0 142-16,0-177 15,0 0-15,0-17 0,0-1 16,0 71-16,-17-123 15,-1 52 1,18-88-16,-17 1 16</inkml:trace>
  <inkml:trace contextRef="#ctx0" brushRef="#br0" timeOffset="2907.8459">18627 4533 0,'0'-17'15,"17"52"17,1 35-17,0-17-15,17 71 16,-17-36-16,17 71 15,-18-89-15,36 54 16,-35-71-16,17 35 16,-17-53-16,17-17 15,-17-18-15,17-18 16,0 1-16,-17-36 16,17-71-16,-17 36 15,0 17-15,-18-123 16,0 36-1,-18 16 1,0 90-16,1 16 16,34 54 15</inkml:trace>
  <inkml:trace contextRef="#ctx0" brushRef="#br0" timeOffset="3719.8677">20955 4851 0,'18'0'32,"-1"0"-32,71 0 15,-52 0 1,52-18-16,-35 18 16,17 0-16,-34 18 15,17-1-15,-53 1 16,-18 0-1</inkml:trace>
  <inkml:trace contextRef="#ctx0" brushRef="#br0" timeOffset="3854.9807">21078 5080 0,'36'0'0,"-72"0"0,89 0 16,-17 0-16,70 0 15,-54 0-15,1-18 0,18 18 16,17 0-1,-53 18-15</inkml:trace>
  <inkml:trace contextRef="#ctx0" brushRef="#br0" timeOffset="4288.4246">22878 4674 0,'0'0'0,"-36"0"16,19 0-16,-1 0 0,-17 18 15,35 17-15,-18 1 0,1 69 16,17-52-16,35 53 16,0-53-16,18 0 15,35 17 1,-17-34-16,-18-19 0,17 1 16,-17-18-16,71-35 15,-71-1-15,35-34 16,-53 17-16,-35-35 15,0 35-15,-53-71 16,18 72-16,-89-54 16,54 70-16,-89 19 15,71 17-15,0 17 16</inkml:trace>
  <inkml:trace contextRef="#ctx0" brushRef="#br0" timeOffset="8813.3802">18927 6315 0,'0'-18'16,"17"36"-1,1 35 1,-1 0-16,36 88 16,-35-53-16,17 88 15,-35-105-15,18-1 16,0 1-16,-18-36 0,35 36 16,-18-54-16,19-17 15,-19-17 1,19-71-16,-1-18 15,-35 53-15,0-18 16,0 1-16,0-54 16,0 54-16,-18-19 15,18 54-15,0 0 16,0 17-16,0 1 16</inkml:trace>
  <inkml:trace contextRef="#ctx0" brushRef="#br0" timeOffset="9436.9446">20920 6491 0,'17'0'15,"1"0"1,-18 18 0,18-1-16</inkml:trace>
  <inkml:trace contextRef="#ctx0" brushRef="#br0" timeOffset="9571.9824">20990 6791 0,'18'18'0,"0"-1"16,-1 1-16,18-18 16,-17 0-16</inkml:trace>
  <inkml:trace contextRef="#ctx0" brushRef="#br0" timeOffset="9748.2663">21396 6544 0,'0'0'16,"53"-18"-16,-35 18 0,17-17 15,-18 17-15,19 0 0,-19 0 0,1 0 16,-18 17-16</inkml:trace>
  <inkml:trace contextRef="#ctx0" brushRef="#br0" timeOffset="9871.017">21467 6738 0,'0'0'15,"0"18"-15,17-18 0,1 17 16,52-17-1,-52 0-15,35 0 16,-35 0-16</inkml:trace>
  <inkml:trace contextRef="#ctx0" brushRef="#br0" timeOffset="10660.822">22631 7638 0,'0'-18'31,"-18"-53"-15,0 19-1,1-1-15,-1-18 0,-35-88 16,36 71-16,-19-141 16,19 123-16,17-88 15,17 123-15,1 18 16,17 18-16,1 0 0,34 17 16,1 18-1,-18 18-15,-18 0 0,18 17 16,-36-18-16,-17 36 15,0-17-15,0 34 16,-17-34 0,17-19-16,0 18 15,17 1-15,1-19 16,0-17-16,-1 18 0,-17 0 16,18-1-16,-18 1 15,0 17 1,-18-35-16,1 18 15,-1-18-15,-35 0 16,35 0-16,1 0 0,-36-18 16,53 1-16,-18 17 15,18-18-15,18 18 0,0 0 16</inkml:trace>
  <inkml:trace contextRef="#ctx0" brushRef="#br0" timeOffset="11227.7225">23654 6509 0,'17'17'15,"1"36"1,0-35-16,-1 70 16,1-53-1,17 54-15,-17-54 16,0 0-16,17 18 15,-18-53-15,19 18 16,-19-36-16,19-17 16,-19 0-16,19-71 15,-36 70-15,17-69 16,-17 52-16,-17 0 16,17 17-16,-18 1 0,18-18 15,-18 53-15,1-17 16,17 34-16,-18-17 15</inkml:trace>
  <inkml:trace contextRef="#ctx0" brushRef="#br0" timeOffset="11700.6839">24677 6632 0,'35'0'16,"18"0"0,53-17-1,-53 17-15,53-18 16,-53 18-16,-18 0 16,0 0-16,-17 0 0,-1 0 15,1 0-15</inkml:trace>
  <inkml:trace contextRef="#ctx0" brushRef="#br0" timeOffset="11861.9824">24994 6421 0,'18'52'16,"-36"-104"-16,36 140 0,0-53 15,-1 71-15,1-71 16,0 18-16,-1-18 0,1 1 15,-18-1-15,17-17 16</inkml:trace>
  <inkml:trace contextRef="#ctx0" brushRef="#br0" timeOffset="12356.8388">26300 5980 0,'0'0'0,"0"-18"0,-36 36 16,19 17-16,-36 71 16,53-53-16,0 17 15,0 18-15,0-17 0,35 88 16,-17-106 0,52 70-16,-52-70 15,17-18-15,53 36 16,-52-54-16,-1-17 15,0 18-15,-17-18 0</inkml:trace>
  <inkml:trace contextRef="#ctx0" brushRef="#br0" timeOffset="12584.9262">26723 6121 0,'18'70'0,"-36"-140"0,53 176 16,0-1-16,-35-52 15,18 71 1,-18-54-16,0 1 0,18-18 16,-18-18-16,17 36 15,1-36-15,17-35 16</inkml:trace>
  <inkml:trace contextRef="#ctx0" brushRef="#br0" timeOffset="12734.8435">27164 6562 0,'0'0'0,"70"-18"15,-34 18-15,-1-18 0,-17 18 16,-1 0-16,19-17 15,-1 17-15</inkml:trace>
  <inkml:trace contextRef="#ctx0" brushRef="#br0" timeOffset="13229.4599">27693 7214 0,'0'0'0,"0"18"16,18-18-16,-18-18 15,17 1-15,-17-54 16,0 18-16,-17-88 16,-1 71-16,-35-142 15,36 106-15,-1 0 0,0 18 16,1 0-16,17 35 0,0 0 15,0 35-15,17 1 16,1 17-16,70 0 16,0 35-1,-35-17-15,0 17 0,18 18 16,-54-36-16,-17 54 16,-17-36-16,-19 18 15,1-18-15,-18 1 16,36-1-16,17 0 15,0-17 1,35 35-16,0-35 16,36 17-16,-36-35 15,0 17-15,-17 1 16,-36-18 0,-35 0-1,18 0-15,-18 0 0,-17 18 16,52-1-16,-17-17 15</inkml:trace>
  <inkml:trace contextRef="#ctx0" brushRef="#br0" timeOffset="14003.4603">28152 5891 0,'-18'-17'16,"36"17"-16,17 35 16,0-17-16,53 70 15,-52-53-15,17 36 16,-18-1-16,0 1 0,0-1 16,-17 1-16,-18-1 15,-18 72-15,1-72 16,-54 54-16,54-71 15,-19-18-15,19 0 0,-1 0 16,0-17-16</inkml:trace>
  <inkml:trace contextRef="#ctx0" brushRef="#br0" timeOffset="14452.3587">29210 6297 0,'-35'-35'0,"70"70"0,-88-70 15,18 35-15,0 17 16,-1 19-16,19-1 0,-36 53 16,53-17-16,0 35 15,17-36-15,1-17 16,17-18-16,18 18 0,53 0 15,-53-35-15,70-18 16,-70 0 0,0-18-16,18-52 15,-36 34-15,0-52 16,-35 35-16,0 0 16,-17-17-16,-19 17 0,-52-53 15,35 53-15,-70 0 16,70 36-16,-53 34 15,71 18-15,-18 36 16,53-36-16,18 53 16,-1-52-16,54 34 15,-18-34-15,52-1 16,-52-17-16,36-1 16,-36 1-1,-1-18-15</inkml:trace>
  <inkml:trace contextRef="#ctx0" brushRef="#br0" timeOffset="14797.8852">29916 6756 0,'17'17'16,"-17"36"0,18 0-16,-1 0 15,-17-18-15,18 1 16,0 17 0</inkml:trace>
  <inkml:trace contextRef="#ctx0" brushRef="#br0" timeOffset="16544.8942">18785 8149 0,'0'0'15,"0"-17"-15,0 34 0,36 36 16,-1 0-16,18 70 16,-35-34-16,-1-19 15,18 89 1,-35-88-16,18-1 0,0-17 16,17 18-16,-35-54 15,35-17 1,-17-17-16,0-19 0,-1-70 15,1 36-15,-18-1 0,0-52 16,-18 52 0,1-17-1,17 53-15,0 17 0,-18 1 16,36 17-16</inkml:trace>
  <inkml:trace contextRef="#ctx0" brushRef="#br0" timeOffset="16973.2705">20726 8361 0,'0'0'0,"17"17"15,1 1-15,-18 0 16,18-18-16,-18 17 0</inkml:trace>
  <inkml:trace contextRef="#ctx0" brushRef="#br0" timeOffset="17088.4397">20814 8678 0,'18'18'0,"-36"-36"0,53 36 16,-17-18-16</inkml:trace>
  <inkml:trace contextRef="#ctx0" brushRef="#br0" timeOffset="17289.6338">21220 8449 0,'88'-18'16,"-176"36"-16,211-36 0,-70 18 16,0-17-1,-18 17-15,-17 0 0,-18 17 16,17-17-16</inkml:trace>
  <inkml:trace contextRef="#ctx0" brushRef="#br0" timeOffset="17412.4506">21361 8678 0,'35'0'16,"-70"0"-16,88 0 0,-18 0 0,53-35 15,-70 35-15,17-18 16</inkml:trace>
  <inkml:trace contextRef="#ctx0" brushRef="#br0" timeOffset="18387.2717">22419 9525 0,'0'0'15,"-18"-71"-15,18 1 0,-17-71 16,17 53-16,-36-106 15,36 88-15,-17 0 0,-1-106 16,18 142-16,18-36 16,-1 71-1,72-1-15,-54 19 16,71 17-16,-71 0 16,36 35-16,-36 0 15,-35-17-15,18 17 16,-18 36-16,-18-36 15,0-17-15,1 17 16,-1-17-16,18-1 16,35-17-1,-17 18-15,35 17 16,-36-17-16,-17 17 16,18 18-16,-36-35 15,-34-1-15,16 1 16,-34-18-16,17 0 15,-18 0 1,36 0-16,35-18 16,0 1-16</inkml:trace>
  <inkml:trace contextRef="#ctx0" brushRef="#br0" timeOffset="19886.7239">20585 4939 0</inkml:trace>
  <inkml:trace contextRef="#ctx0" brushRef="#br0" timeOffset="20028.2874">20708 5239 0,'0'17'16</inkml:trace>
  <inkml:trace contextRef="#ctx0" brushRef="#br0" timeOffset="21077.06">23424 8502 0,'0'18'16,"18"35"-1,0-18-15,-1 0 16,19 53 0,-19-52-16,19 34 15,-19-52-15,18-1 16,-17 1-16,17-36 15,-17 1-15,17-54 16,-35 36-16,18-71 16,-18 71-16,0-53 15,0 35-15,-18 0 16,1 53-16,-1-18 16,18 36-16,-18-18 15,18 17 1</inkml:trace>
  <inkml:trace contextRef="#ctx0" brushRef="#br0" timeOffset="21483.2228">24518 8608 0,'0'17'16,"18"-17"-16,-1 18 16,19-18-16,17 18 0,-1-18 15,1 0-15,71 0 16,-54-18-16,-34 18 0,52 0 15,-70 0-15</inkml:trace>
  <inkml:trace contextRef="#ctx0" brushRef="#br0" timeOffset="21643.2755">24694 8555 0,'0'0'0,"18"53"15,17 53 1,-17-53-16,35 35 16,-18-53-16,18 36 0</inkml:trace>
  <inkml:trace contextRef="#ctx0" brushRef="#br0" timeOffset="22135.5465">26053 8290 0,'0'0'0,"-18"-17"16,0 17-1,1 0-15,-1 35 16,0 18-16,18 70 16,0-52-16,18 17 15,-18-17-15,35-1 0,1 54 16,-1-71-16,0-18 15,-17 0-15,52 18 16,1-35 0,-36-18-16</inkml:trace>
  <inkml:trace contextRef="#ctx0" brushRef="#br0" timeOffset="22350.8031">26511 8326 0,'36'70'0,"-72"-140"0,89 175 15,-53-52-15,18 18 16,-18-18-16,17 17 0,-17-17 0,18 0 16,0 53-1,-1-71-15,1 1 0,17-1 16,-17-18-16,0 1 0,-1-18 15</inkml:trace>
  <inkml:trace contextRef="#ctx0" brushRef="#br0" timeOffset="22510.7504">27058 8784 0,'0'0'15,"71"-35"-15,-36 17 0,18 1 16,-18 17-16,0 0 16</inkml:trace>
  <inkml:trace contextRef="#ctx0" brushRef="#br0" timeOffset="22968.5963">27534 9472 0,'0'0'16,"18"18"-16,-18-36 16,18-52-16,-18 34 15,-18-17-15,-17-52 16,17 34-16,-17-88 15,-1 71-15,1-106 16,18 106-16,-1-36 16,36 107-16,-1-1 15,54 18 1,17 18-16,-53 17 16,53 53-16,-70-53 15,0 18-15,-1-17 16,-17-1-16,0 0 0,-17 0 0,-1-17 15,-17 17-15,0-17 16,35 0 0,0-1-16,35 1 15,0-18-15,-17 0 16,35 0-16,-36 0 16,1 0-16,-36 0 15,1 0 1,-1-18-1</inkml:trace>
  <inkml:trace contextRef="#ctx0" brushRef="#br0" timeOffset="23207.16">27922 8273 0,'36'17'15,"-72"-34"-15,107 70 0,-18-1 16,-18-16 0,0 17-16,1 53 15,-36-54-15,-18 54 16,0-53-16,-35 53 16,36-71-16,-36 18 15,18-35-15,17-1 16</inkml:trace>
  <inkml:trace contextRef="#ctx0" brushRef="#br0" timeOffset="23795.9927">29016 8467 0,'-53'0'16,"18"0"-16,-36 53 15,36-18-15,0 18 16,-1 70 0,19-52-16,17-1 0,17-17 15,1 0-15,17-18 0,18 1 16,18-1-16,70-17 15,-53-36-15,53-17 16,-35-36 0,-53 18-16,-35 0 0,-18 0 15,0 1-15,-53-72 16,0 71-16,-71-53 16,36 71-16,-53 0 15,70 35-15,-34 53 16,69-18-16,36 18 15,0 0-15,18-18 0,17 18 16,1-18-16,16 18 0,90 0 16,-72-18-16,54-17 15,-72 0-15,37-18 16</inkml:trace>
  <inkml:trace contextRef="#ctx0" brushRef="#br0" timeOffset="24086.9254">29757 8819 0,'0'0'16,"106"0"-16,-71 18 0,18-18 15,-36 35 1,-17 1-16,-35 17 15,0-18-15,0 0 0,-54 36 16,72-54-16,-1 1 16,18 0-16,53-1 15,0-17 1,35 0-16,-35 0 16,18 0-16,-54 0 15,-52 0 1</inkml:trace>
  <inkml:trace contextRef="#ctx0" brushRef="#br0" timeOffset="24679.698">19368 10283 0,'17'0'31,"1"0"-15,-18 18 0</inkml:trace>
  <inkml:trace contextRef="#ctx0" brushRef="#br0" timeOffset="24803.1794">19350 10654 0,'18'35'16,"-36"-70"-16,53 88 0</inkml:trace>
  <inkml:trace contextRef="#ctx0" brushRef="#br0" timeOffset="24925.3242">19403 10918 0,'0'0'15,"17"36"-15,1-36 0,-18 17 32</inkml:trace>
  <inkml:trace contextRef="#ctx0" brushRef="#br0" timeOffset="28657.5369">19544 5203 0,'0'-17'0,"0"-1"16,0 1 15,-18 17-15,1 0-1,-1 0 1,0 0 0,1 17-1,-1 1 1,0-1-16,1 1 0,-1 0 15,1 35 1,17-36-16,0 36 16,0-35-16,0 17 0,17 18 15,18 18 1,1-36 0,-19-35-16,19 18 15,-1-1-15,-17-17 16,-1 0-16,18 0 15,-17 0-15,17-17 0,-17 17 16,0-18-16,-1 18 0,1-18 16,0 1-16,-18-1 0,35-17 15,-35 17-15,17-35 16,-17 36-16,0-19 16,0 1-16,0 17 15,-17-17 1,-1 17-16,1 1 0,-1 17 15,0-18-15,-17 18 0,17 0 16,-52 0-16,35 18 16,-18-1-16,17 1 15,19 0-15,-1 17 16,18-17-16,18-1 16,35 19-1,-36-36-15,36 17 16,-18 1-16,1-18 0,-19 0 15,36 0-15,-35 0 16,0 0-16,-36 0 31</inkml:trace>
  <inkml:trace contextRef="#ctx0" brushRef="#br0" timeOffset="29807.5671">19685 7038 0,'0'-18'16,"0"1"-1,-18 17-15,1-18 16,-1 18 0,0 18-16,-17-1 15,18 19 1,-1-1-16,0 0 15,18 0-15,0 1 0,0-19 16,36 54-16,-19-53 16,36 34-16,-18-34 15,54 0 1,-54-18-16,0 0 16,0 0-16,18-36 0,-35 19 15,17-18-15,-35 17 16,0-35-16,0 18 15,-17 17-15,-1-17 16,0 17-16,-17 0 0,0 1 16,-1-1-16,1 18 0,-35-17 15,34 34-15,-17 1 16,18-1-16,18 1 16,34 17-1,-17-17-15,18 0 16,35 17-16,-18-17 15,36-1-15,-36 1 16,18 0-16,-36-18 16,1 17-16,0-17 15,-36 0 17</inkml:trace>
  <inkml:trace contextRef="#ctx0" brushRef="#br0" timeOffset="30876.0887">19632 8802 0,'18'-18'0,"-18"1"15,17-1-15,-17 0 16,0 1 0,-17-1-16,-1 18 15,-17 0 1,17 0-16,-17 18 16,17-18-16,1 35 15,-1 0-15,0-17 16,18 17-16,0 36 15,0-36-15,18 0 0,35 36 16,-18-54-16,0 19 16,54-19-16,-19 1 15,-35-18-15,-17-18 16,35-17 0,-35 17-16,17-35 15,-35 18-15,0 18 0,-18-19 16,1 1-16,-1 17 0,0-17 15,-70 0-15,53 35 16,-71-18-16,71 18 16,-36 35-1,36-35-15,17 18 0,18 0 16,18-1-16,35 19 16,-18-36-16,18 0 15,53 17 1,-53-17-16,35 0 15,-53 0-15,-17 0 0,0 0 16</inkml:trace>
  <inkml:trace contextRef="#ctx0" brushRef="#br0" timeOffset="37510.9966">17903 11536 0,'-17'0'16,"34"0"-16,-52 17 0,53-17 62,-18-17-46,17 17 0,1 0-1,17 0-15,-17 0 16,53 0-16,-36 0 16,18 0-16,-18 0 0,71 0 15,-53 0 1,17 0-16,1 0 0,-1 0 15,107 0-15,-89 0 16,18 0-16,123 0 16,-88 0-16,159 0 15,-141 0-15,158 0 16,-140 0-16,-1 0 16,18 17-16,177-17 15,-160 18-15,195 0 16,-177-18-16,212 17 15,-229-17-15,247 18 16,-230-18-16,229 18 16,-211-18-16,230 0 15,-230 17-15,17-17 16,-17 0-16,18 18 0,229-18 16,-230 18-16,-17-1 15,0-17-15,18 18 16,229 17-16,-247-35 15,-1 18-15,231 17 16,-248-35-16,194 35 16,-229-17-16,0-18 15,0 18-15,142-1 16,-178 1-16,107-18 16,-142 0-16,-17 0 0,0 0 15,-18 0-15,-17 0 0,-18 0 16,0 0-16,-18 0 15,-17 0-15,-36-18 16,0 18-16,1 18 16,-36-18-16</inkml:trace>
  <inkml:trace contextRef="#ctx0" brushRef="#br0" timeOffset="40025.3633">19032 12418 0,'-17'-35'16,"17"17"-16,17 53 47,19 36-47,-19-18 15,36 70-15,-35-52 16,17 52 0,-17-52-16,-1 17 15,1-70-15,0-1 16,-1-17-16,1 0 16,-18-17-16,18-19 0,-1 1 15,-17-18-15,18 0 0,-18-53 16,0 53-16,-18-52 15,18 52-15,-17-18 16,17 53-16,0 36 31</inkml:trace>
  <inkml:trace contextRef="#ctx0" brushRef="#br0" timeOffset="40412.5116">19473 12806 0,'0'70'0,"0"-140"0,-17 176 16,17-71-16,35 53 15,-17-53-15,52 18 16,-35-35-16,36-18 15,-36-18-15,36-35 16,-54 36-16,1-54 16,-18 54-16,-35-36 15,0 35 1,17 0-16,-35 1 0,18 17 16,-36 0-16,36 17 15,0 19-15,17-19 16,18 36-16,18-35 15,35 17 1,-18-17-16,0-18 0,0 0 16,1 0-16,34 0 15,-52-18-15,35-17 16</inkml:trace>
  <inkml:trace contextRef="#ctx0" brushRef="#br0" timeOffset="40586.4016">20020 12682 0,'35'0'0,"-17"0"16,0 0-16,35 0 15,-36 0-15,1 0 0</inkml:trace>
  <inkml:trace contextRef="#ctx0" brushRef="#br0" timeOffset="40703.218">20038 12823 0,'0'0'0,"17"18"16,36-18 0,-17 0-16,34 0 15,-35-18-15</inkml:trace>
  <inkml:trace contextRef="#ctx0" brushRef="#br0" timeOffset="41018.7868">20602 12594 0,'0'0'15,"-35"53"-15,17-18 0,18 1 16,0 69-16,36-69 0,17 34 16,-1-34-1,1-19-15,0 1 16,0-18-16,0 0 0,0 0 16,0-18-16,0-17 0,35-18 15,-70 0-15,-1-17 16,-17 34-16,-70-34 15,34 34-15,-34 19 16,-1 17-16,1 0 16,-1 17-16,1 19 0,-1-1 15</inkml:trace>
  <inkml:trace contextRef="#ctx0" brushRef="#br0" timeOffset="42588.075">19138 13600 0,'0'35'0,"18"18"15,35 106-15,-18-89 16,36 106-16,-54-105 16,19 53-16,-19-89 15,-17 18 1,0-71-1,-35-35-15,17 0 16,1 0-16,-1-17 0,0 17 16,18-71-16,0 71 15,18-17-15,0 17 16,-1 18-16,19-1 0,16-16 16,-16 34-16,-1 18 15,-17 0-15,-18 35 16,-18-17-16,-17 35 15,-1-36 1,1 36-16,18-35 16,-1 0-16,18-1 0,0 18 15,18-17-15,-1 17 16,36 1 0,-18-19-16,1 19 0,-1-19 15,-17 1-15,-18 17 16,17-35-16</inkml:trace>
  <inkml:trace contextRef="#ctx0" brushRef="#br0" timeOffset="43177.8033">19667 14093 0,'18'36'0,"-18"-19"16,18-17-16,-1 18 15,1-36-15,0 18 0,-18-17 16,17-1-16,-17 0 0,0-17 16,-17 18-1,17-1-15,-18 0 0,0 1 16,1-1-16,17 36 16,-18 17-1,18 0-15,18-17 16,-1 17-16,1-17 15,0-1-15,-1-17 0,18 18 16,-17-18-16,0 0 16,-1-18-16,1 1 0,0-1 15,-18 36 17,35 70-32,-35-35 15,53 88-15,-35-88 16,17 53-16,-18-71 15,1-17-15,0-1 0,-18-34 32,-18-54-17,0 36-15,-17-18 0,18-53 16,-1 36-16,18-36 16,0 35-16,0 36 15,35-18 1,0 35-16,18 18 15,-35 0-15,0 53 16,-1-35-16,-34 35 16,17-18-16,-18-17 15,0-18-15,1 17 0,-19-17 16,19 0-16,17-17 16</inkml:trace>
  <inkml:trace contextRef="#ctx0" brushRef="#br0" timeOffset="43961.1843">20232 14076 0,'0'0'15,"17"17"-15,1 1 0,0-18 0,-1 0 16,19 0 0,-19-18-1,-17 1-15,-17 17 16,17-18-16,-18 18 0,0 0 15,1 0-15,-1 0 16,0 18-16,18 17 16,0-17-16,36-1 15,-19 1-15,54-18 16,-53 0-16,52 0 16,-52 0-16,-1-18 15,1 18-15,-18-17 16,-18 17-1,1 17 1,-1 1-16,0 0 16,18-1-16,18 1 15,0-18-15,17 0 16,-17 0-16,-1-18 16,19 1-1,-19-1-15,-17 0 16,0 1-16,0-1 15,-17 18-15,34 18 16,19-18 0,-19 0-16,36 17 15,-18-17 1,1 0-16,-36-17 16,17 17-1,-17-18-15,-17 0 16,17 1-16,0-1 15,17 18 1,-17-17-16,18 17 16,17 0-16,0 0 15,18 0-15,-17 0 16,17-18-16,-36 0 16,1 1-1,-36-1-15,-17 0 16,17 1-16,1-19 15,-1 36-15,0-17 16,18-1-16,-17 18 16,17 18-16,17 35 15,1-18 1,0 18-16,-18 0 0,17 0 16,19 35-16,-36-35 15,17-18-15,18 18 16</inkml:trace>
  <inkml:trace contextRef="#ctx0" brushRef="#br0" timeOffset="44599.6346">22225 13564 0,'0'0'16,"-71"-17"-16,19 17 0,-37 17 16,36 1-1,1 53-15,52-36 16,0 0-16,0 0 15,35-17-15,-18 17 0,36 1 16,-17-19-16,17 18 0,17 1 16,-35-36-16,-17 17 15,-18 1-15,0 0 16,-53-1-16,18 1 16,0 0-16,-1-1 15,1-17-15,0 18 0,-1-1 0,19 1 16,-1 0-1,36-18-15,17 17 16,0 1-16,1 0 16,-19-1-16,19 1 0,-19 0 15,36 35-15,-35-18 16,-1 18 0,1-36-16,0 1 15,-1 17-15,1-17 0,0-18 16</inkml:trace>
  <inkml:trace contextRef="#ctx0" brushRef="#br0" timeOffset="46280.8156">21149 14975 0,'0'0'0,"0"-17"16,0-36-16,0 35 15,-35 1-15,17-1 16,-17 18-16,17 18 16,-17 35-1,35-1-15,0 19 0,0-18 16,18 17-16,-1 1 0,1-18 16,35 35-16,0-53 15,17 1 1,-34-36-16,16 0 15,-16 0-15,-19-36 16,-17 19-16,0-1 0,0-17 16,0-18-16,-17 35 15,17 1-15,-18-1 16,0 18-16,18-18 16,0 36-16,18 0 15,-18-1-15,18 19 16,-1-19-1,1 1-15,-18-1 16,18 19-16,-18-19 16,0 1-1,0 0-15</inkml:trace>
  <inkml:trace contextRef="#ctx0" brushRef="#br0" timeOffset="46758.6219">21537 15346 0,'0'0'16,"18"0"-1,35-35 1,0 17-16,-36 0 15,-17 1-15,0-1 16,-35 36 0,17-18-16,-17 53 15,17-36 1,18 36-16,18-18 16,0-17-16,17 17 15,0-35-15,36 0 16,-36 0-16,18-17 15,-35-1-15,17-17 16,-35 17-16,0-17 16,0 0-16,-18-1 15,18 19-15,18 17 47,17-18-47,0 18 16,36-18-16,-36 18 15,-17-17-15,0 17 0,-1 0 16,-17-18-16,-17 0 16</inkml:trace>
  <inkml:trace contextRef="#ctx0" brushRef="#br0" timeOffset="46916.5175">22066 15046 0,'0'0'16,"0"88"-16,18-35 0,-18 0 16,18 0-16,-1-18 0,1 0 0,-1 1 15,19 17 1,-19-36-16</inkml:trace>
  <inkml:trace contextRef="#ctx0" brushRef="#br0" timeOffset="47754.5363">23178 15416 0,'0'0'0,"0"18"0,0 17 15,-18-17-15,18-36 16,0-17 0,0 0-16,18-53 15,-1 52-15,1 1 0,17-36 16,-17 54-1,-18-1-15,17 18 16,-17 35 0,0-17-16,18 35 15,-18-35-15,35 17 16,-17-17-16,17-1 16,-17-17-16,17 0 0,18-17 15,-35-1-15,-1-17 16,1 17-1,-18 0-15,-18-17 16,-35-18 0,0 53-16,36 18 15,-1 17-15,18-17 16,35 70 0,18-35-1,18-36-15,-36 1 0,0-18 16,54-35-1,-72 0 1,1 17-16,-18-35 16,-18 35-16,1 1 0,-1-1 15,0 18-15,18 18 32,36-1-17,17 1-15,-36 0 16,19-18-16,34 35 15,-35-35 1,-17 0 0</inkml:trace>
  <inkml:trace contextRef="#ctx0" brushRef="#br0" timeOffset="47899.7285">23901 15187 0,'-18'35'16,"18"18"-1,0-35-15,-18 52 16,18-52-16,0 17 16,0-17-16,18-18 15</inkml:trace>
  <inkml:trace contextRef="#ctx0" brushRef="#br0" timeOffset="48071.6115">24059 15134 0,'0'0'0,"53"0"0,-17 0 15,-1 0-15,0 0 0,18 0 16,0-17-16,-18 17 0,-17 0 16,17-36-1,-35 19-15</inkml:trace>
  <inkml:trace contextRef="#ctx0" brushRef="#br0" timeOffset="48229.061">24218 14923 0,'18'105'16,"-36"-210"-16,53 263 0,1-105 0,-19 0 15,1 18-15,0-18 0,35 17 16,-36-35-1</inkml:trace>
  <inkml:trace contextRef="#ctx0" brushRef="#br0" timeOffset="48861.6328">25594 14799 0,'0'0'16,"-18"-18"-16,18 1 0,-17 17 16,-54 0-1,36 17-15,-36 36 16,36-17-16,0-1 0,0 0 15,17 18-15,18 53 16,0-53-16,18 0 0,17-18 16,0 0-16,71 1 15,-53-36-15,70 0 16,-52-18-16,-18 0 16,0-17-16,-18 0 0,0-1 15,-17-34-15,-18 35 16,-53-36-16,0 36 15,18 0-15,-89-18 16,71 35-16,-52 18 16,69 18-16,1-1 15,0 54-15,35-54 16,53 54-16,-18-36 16,71 1-1,-53-19-15,0 1 0,0-18 16,-1 17-16,-16-17 0,17 0 15,-36 0-15</inkml:trace>
  <inkml:trace contextRef="#ctx0" brushRef="#br0" timeOffset="50590.9744">26070 15311 0,'-17'17'16,"34"-17"0,1 0-1,17 0-15,0-17 16,1 17-16,-19-18 0,54 18 16,-53 0-16,-1 0 15,-17-18 1</inkml:trace>
  <inkml:trace contextRef="#ctx0" brushRef="#br0" timeOffset="50789.8188">26211 15152 0,'-17'53'15,"-1"-36"-15,18 19 0,0-1 16,0 0-16,0-17 15,18 17-15,-18-17 16,35-1-16,-17 1 0,52 0 16,-34-18-16,34 17 15,-52-34-15,-1 17 16</inkml:trace>
  <inkml:trace contextRef="#ctx0" brushRef="#br0" timeOffset="51788.0424">21167 16210 0,'0'18'0,"17"-1"15,-17 19-15,0 17 16,18-18-16,-18 18 0,18 0 15,-1 53 1,19-18-16,-19-71 16,1 1-16,-1 0 0,-17-1 15,36-17-15,-36-17 16,17-36-16,1 17 16,0-52-1,-1 35-15,-17-70 16,18 70-16,-18-18 15,0 36-15,0 18 16,0-1-16,18 36 16,-18-1-16,0 36 15</inkml:trace>
  <inkml:trace contextRef="#ctx0" brushRef="#br0" timeOffset="52848.2946">21713 16598 0,'-35'0'0,"18"0"15,-19 35 1,19-17-16,-1 17 0,18 54 15,0-54 1,18 35-16,-1-34 16,36-1-16,-18-17 15,36-18 1,-36 0-16,1-18 0,-19 18 16,19-53-16,-19 35 15,-34-52-15,17 52 16,-71-52-16,36 52 15,-1 0-15,-17 1 16,18 17-16,0 0 0,-18 0 16,35 17-16,18 19 15,18-1-15,35 0 16,-18-17-16,18 0 16,35-1-16,1-17 15,-54 0-15,-18-17 16,36-1-1</inkml:trace>
  <inkml:trace contextRef="#ctx0" brushRef="#br0" timeOffset="53069.3785">22331 16351 0,'0'0'0,"17"18"16</inkml:trace>
  <inkml:trace contextRef="#ctx0" brushRef="#br0" timeOffset="53188.9441">22401 16651 0,'0'0'0,"18"0"32,-18-18-17</inkml:trace>
  <inkml:trace contextRef="#ctx0" brushRef="#br0" timeOffset="53402.0545">22772 16404 0,'53'0'15,"-106"0"-15,141-17 0,-35 17 0,-18 0 16,0-18-16,1 18 0,-19 0 16,1 18-16,-18-1 15</inkml:trace>
  <inkml:trace contextRef="#ctx0" brushRef="#br0" timeOffset="53510.7413">22789 16616 0,'0'0'15,"71"17"-15,-36-17 0,1 0 16,16-17-16,-16 17 16,17-18-16</inkml:trace>
  <inkml:trace contextRef="#ctx0" brushRef="#br0" timeOffset="54544.4944">23742 17357 0,'-18'0'31,"18"-18"16,0-17-32,-17 17-15,-19-70 16,19 53-16,-19-71 16,1 35-16,18 1 15,-19-18-15,1-89 16,17 71-16,18 0 0,0 18 16,0 18-16,53-36 15,-35 88-15,35 1 16,-18 17-16,18 0 15,-18 17-15,-17 1 0,0 0 16,-18 52-16,0-17 16,-36 0-1,19-18-15,-19 18 16,36-35-16,18-1 16,17 1-16,1 0 15,-1-1-15,0-17 0,36 18 16,-54 0-16,1-1 15,-36 1 1,-52-18 0,35 0-16,17 17 15,-17-17-15,-1 0 0,19 0 0,-1 0 16</inkml:trace>
  <inkml:trace contextRef="#ctx0" brushRef="#br0" timeOffset="54950.4441">24359 16210 0,'0'35'16,"0"1"-16,0 52 15,0-35-15,18 53 16,0-71-16,17 35 16,-35-52-1,18 0-15,-1-18 0,1 0 16,-1 0-16,19-53 15,-36 35-15,17-17 16,-17 0-16,0-18 0,0 17 0,0 1 16,0 0-16,0 0 15,0 17-15,-17-17 16,-1 52 0,18 19-16,0-19 15,0 19-15</inkml:trace>
  <inkml:trace contextRef="#ctx0" brushRef="#br0" timeOffset="55340.4097">24694 16563 0,'-35'18'16,"35"17"-16,-17-18 0,17 19 15,17-1-15,1-17 0,-1 17 16,54 0 0,-36-17-16,18 0 0,-18-18 15,1 0-15,34-18 16,-34 0-16,-1-17 16,-35 0-16,-18-18 15,1 35-15,-1-17 16,-17 17-16,-54-17 15,54 35-15,-53 18 16,70-1-16,1 1 0,-1-1 16,18 19-16,18-19 15,-1 1-15,72 0 16,-54-18-16,18 0 16,-18 0-16,36 0 15,-36 0-15,-17 0 0</inkml:trace>
  <inkml:trace contextRef="#ctx0" brushRef="#br0" timeOffset="56624.0344">25647 16439 0,'0'18'16,"0"-36"-16,18 54 16,-18-19-16,53 1 15,-1 0-15,37-18 16,-54 0-16,18 0 15,35-18 1,-70 0-16</inkml:trace>
  <inkml:trace contextRef="#ctx0" brushRef="#br0" timeOffset="56784.9154">25788 16404 0,'0'71'0,"0"-142"0,18 212 16,-18-105-16,53 34 16,-36-52-16,54 17 15,-36-35-15</inkml:trace>
  <inkml:trace contextRef="#ctx0" brushRef="#br0" timeOffset="57252.7254">26564 16140 0,'0'0'0,"-17"0"0,-1 0 15,0 17-15,1 1 0,-1 35 16,18 0-16,-18 17 16,18 1-16,18-18 0,35 70 15,-35-70-15,52 35 16,-35-52-16,36-1 15,-36-17-15,18-18 16,-18 0-16</inkml:trace>
  <inkml:trace contextRef="#ctx0" brushRef="#br0" timeOffset="57470.4154">26970 16228 0,'0'35'0,"0"-70"0,0 88 15,18 53-15,-18-54 16,17 72 0,-17-54-16,0-17 0,18-17 15,-1 17-15,1-18 0,0 0 16,-1-35-16</inkml:trace>
  <inkml:trace contextRef="#ctx0" brushRef="#br0" timeOffset="57619.5705">27252 16598 0,'18'-17'16,"-1"17"-16,1 0 0,35-18 15,-35 18-15,-1-18 16</inkml:trace>
  <inkml:trace contextRef="#ctx0" brushRef="#br0" timeOffset="58075.1451">27605 17198 0,'0'0'16,"35"53"-16,-17-53 0,-1-18 15,-17-17 1,-17 0-16,17-1 0,-35-69 16,17 34-16,-35-88 15,35 71 1,1 0-16,-1-89 15,18 125-15,18-19 16,-1 71-16,19 18 16,-19-1-16,36 54 15,-53-18-15,35 35 16,-35-53-16,18 36 16,-18-54-16,0 19 15,0-19-15,0 1 16,18-18-16,17 35 15,0-17-15,18 0 16,-35-1-16,-1-17 16,1 18-16,-36-18 15,1 0-15,-36 0 16,18 0-16,-36 0 16,53 0-16,-17-35 15</inkml:trace>
  <inkml:trace contextRef="#ctx0" brushRef="#br0" timeOffset="58313.0121">27887 16069 0,'35'0'16,"-70"0"-16,106 18 0,34 52 15,-69-17-15,70 53 16,-71-35 0,-17 52-16,-18-52 15,-18-19-15,-70 54 16,-1-17-16,54-54 16,0-18-16,0 1 0</inkml:trace>
  <inkml:trace contextRef="#ctx0" brushRef="#br0" timeOffset="58938.2141">28769 16404 0,'0'0'15,"-35"-35"-15,17 35 0,-17-18 16,17 18-16,-17 18 0,17 0 16,-17 34-16,17-16 0,-17 70 15,35-54-15,0 1 16,35-17-16,-17-1 0,35-17 15,35 35-15,-17-53 16,35 0 0,-1-36-16,-52 1 15,-35 0-15,0-36 16,-36 36-16,0-18 16,-17 18-16,0-1 0,-36-17 0,18 18 15,-70-18-15,52 36 16,-17 34-1,53 1-15,-1 17 16,36 0-16,-17 18 0,34-17 16,1 17-16,17-18 0,71 35 15,-53-52-15,0 17 16,18-17-16,-18-18 0,-18 18 16,53-18-16</inkml:trace>
  <inkml:trace contextRef="#ctx0" brushRef="#br0" timeOffset="59187.6529">29228 16775 0,'35'0'16,"18"0"-1,0 0 1,-36 0-16,19-18 16,-19 18-16</inkml:trace>
  <inkml:trace contextRef="#ctx0" brushRef="#br0" timeOffset="59381.4222">29316 16686 0,'0'0'16,"-18"53"-16,18-17 0,18 34 16,-18-35-16,35 1 15,-17-1-15,17-17 16,18-1-16,-18-17 0,1 18 15,16-18-15,1-18 16,-17 18-16,-36-35 16</inkml:trace>
  <inkml:trace contextRef="#ctx0" brushRef="#br0" timeOffset="60476.1166">21220 17339 0,'0'0'16,"17"0"-16,36 0 16,-18 0-16,54 0 15,-54 0 1,0 18-16,18-1 16,-53 1-16,0 0 0,-18 35 15,1-1-15,-18-16 16,17-1-16,-35 53 15,35-70-15,18 17 16,0-17-16,18-1 16,0-17-16,35 36 15,-18-36-15,0 17 0,18 19 16,-35-19 0,-1 1-16,19 35 15,-36-36-15,0 1 0,0 35 16,0-35-16,0-1 15,0 19 1,0-19-16,0 18 31,-18-17-31,-17 0 16,17-18-16,-53 17 16,36-17-16,-18-17 15,18 17-15,-18 0 16,35-18-16</inkml:trace>
  <inkml:trace contextRef="#ctx0" brushRef="#br0" timeOffset="68275.5293">17427 12876 0,'0'18'16,"36"-18"-1,-1 0-15,18 0 16,0 0-16,17 0 0,1-18 16,17 18-16,0-17 15,-17-1-15,105 0 16,-105 18-16,17-17 15,-35 17-15,0-18 16,-36 18-16,-34 0 16,-1-17-1,0 17-15</inkml:trace>
  <inkml:trace contextRef="#ctx0" brushRef="#br0" timeOffset="68496.7991">18274 12629 0,'35'18'16,"36"17"-16,-36-35 15,36 36-15,-19-19 16,19 19-16,-36-19 16,1 18-16,-36 1 15,-36 17 1,1-18-16,-53 18 15,35-35-15,-88 52 16,88-35-16</inkml:trace>
  <inkml:trace contextRef="#ctx0" brushRef="#br0" timeOffset="74269.8097">30603 16616 0,'159'0'15,"-71"0"-15,142-35 16,-89 35-16,141-36 15,-158 19-15,-1-1 0,36-17 16,-106 17-16,-36 18 16,-17-18-16,-17 1 0</inkml:trace>
  <inkml:trace contextRef="#ctx0" brushRef="#br0" timeOffset="74554.091">30921 16334 0,'53'-36'16,"-106"72"-16,141-89 0,-53 35 15,-17 18-15,-18 18 16,0-1-16,-18 1 0,-70 53 16,35-19-1,-70 37-15,-36-1 16,106-53-16,-17 0 15,34-17-15,1 0 0,35 17 16,18-17-16,105-1 16,-35 1-16,124 17 15,-106-17 1,88 35-16,-124-36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50:57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11642 0,'0'0'15,"-17"17"-15,-1-17 16,36 0 15,-1 0-15,1 0-16,17 18 0,36-18 15,-36 18-15,18-18 16,35 17 0,-35-17-16,35-17 15,-35 17-15,0-18 16,-18 18-16,-17-18 16,0 18-16,-18-17 15</inkml:trace>
  <inkml:trace contextRef="#ctx0" brushRef="#br0" timeOffset="317.5666">1129 11448 0,'0'0'0,"18"17"0,34 1 16,1-18-1,0 18 1,-17-1-16,34 18 16,-35-17-16,1 0 0,-1-1 15,-17 1-15,-18 17 16,0-17-16,-53 35 15,17-18-15,1 0 16,-35 18-16,34-17 16,19-19-16,-1 1 15,0 0-15</inkml:trace>
  <inkml:trace contextRef="#ctx0" brushRef="#br0" timeOffset="4711.1342">27411 5398 0,'0'17'0,"0"-34"15,-18-36 1,1 0-16,-36-71 16,35 36-16,-17 0 15,-18-141-15,35 123 16,-17-141-16,17 141 16,36-35-16,17 106 15,36-1 1,-36 36-16,18 0 0,-18 18 0,36 0 15,-54 17 1,19 18-16,-36-36 16,0 1-16,0 0 15,0-1-15,-18 19 16,18-19-16,0 1 16,0-1-16,18 54 15,-1-36-15,1 36 16,0-54-16,-18 19 15,0-19-15,-18-17 16,-17 18 0,17-18-16,-17-18 15,17 1-15,18-1 16,0 0-16,-18 18 0</inkml:trace>
  <inkml:trace contextRef="#ctx0" brushRef="#br0" timeOffset="4882.6014">27922 4410 0,'18'0'16,"17"-18"-16,1 18 15,34-18-15,-35 1 16,1 17-1</inkml:trace>
  <inkml:trace contextRef="#ctx0" brushRef="#br0" timeOffset="4988.5764">28046 4533 0,'0'0'16,"17"35"-16,1-35 0,35 0 15,-18 0-15</inkml:trace>
  <inkml:trace contextRef="#ctx0" brushRef="#br0" timeOffset="5355.8591">28822 4322 0,'0'0'0,"-18"0"16,-35 0 0,36 35-16,-1-18 0,0 54 15,1-36-15,34 53 16,1-52-16,0-1 16,52 0-1,-34-17-15,-1-18 0,0 0 0,0 0 16,36-35-1,-53-1-15,-18 1 0,0-35 16,-53-36 0,17 70-16,1 1 15,-88-35-15,52 70 16,36 53 0,35-36-16,0 18 15</inkml:trace>
  <inkml:trace contextRef="#ctx0" brushRef="#br0" timeOffset="5500.7144">29281 4516 0,'0'-18'16,"0"0"-16,-18 18 15</inkml:trace>
  <inkml:trace contextRef="#ctx0" brushRef="#br0" timeOffset="5879.3899">29598 4392 0,'0'0'15,"0"-35"-15,-18 17 0,-17-17 16,0 17-16,0 18 15,-1 18-15,19 0 0,-1 17 16,18 0 0,18 18-16,-1-35 15,36 17-15,0-35 16,-18 18-16,-17-18 16,0-18-16,-1 18 0,1-35 15,0 17 1,-18-17-16,0 17 15,-18 0 1,36 36 0,-1 0-1,1 17-15,0-17 0,17 35 16,-18-36 0,19 36-16,-19-35 15,19 17-15,-19-17 16</inkml:trace>
  <inkml:trace contextRef="#ctx0" brushRef="#br0" timeOffset="6241.3836">29880 4551 0,'0'0'0,"0"-18"0,18-17 15,-18 17-15,0 1 16,18 17-16,-1 17 16,1 19-1,-1-1-15,1 18 16,-18-18-1,18 36-15,-18-36 16,17 18-16,-17-36 16,0 1-16,-17 0 15,-1-18-15,-17 0 16,17 0-16,1-18 16,-1-17-1,18 0-15,0 17 16,18-17-16,17-36 15,0 53-15,0-52 16,-17 35-16,0 17 16,-18-17-16,0 17 0,0-17 0,0 17 15,-36 0-15,19 1 16,-1 17-16,-35 17 16,18 19-1,17-19 1</inkml:trace>
  <inkml:trace contextRef="#ctx0" brushRef="#br0" timeOffset="10806.046">10301 9666 0,'0'18'32,"0"17"-17,0-17-15,0 52 16,0-34-16,0 16 16,18 72-1,-18-71-15,0 70 16,17-87-16,1 34 15,-18-35-15,18-17 16,-18 0-16,17-18 16,-17-18-1</inkml:trace>
  <inkml:trace contextRef="#ctx0" brushRef="#br0" timeOffset="11239.133">10107 9984 0,'-18'0'0,"36"0"46,-18-18-46,0 0 0,18-17 16,-1 17-16,1-17 16,0 0-16,-18 17 15,35-17-15,-17 17 16,-1 1-16,1-1 16,-1 18-16,-17-18 0,36-17 15,-19 35-15,1-18 16,0 18-16,-1-17 15,1 17 1,0 17 0,-1 19-1,1-1-15,17 18 16,0-35-16,-17-1 16,17 1-16,-17 0 15,17-18-15,-17 0 0</inkml:trace>
  <inkml:trace contextRef="#ctx0" brushRef="#br0" timeOffset="20448.6284">2152 12700 0,'0'-18'16,"0"1"-16,18 34 31,17 54-15,-17-36-1,-1 18-15,1 0 0,17 0 16,-17 0-16,-1 0 0,1 0 16,0-18-16,17 36 15,-17-54-15,-18 1 0,17-1 16,1-17-16,-18-17 16,0-54-1,0 36-15,0-18 16,0-35-16,0 35 15,0-35-15,0 70 16,0 0-16,0 1 16,0 34-1,0 1 1</inkml:trace>
  <inkml:trace contextRef="#ctx0" brushRef="#br0" timeOffset="20766.7822">2734 13088 0,'-18'0'0,"18"18"16,0-1-16,0 1 15,18 17 1,-18-17-16,18 0 15,-1-1-15,1-17 0,0 0 16,-1 0-16,1-17 16,-18-1-16,0 0 15,-18-17-15,-17 0 16,17 35-16,-35-36 16,36 36-16,-1 0 15,0-17-15,1 17 0,34 0 16,19 0-1</inkml:trace>
  <inkml:trace contextRef="#ctx0" brushRef="#br0" timeOffset="21215.6321">3298 12929 0,'18'0'15,"0"0"1,17 0 0,0 0-16,-17 0 0,17 0 15,1 0-15,16 0 16,-16 18-16,-19-18 16</inkml:trace>
  <inkml:trace contextRef="#ctx0" brushRef="#br0" timeOffset="21349.395">3404 13106 0,'0'0'16,"0"17"-16,18-17 0,0 0 15,17 0-15,-17 0 0,17-17 16,18 17 0,-18 0-16</inkml:trace>
  <inkml:trace contextRef="#ctx0" brushRef="#br0" timeOffset="22022.8068">4322 12876 0,'-36'-17'16,"72"34"-16,-89-34 0,35-1 16,0 18-16,1 0 15,-1 0-15,18 35 16,0 1-16,0-1 16,53 88-1,0-52-15,35-36 16,18 1-1,-18-36 1,-53-18-16,54-17 16,-54-1-16,-17 1 0,-1-53 15,-17 35-15,-17 18 16,-36-54-16,0 54 16,17 0-16,-17 0 15,-52 17-15,69 18 16,-17 0-16,18 18 15,18 17-15,-1 35 0</inkml:trace>
  <inkml:trace contextRef="#ctx0" brushRef="#br0" timeOffset="23356.9825">2011 13917 0,'0'35'16,"0"-17"-16,0 17 16,17 18-16,1-18 0,17 89 15,-17-71-15,35 53 16,-35-53-16,17 0 16,-17-36-1,-1 1-15,1-18 16,-1-53-1,-17 18-15,0-18 16,0-53-16,0 53 0,0 0 16,0-35-1,-17 53-15,17 17 0,0-17 16,0 17-16,0 0 16,17 18-16</inkml:trace>
  <inkml:trace contextRef="#ctx0" brushRef="#br0" timeOffset="23557.3409">2558 14376 0,'0'0'0,"0"17"0,-18 54 16,18-36-16,0 0 15,0-17-15,0 17 0,18-17 16,-1-18 0,1 0-1</inkml:trace>
  <inkml:trace contextRef="#ctx0" brushRef="#br0" timeOffset="23882.4693">3104 14129 0,'0'17'15,"18"-17"-15,17 0 16,-17 0-16,0 0 16,17 0-16,-17 0 15,-1 0-15,1 0 0,-18 18 16</inkml:trace>
  <inkml:trace contextRef="#ctx0" brushRef="#br0" timeOffset="23990.8257">3122 14340 0,'0'0'16,"18"0"-16,17 0 0,0-17 16,1 17-1,16-35-15</inkml:trace>
  <inkml:trace contextRef="#ctx0" brushRef="#br0" timeOffset="24665.1587">4216 14058 0,'0'0'0,"-18"0"0,-17 0 16,17 0-16,1 18 15,-1-1 1,0 36-16,18-17 16,18 34-16,-18-34 15,53 34-15,-36-35 16,54 1-16,-36-36 15,1 0-15,-1 0 16,18-18-16,-36 0 16,1-17-16,-18 17 15,0-52-15,-18 35 16,-35-18-16,18 17 16,-18 1-1,18 17-15,0 1 16,17 17-16,36 0 15,17 35 1,-17-17-16</inkml:trace>
  <inkml:trace contextRef="#ctx0" brushRef="#br0" timeOffset="24791.6837">4692 14182 0,'-18'0'16,"18"17"0</inkml:trace>
  <inkml:trace contextRef="#ctx0" brushRef="#br0" timeOffset="25253.7691">5009 14023 0,'0'0'15,"0"-18"-15,18 1 0,-36-1 16,18 0-16,-35 1 16,18 17-16,-1 0 15,-17 35-15,17-17 16,0 35-16,18-18 15,0 0-15,0-17 0,36 35 16,-19-36 0,1-17-16,0 18 0,17-18 15,0-18-15,-17 1 16,-1-19 0,-17 19-16,18-36 15,-18 35-15,0-35 16,0 36-16,0-1 0,-18 0 15,1 36 1,17 17 0,17 1-16,-17 34 15,18-35 1,0 36-16,-1-36 16,-17 1-16,36-1 15,-19-18-15,18 1 16,-17-18-16</inkml:trace>
  <inkml:trace contextRef="#ctx0" brushRef="#br0" timeOffset="25670.7143">5274 13988 0,'0'0'0,"-18"0"15,18 35-15,0-17 16,0-1-16,36 18 16,-1 1-16,0-1 15,1 0-15,-19-17 16,18 17-16,-35 1 16,18-1-16,-18-18 15,-18 1-15,1 17 16,-1-17-16,1-18 15,-36 0 1,17-18-16,36-17 16,0 17-16,18-52 15,0 35-15,-1 17 16,19-17-16,-19-1 16,-17 1-16,18 0 0,-18-36 15,0 54-15,-18-36 16,1 35-16,-1 18 15,-35-18-15,35 36 16,1-18-16,-1 18 16</inkml:trace>
  <inkml:trace contextRef="#ctx0" brushRef="#br0" timeOffset="26272.4581">5786 14023 0,'0'0'0,"0"18"16,17 52 0,1-35-16,-1 1 15,1 17-15,17 17 16,-17-35-16,17 18 15,-35-17-15,18-36 0,-18 17 16,18-17 0,-1-17-16,1-19 15,0-17-15,-18 1 16,0-19-16,0 36 16,0-54-1,0 54-15,-18 18 0,18-19 16,0 19-16,0 34 15,0 1-15</inkml:trace>
  <inkml:trace contextRef="#ctx0" brushRef="#br0" timeOffset="26655.6751">6315 14305 0,'0'18'16,"0"-1"-16,0 19 15,17-19-15,-17 1 16,18-18-16,0 18 0,-1-18 16,19 0-1,-19 0 1,1-36-16,-18 19 16,-18-19-16,1 1 15,-1 18-15,-17-1 16,17 18-16,-17 0 15,17 0-15,0 18 0,18-1 16</inkml:trace>
  <inkml:trace contextRef="#ctx0" brushRef="#br0" timeOffset="27267.0574">7497 14129 0,'-18'17'16,"36"-34"-16,-54 34 0,54-17 15,35 0 1,-18 0-16,53 0 16,-35-17-16,35 17 15,-52 0 1,17 0-16,-36 0 15,1 0-15</inkml:trace>
  <inkml:trace contextRef="#ctx0" brushRef="#br0" timeOffset="27416.168">7655 13988 0,'18'88'16,"-36"-176"-16,36 229 0,17-71 15,-17-34-15,17 34 16,-17-35 0</inkml:trace>
  <inkml:trace contextRef="#ctx0" brushRef="#br0" timeOffset="27973.409">8784 13917 0,'-35'0'16,"70"0"-16,-88 0 0,36 18 0,-1 35 16,18-18-16,0 0 15,0 0-15,18 18 0,17 0 16,0-35-16,18 17 16,-35-35-16,-1 0 15,36 0-15,-35-35 16,-18 17-16,0-17 15,0 0-15,0 17 0,-18-17 16,-17-18 0,0 35-16,-1-17 15,19 35-15,-1-18 0,18 36 16,-17 0-16,34-1 16,1 1-16</inkml:trace>
  <inkml:trace contextRef="#ctx0" brushRef="#br0" timeOffset="28129.0334">9172 14041 0,'-17'0'16,"34"0"-16,-34 17 0,-1-17 15,18 18-15,18-18 16</inkml:trace>
  <inkml:trace contextRef="#ctx0" brushRef="#br0" timeOffset="28419.3279">9384 14005 0,'0'0'0,"-18"18"15,18 0-15,0 34 16,0-34-16,0 17 16,18-17-16,35 17 15,-36-17-15,36 0 16,-35-18-16,0-18 0,17 18 16,-17-18-16,-1-17 15,-17 17-15,0 1 0,0-1 16,-17 0-16,-1 1 0,18-1 15,-18 1-15,-17 17 16,17-18-16,1 18 16</inkml:trace>
  <inkml:trace contextRef="#ctx0" brushRef="#br0" timeOffset="28686.1543">9790 13882 0,'35'0'16,"-70"0"-16,88 17 0,-36-17 16,18 36-1,-17-19-15,-18 1 0,18 17 16,-18 1-16,-18-1 16,0-18-16,18 1 0,-17 17 15,-1-17-15,1 0 16,17-1-16,35 1 15,-18 0-15,19-18 16,-1 17-16,0-17 0,1 18 16,16-18-16,-34 0 15</inkml:trace>
  <inkml:trace contextRef="#ctx0" brushRef="#br0" timeOffset="29409.0634">10760 13847 0,'-36'0'0,"72"0"0,-89 0 16,18 0-16,17 17 16,0 1-16,1 17 0,-19 36 15,36-18-15,0 35 16,18-35-16,17-18 15,36 18-15,-36-35 16,53-1-16,-52-17 16,52 0-16,-35-17 15,-36-19-15,19 19 0,-1-54 16,-17 36-16,-36-36 16,0 36-1,-35-36-15,0 18 16,18 18-16,-18 18 15,18-1-15,-18 0 0,18 18 16,-1 0-16,1 18 0,-35 17 16,70-17-16,-18 52 15,18-34-15,35 17 16,-17-18-16,52 0 16,-34-17-16,52-1 15,-53-17-15,-17 0 16,17 0-16,0 0 15,-17-17-15,0 17 0,-1 0 16,1 0-16</inkml:trace>
  <inkml:trace contextRef="#ctx0" brushRef="#br0" timeOffset="29570.0678">11430 14164 0,'0'0'16,"0"71"-16,-18-36 0,18 0 16,0 18-1,0-18-15,0 1 0</inkml:trace>
  <inkml:trace contextRef="#ctx0" brushRef="#br0" timeOffset="33340.9514">3933 14111 0,'-17'18'16,"34"-18"62,1 17-63,0-17 1,-1 0 0,19 0-16,-19 0 15,1 0-15,17 0 16,1 0-1,-19 0-15,18 0 16,-17 0 0,0 0-16,17 0 15,-17 0-15,-1 0 0,36 0 16,-18 0-16,-17 0 16,17 0-16,1 0 15,-1 0-15,0 0 16,0 0-16,18 0 15,-17 0-15,17 0 16,-18 0-16,18 18 16,-36-18-16,36 0 15,-17 0-15,17 0 16,-18 0-16,-18 0 16,19 0-16,-19 0 15,36 0-15,0 0 16,-18 0-16,1 0 15,17 18 1,-36-18-16,54 0 16,-53 0-16,17 0 0,18 0 15,0 0 1,-36 0-16,19 0 0,-1 0 16,18 0-1,-36 0-15,19 0 0,-19 0 16,36 0-16,-35 0 15,-1 0-15,1 0 0,0 0 16,-1 0-16,1-18 0,0 18 16,17 0-16,-17 0 0,35 0 15,-36 0-15,1 0 16,17 0-16,-17 0 16,17-18-16,0 18 15,1-17-15,-19 17 16,36 0-16,-35 0 15,17 0-15,-17 0 16,-1 0-16,19 0 16,-19 0-16,1 0 0,-1 0 15,1 0-15,0 0 16,-1 0-16,1 0 16,0-18-16,-1 18 15,1 0-15,0 0 16,-1 0-1,1 0 1,0 0 0,-1 0-1,1 0 1,-1 0 0,1 18-1,0-18-15,-1 0 16,1 0-1,0 0 1,-1 0 15,-17-18 94,-17 18-109,-1 0 0</inkml:trace>
  <inkml:trace contextRef="#ctx0" brushRef="#br0" timeOffset="34308.2412">6685 14111 0,'0'18'16,"18"-18"-16,-1 0 0,36 17 15,-17-17 1,87 18-16,-70 0 16,0-18-16,17 0 0,54 17 15,17-17 1,-70 18-16,70-18 16,-71 0-16,36 0 15,-53 0-15,0 0 16,0 0-16,-35 0 15,17 0-15,-18 0 16,-17 18 0,-17-18-1</inkml:trace>
  <inkml:trace contextRef="#ctx0" brushRef="#br0" timeOffset="40864.1025">9225 6350 0,'0'18'78,"0"-1"-78,-17 36 15,-1-35-15,0 35 16,18-18-16,-17 18 16,17-18-1,0 1-15,0 16 16,17-34-16,-17 0 0,36 17 15,-19-35 1,1 18-16,17-1 16,0-17-16,1 0 15,-19 18-15,19-18 16,-19 0-16,1 0 16</inkml:trace>
  <inkml:trace contextRef="#ctx0" brushRef="#br0" timeOffset="41115.32">9454 6703 0,'18'0'31,"0"17"-31,-1 1 15,1-18-15,-18 18 0,18-1 16,-18 36 0,0-35-16,0 35 15,0-18-15,-18-17 16,0-1-16,-17 1 16,17-18-1,1 0-15</inkml:trace>
  <inkml:trace contextRef="#ctx0" brushRef="#br0" timeOffset="41686.9335">9225 5556 0,'-17'0'15,"-1"36"1,0-19-16,1 1 16,-1-1-16,0 19 0,18-19 0,0 36 15,0-17 1,0-19-16,18 1 0,0-1 15,17 1-15,0-18 16,0 0-16,1 0 0,17 0 16,-18-18-16,-17 1 0,-1 17 15</inkml:trace>
  <inkml:trace contextRef="#ctx0" brushRef="#br0" timeOffset="41864.7383">9313 5733 0,'18'35'16,"-36"-70"-16,36 105 0,-18 18 15,0-52-15,0-1 0,0 36 16,18-36-16,-18 18 16,0-36-16,17-17 15,1 18-15</inkml:trace>
  <inkml:trace contextRef="#ctx0" brushRef="#br0" timeOffset="42160.183">9507 5803 0,'0'0'0,"-17"35"16,17-17-16,0 17 15,0 1-15,17-1 0,19 36 16,-19-54 0,54 1-1,-36-18-15,-17 0 0,35-35 16,-36-1-16,1 19 16,-18-19-16,0 1 0,-18 17 15,-17-17-15,0 17 16,-1 1-16,-16-1 15,16 18-15,1 18 16,17-18-16</inkml:trace>
  <inkml:trace contextRef="#ctx0" brushRef="#br0" timeOffset="44018.3891">2081 14870 0,'-17'0'16,"34"0"-1,1 0-15,53 17 16,-18-17-16,-1-17 16,19 17-16,-18 0 0,17-18 15,1 18-15,52 0 16,-70 0-16,36 0 15</inkml:trace>
  <inkml:trace contextRef="#ctx0" brushRef="#br0" timeOffset="49244.7328">9719 9155 0,'0'-18'16,"-18"18"46,18 18-46,-17-18 0,17 17-16,17-17 15,-17 18 1,18-18 0,0-18-16,-18 1 31,-18-1-31,0 18 15,1-18 1,-19 18-16,19 0 16,17 18-16,-18 0 0,18-1 15,18 1 1,17-18 0,-17-18-1,17 1-15,-17 17 16,-1-18-16,-17 0 15,0 1 1,-17 17-16,-1 0 16,0 0-16,1 17 15,-1-17-15,0 18 0,1-18 16,17 18-16,17-18 31,1 0-15,0 0-16,-1 0 0,-17-18 0,18 18 15,-18-18 1,0 1 0,-18 17-1,1 0-15,-1 0 16,0 0 0,18 17-1,18 1-15,0-18 16,-1 0-16,1 0 15,0 0-15,-36 0 32,0-18-17,1 1 1,-1 17-16,0 0 0,1 0 16,34 0 15,1 17-16,0-17-15,-1 0 0,1 0 16,0 0-16,-1 0 16,-17 18-16,18-18 109,-18 18-109,18-18 47,-36 0-16,36 0 32,-18-18-32,0 0 0,-18 18-15,0 0-1,1 18 1,17 0 0,17-18-16,1 0 15,0 0 1,-1 0 0</inkml:trace>
  <inkml:trace contextRef="#ctx0" brushRef="#br0" timeOffset="53839.5618">2099 15416 0,'0'-17'16,"0"-1"-1,0 36 16,18 17-31,-1 0 16,54 71-16,-53-53 16,17 18-16,18 34 15,-18-69-15,0 17 16,-17-36-16,17 1 16,-17-18-16,-1 0 15,-17-18 1,0-52-1,0 34-15,0-52 16,-17 35-16,-1-35 16,18 35-16,0 18 0,0 0 15,0 17-15,18 0 16,-1 18 0</inkml:trace>
  <inkml:trace contextRef="#ctx0" brushRef="#br0" timeOffset="54227.71">2681 15716 0,'0'0'15,"18"0"-15,-1 0 0,19 18 16,-19 0-16,1-1 16,0 1-1,-18-1-15,0 19 0,0-19 16,0 19-16,-18 17 15,18-36-15,0 18 16,18-17 15,17-18-31,0 0 16,18 0-16,-35 0 16,-1 0-16,1 0 15</inkml:trace>
  <inkml:trace contextRef="#ctx0" brushRef="#br0" timeOffset="54460.9813">3298 15487 0,'18'18'0,"0"-1"16,-1-17-16,36 18 15,-35-18-15,0 18 16,-36-1-16</inkml:trace>
  <inkml:trace contextRef="#ctx0" brushRef="#br0" timeOffset="54570.9396">3404 15699 0,'0'0'16,"18"0"-16,17 17 0,-17-17 0,0 0 15,17 0-15</inkml:trace>
  <inkml:trace contextRef="#ctx0" brushRef="#br0" timeOffset="55551.8673">4198 15275 0,'0'0'0,"-18"0"0,1 0 16,-1 18-16,1 0 0,-1 34 15,18-16-15,0 52 16,35-17-1,0-36-15,18 35 16,-17-70-16,-1 18 16,0-18-16,0 0 0,36-35 15,-53 17-15,-1-17 0,1 17 16,-18-52-16,0 34 16,-35-17-1,17 18-15,-35 0 16,18 17-16,17 1 0,-17 17 15,17-18-15,1 18 16,17 18-16,35-1 16</inkml:trace>
  <inkml:trace contextRef="#ctx0" brushRef="#br0" timeOffset="55684.7749">4745 15399 0,'0'17'16,"0"1"0,18-18-1</inkml:trace>
  <inkml:trace contextRef="#ctx0" brushRef="#br0" timeOffset="56147.5946">5045 15240 0,'0'0'16,"0"-35"-16,0 17 0,0 0 15,-18 18-15,18-17 0,-18 17 16,1 0-16,-36 17 15,35 1-15,-35 35 16,36-18-16,-1 18 16,18-35-16,18 35 15,-1-36-15,1 1 16,35-18 0,17 0-16,-52-18 15,35-17-15,-35 17 16,-1-34-16,-17 34 15,0 0-15,-17 1 16,-1-1 0,18 0-16,0 36 31,0 53-31,18-36 16,-1 35-16,1-34 15,-18-1-15,18 0 16,-1 1-16,1-1 0,17-18 15,-17-17-15</inkml:trace>
  <inkml:trace contextRef="#ctx0" brushRef="#br0" timeOffset="56530.0849">5292 15328 0,'0'0'0,"0"35"15,35 18 1,-17-17-16,35 52 16,-18-70-1,0 52-15,-17-52 16,-1 17-16,-17-17 16,-17-18-1,-19 0-15,1 0 16,0-36-1,17 1-15,-17-18 16,35 36-16,0-19 0,18-17 16,-18 18-16,17 17 15,1-17-15,0 17 0,-1-17 16,1-18-16,-18 36 16,0-1-16,-35 0 15,17 18 1,0 0-16,1 0 0,-19 36 15</inkml:trace>
  <inkml:trace contextRef="#ctx0" brushRef="#br0" timeOffset="57131.717">5856 15293 0,'0'-18'16,"0"36"-16,0-18 0,18 18 16,-18 17-16,17 0 15,1 0-15,17 54 16,-17-54-16,0 0 0,17 18 15,0-35 1,-17-18 0,-1-36-1,-17-34 1,18 35-16,-18-54 16,0 54-16,18 0 15,-18 17-15,17 18 16,1 0-16</inkml:trace>
  <inkml:trace contextRef="#ctx0" brushRef="#br0" timeOffset="57283.7421">6368 15575 0,'0'0'15,"0"35"-15,0-17 0,0 0 0,0 17 16,17-17-16,-17 17 15,18-35 1</inkml:trace>
  <inkml:trace contextRef="#ctx0" brushRef="#br0" timeOffset="57541.8547">6862 15399 0,'0'0'0,"17"0"15,18 0-15,-17 0 0,0 0 16,35 0-16,-36 0 15,1 0-15,0 0 0,-1 0 32</inkml:trace>
  <inkml:trace contextRef="#ctx0" brushRef="#br0" timeOffset="57691.4337">6967 15275 0,'0'0'16,"0"71"-16,0-36 0,0 0 0,0 54 16,18-54-16,-18 18 15</inkml:trace>
  <inkml:trace contextRef="#ctx0" brushRef="#br0" timeOffset="58225.1526">7620 15275 0,'0'0'0,"-18"18"0,1 17 16,-1-17-16,18 17 15,18 36-15,-1-54 16,36 36 0,-35-53-16,17 18 0,18-18 15,-35 0-15,35-18 16,-36 18-16,1-17 15,-18-36-15,0 35 16,-35-35-16,17 18 16,0 17-16,-17 1 15,0-1 1,17 18-16,1 18 16,34-1-16</inkml:trace>
  <inkml:trace contextRef="#ctx0" brushRef="#br0" timeOffset="58365.9446">8096 15416 0,'-17'18'16,"-1"-18"-1</inkml:trace>
  <inkml:trace contextRef="#ctx0" brushRef="#br0" timeOffset="58659.2166">8326 15328 0,'-18'0'15,"36"0"-15,-36 18 0,0 17 16,18 0-1,18 18-15,0-17 16,-1-19-16,1 1 16,-1 0-16,1-1 0,35-17 15,-35 0-15,17 0 16,-35-17-16,0-1 16,0 0-16,-18-35 15,1 36-15,-1-19 16,0 19-16,1 17 15,-19-36-15</inkml:trace>
  <inkml:trace contextRef="#ctx0" brushRef="#br0" timeOffset="58910.7724">8573 15311 0,'52'17'16,"-104"-34"-16,122 52 15,-35 0-15,-17-17 0,35 17 16,-35-17-16,-1 17 16,-17 0-1,0-17-15,-17 0 16,-1-1-16,0 1 16,18-1-16,0 1 15,53 0 1,-35-18-16,17 17 15,-17-17-15,-1 0 16,1 0-16</inkml:trace>
  <inkml:trace contextRef="#ctx0" brushRef="#br0" timeOffset="59660.935">9578 15363 0,'-18'-35'15,"36"70"-15,-36-87 16,1 34-16,-1 0 16,0 1-16,1 17 15,-1 0-15,0 0 16,1 35-16,-1 18 15,18-18-15,-17 18 0,17 35 16,17-52-16,18 34 16,1-35-1,34 1-15,-17-19 16,18-34-16,-18-1 16,17-17-16,-34-1 15,-19 1-15,-17 0 0,0-36 16,-17 36-16,-1-18 15,-17 18-15,17 0 16,-70-18-16,52 35 16,-52 18-16,35 0 15,18 18-15,17 17 16,18 0-16,18 18 16,0-18-16,70 1 15,-53-19-15,53 1 16,-35-18-16,0 0 15,-35 0-15,0 0 16,-1-18-16</inkml:trace>
  <inkml:trace contextRef="#ctx0" brushRef="#br0" timeOffset="59955.7407">10054 15452 0,'35'17'16,"-70"-34"-16,88 34 0,-53 1 0,18-18 16,-1 18-16,1-1 0,-18 1 15,18 0-15,-18-1 0,-18 54 16,0-54-16,1 36 15,17-17-15,-18-19 16,18 1-16,18-18 16,-1 17-16,1-17 15,17 0 1,-17 18-16</inkml:trace>
  <inkml:trace contextRef="#ctx0" brushRef="#br0" timeOffset="76572.7224">8414 14499 0,'0'-17'31,"17"17"-15,-17 17 15,0 1-16,18-1 1,-18 1 0,18-18-1,-1 0-15,19 18 16,-19-18-16,19 0 16,16 17-1,-16-17-15,70 0 16,-54 0-16,72 0 15,-54 0-15,72 0 16,-72 0-16,18 0 0,142 0 16,-54 18-1,0 0 1,-87-18-16,69 17 16,-69-17-16,-19 0 15,18 18-15,-17-18 0,105 18 16,-70-18-16,-18 0 15,18 0-15,0 0 0,53 0 16,-89 17-16,1-17 16,-36 0-16,18 18 15,18-18-15,-36 0 16,18 17-16,-36-17 16,1 0-16,0 0 0,-1 0 15,1 0 1,-18-17-1,0-1 1,0 1-16,0-1 16,-18 0-1,1 1-15,-1-1 16</inkml:trace>
  <inkml:trace contextRef="#ctx0" brushRef="#br0" timeOffset="77779.3206">9701 14640 0,'0'-17'16,"0"34"15,0 1-16,-17 0-15,17 17 16,-18-18-16,18 1 16,0 0-16,0 17 15,0-17-15,0-1 16,0 1-16,-18-18 31,1 0-15,-18 0-1,17 0-15,-35-18 16,35 18-16,-17 0 16,-18 0-16,18 0 0,-53 18 15,35-18-15,0 0 16,0 0-16,-71 0 16,54 0-16,-1 0 15,-17 0-15,18-18 0,-19 18 16,-69 0-16,69 18 15,1-18-15,0 0 0,-106 18 16,106-18-16,0 0 16,-71 0-1,-88 0-15,124 0 16,-1-18 0,71 18-16,-70-18 15,70 18-15,-53 0 16,53 0-16,-53 0 15,53 0-15,-17 0 16,17 0 0,0 0-16,18 0 15,17 0-15,-17 0 16,35-17-16,0-1 31,17 18-15,-17 18 15,-17-18-15,-1 17-16,18 1 15,-18-18-15,1 18 94,17-1-94,-18 1 16,18 0-16,-18-1 15,18 1-15,0-1 16,0 1-16,0 0 31,-17-18 0,-1 0-15</inkml:trace>
  <inkml:trace contextRef="#ctx0" brushRef="#br0" timeOffset="78036.1277">6050 14905 0,'0'0'16,"18"35"-16,-1-17 16,1-1-16,-18 1 0,18 0 15,-1-1-15,-17 1 0,36 17 16,-19-17 0,1-18-1,0 0-15,-1-35 16,1 17-16,17 0 15,-35 1-15,18 17 16</inkml:trace>
  <inkml:trace contextRef="#ctx0" brushRef="#br0" timeOffset="79253.6376">3422 16616 0,'0'0'0,"0"17"0,18-17 15,-1 0-15,1 0 0,52 0 16,-17 0 0,-17-17-16,-1 17 0,0 0 15,18 0-15,-53 17 16</inkml:trace>
  <inkml:trace contextRef="#ctx0" brushRef="#br0" timeOffset="79371.1144">3510 16880 0,'0'0'16,"35"0"-16,-17 0 0,17 0 15,1 0-15,-1 0 0,0-17 0</inkml:trace>
  <inkml:trace contextRef="#ctx0" brushRef="#br0" timeOffset="82790.8099">4621 16633 0,'0'-17'0,"-17"17"16,-1-18-16,0 18 0,1-17 16,-1 17-16,1 0 0,-19 35 15,19 0 1,17 36-16,0-18 16,17 35-16,1-53 15,0 0-15,17-17 0,18 17 16,0-35-16,0-17 15,-18-1 1,18-35-16,-36 18 0,-17-36 16,0 36-1,-35-18-15,18 18 16,-19 17-16,-34-17 16,52 17-16,-17 1 15,17 17-15,0 0 16,18 17-16,0 1 15,18-18-15,35 17 16,-18-17-16</inkml:trace>
  <inkml:trace contextRef="#ctx0" brushRef="#br0" timeOffset="82907.0477">5009 16704 0,'0'18'15</inkml:trace>
  <inkml:trace contextRef="#ctx0" brushRef="#br0" timeOffset="83352.6722">5398 16616 0,'0'-35'16,"0"17"-16,-18 0 15,0 1-15,-17-1 16,17 18-16,-17 18 16,-18-1-1,35 19-15,1-1 16,17 0-16,-18 0 15,18-17-15,35 35 16,-17-53-16,17 18 16,1-18-16,17-18 15,-36 0-15,36-17 16,-53 17-16,18-35 16,-18 36-16,0-1 15,-18 1-15,18-1 0,-17 0 16,-1 18-16,18 18 15,-18 35 1,18-18-16,18 53 16,0-52-16,-1 17 15,1 17-15,-1-35 16,19 1-16,-19-19 16,19 1-16</inkml:trace>
  <inkml:trace contextRef="#ctx0" brushRef="#br0" timeOffset="83762.7674">5609 16598 0,'0'-17'0,"0"34"0,-17-34 15,17 34 1,17 36-1,1 0-15,-1-18 0,1 1 16,0-1-16,17 0 0,-17 0 0,-1 1 16,1-1-1,-18-17-15,0-1 0,-18 1 16,-17 0 0,0-18-16,-1-18 15,1 0 1,35 1-16,0-19 0,18 19 15,17-54-15,-17 54 16,35-54-16,-36 36 16,19-18-16,-19 17 15,-17 1-15,0 18 16,-17-1-16,-1 18 16,0 0-16,-17 0 15,35 18 1,0-1-16,18-17 15</inkml:trace>
  <inkml:trace contextRef="#ctx0" brushRef="#br0" timeOffset="83952.1789">5997 16722 0,'18'35'0,"-36"-70"0,54 105 16,-1-34-16,-18-19 16,19 1-16,-19-1 15,19 1-15,-19-18 0</inkml:trace>
  <inkml:trace contextRef="#ctx0" brushRef="#br0" timeOffset="84108.9965">6191 16757 0,'-35'35'15,"17"-17"-15,18 17 0,-35 18 16,35-18-16,-18-17 16,18 35-16,0-35 15</inkml:trace>
  <inkml:trace contextRef="#ctx0" brushRef="#br0" timeOffset="84453.4285">6491 16598 0,'-35'53'15,"70"-106"-15,-88 141 0,36-52 0,17-1 16,0 36-16,0-36 16,52 0-1,-16-35-15,17 18 16,-18-36-16,-17 0 0,35-34 16,-36-19-1,-34 18 1,-36 18-1,0-1-15,35 19 16,-35 17 0,35 0-16,1 0 0,34 35 15,1-35-15,0 18 16</inkml:trace>
  <inkml:trace contextRef="#ctx0" brushRef="#br0" timeOffset="84580.7156">6826 16722 0,'18'0'15,"-36"0"1</inkml:trace>
  <inkml:trace contextRef="#ctx0" brushRef="#br0" timeOffset="85165.6222">7073 16757 0,'0'0'0,"-17"-18"15,-1 18 1,0 18 0,18 17-1,0 1-15,0-19 16,18 18-16,0-17 0,-1 0 15,36 17 1,-35-35-16,35 0 16,-36 0-16,19-18 15,-36 1-15,17 17 0,-17-18 16,0 0-16,0-17 0,-35-18 16,17 36-16,-35-19 15,36 19 1,-19-19-16,19 36 15,-1-17 1,36 17-16</inkml:trace>
  <inkml:trace contextRef="#ctx0" brushRef="#br0" timeOffset="85443.2749">7355 16598 0,'36'0'16,"-72"0"-16,72 18 16,-1-1-16,-17-17 15,-1 36-15,1-19 16,-18 36-16,0-35 16,0 53-16,-18-54 15,18 36 1,0-35-16,18-1 15,0 1-15,-1-18 16,18 0-16,-17 0 0,17 18 16,18-1-1,-35-17-15,0 0 0</inkml:trace>
  <inkml:trace contextRef="#ctx0" brushRef="#br0" timeOffset="85882.3015">7920 16757 0,'0'0'15,"0"18"-15,0-1 0,35 1 16,-17 0 0,-1-18-16,1 17 0,0-17 15,-1 18-15,36-18 16,-35 0-16</inkml:trace>
  <inkml:trace contextRef="#ctx0" brushRef="#br0" timeOffset="86020.7611">8043 16722 0,'-17'35'0,"34"-70"0,-52 105 15,17-34-15,1-19 16,17 1-16,-18-1 0,18 1 0,0 0 15</inkml:trace>
  <inkml:trace contextRef="#ctx0" brushRef="#br0" timeOffset="86660.8939">8520 16616 0,'0'0'0,"-18"0"0,0 0 16,-17 17-16,17 1 15,-17 70-15,35-52 16,0 17-16,18 52 16,-1-69-16,54 17 15,-18-36-15,53-17 16,-53-17-16,70-19 16,-70 1-16,18-53 15,-54 53-15,1-54 16,-18 54-1,-71-36-15,36 36 0,-18 18 16,-17-1-16,17 0 16,-53 18-16,53 18 15,-18 17-15,54-17 16,17 52 0,17-52-16,54 35 15,-18-35-15,53 17 16,-71-35-16,71 18 15,-53-18-15,17 0 16,-35 0-16</inkml:trace>
  <inkml:trace contextRef="#ctx0" brushRef="#br0" timeOffset="86800.1817">9225 16880 0,'0'0'15,"0"53"-15,0-35 0,0 0 16,0-1-16,18 1 0,-18 0 16</inkml:trace>
  <inkml:trace contextRef="#ctx0" brushRef="#br0" timeOffset="87144.9458">9860 16775 0,'18'17'16,"-36"-34"-16,53 34 0,18-17 16,0 0-16,-17 0 0,16 0 15,-16 0-15,34 0 16,-34 0-16,16 0 15</inkml:trace>
  <inkml:trace contextRef="#ctx0" brushRef="#br0" timeOffset="87289.8608">10142 16722 0,'0'0'15,"0"53"-15,0-18 0,18 35 16,0-17-1,-1 18-15,1-53 16,35 34-16</inkml:trace>
  <inkml:trace contextRef="#ctx0" brushRef="#br0" timeOffset="87781.4761">10795 16669 0,'0'0'0,"-18"70"0,1-17 15,17 53-15,0-71 16,0 1-16,17 17 0,19-36 15,-19 1-15,19-18 16,16 0-16,37-18 16,-54 1-16,36-36 15,-54 35-15,1-53 16,-18 19-16,0 16 0,-18 19 16,-52-54-1,34 53-15,1 1 0,0 17 16,-1 0-16,1 0 0,0 35 15,35-17-15,0-1 16</inkml:trace>
  <inkml:trace contextRef="#ctx0" brushRef="#br0" timeOffset="87923.1511">11430 16898 0,'0'18'16,"-18"-18"-16,1 0 16</inkml:trace>
  <inkml:trace contextRef="#ctx0" brushRef="#br0" timeOffset="88251.5755">11677 16704 0,'0'0'0,"-35"18"16,17-1-16,-17 19 15,17-1 1,18 0-16,18 36 16,-1-54-16,19 36 15,-1-35-15,0-18 16,1 0-16,-1 0 0,18-18 15,-18 1-15,-17-1 0,-1-35 16,-17 35 0,0-17-16,-35 0 15,17 0-15,-52-18 16,35 35-16,-1 0 0,19 1 16,-36 17-1,35 0-15,18 17 16</inkml:trace>
  <inkml:trace contextRef="#ctx0" brushRef="#br0" timeOffset="88563.7943">12047 16651 0,'-17'0'15,"17"-18"-15,17 18 16,36 0 0,0 36-16,-18-19 15,-17 1-15,0 17 16,-1 1-16,-34 17 16,-1-18-16,0 0 0,-17 18 15,18-35 1,17 17-16,0-17 15,17-1-15,1-17 16,35 0-16,-18 0 16,-17 0-16,17 0 15,-17 0-15</inkml:trace>
  <inkml:trace contextRef="#ctx0" brushRef="#br0" timeOffset="89075.1927">12735 16739 0,'-35'0'0,"70"0"0,-88 0 16,18 36-16,17-1 16,18 0-16,0 18 0,18-18 15,0 1 1,-1 17-16,54-1 0,-18-34 16,-18-18-16,0 18 0,18-18 15,18-18-15,-36 0 16,18-34-1,-53 16-15,18 1 0,-36-18 16,18 18-16,-53-36 16,18 36-16,-36-18 15,18 35-15,-17 18 16,35 0-16,-18 36 16,35-1-16,0 36 15,18-36 1,0 35-16,18-52 15,35 17-15,-18-17 16,53 0-16,-52-18 16,-1-18-16,18 18 15,0-18-15,-18 1 16</inkml:trace>
  <inkml:trace contextRef="#ctx0" brushRef="#br0" timeOffset="89341.4674">13335 16898 0,'0'0'16,"35"18"-16,-17-1 0,0 19 16,-18-19-16,0 19 15,0-19-15,0 1 16,0 17-16,0-17 15,0-1-15,17-17 16,1 18-16,-1-18 16,1 0-1,35 0-15,-35-18 16,-1 18-16,19-17 16</inkml:trace>
  <inkml:trace contextRef="#ctx0" brushRef="#br0" timeOffset="89997.7717">3757 17921 0,'0'18'0,"35"-18"16,1 0-16,-1 0 16,0-18-16,0 18 15,18 0-15,-17-18 16</inkml:trace>
  <inkml:trace contextRef="#ctx0" brushRef="#br0" timeOffset="90116.6731">3881 18150 0,'35'18'0,"-70"-36"0,87 36 16,19-18-16,-36-18 15,1 1-15</inkml:trace>
  <inkml:trace contextRef="#ctx0" brushRef="#br0" timeOffset="90731.1553">4868 17903 0,'0'0'0,"-35"18"0,0 0 0,17-18 16,-17 53 0,17-36-16,1 19 15,17 17-15,0-18 0,35 18 16,-17-36-16,52 19 16,-35-36-16,36-18 15,-53 0-15,17 1 16,-18-1-16,1-17 0,0-18 15,-18 18-15,-36-18 16,19 17-16,-36-34 16,18 52-16,-36-17 15,53 17-15,-17 18 16,35 18 0,35 17-1</inkml:trace>
  <inkml:trace contextRef="#ctx0" brushRef="#br0" timeOffset="90853.6538">5274 17992 0,'0'17'16</inkml:trace>
  <inkml:trace contextRef="#ctx0" brushRef="#br0" timeOffset="91322.3252">5609 17868 0,'-17'0'16,"34"0"-16,-52 0 0,17 0 0,1 18 15,17-1-15,-18 19 16,18-1-16,0 0 15,0 1-15,18-19 0,17 36 16,-17-35-16,17-1 16,18 1-1,-18-18-15,-17 0 0,52-35 16,-52 17-16,-1 1 16,1-19-16,0 1 0,-18-18 15,-18 18-15,-17-18 16,17 35-16,1-17 15,-36 0 1,17 35-16,-17 0 16,36 0-16,-18 17 15,-1 19-15</inkml:trace>
  <inkml:trace contextRef="#ctx0" brushRef="#br0" timeOffset="104907.4513">6262 17709 0,'0'-17'0,"0"34"47,17 36-32,-17 0 1,18 35-16,-18-35 16,0 0-16,18 0 15,-18 0-15,17 18 16,-17-54-16,0 1 0,18 0 15,-18-36-15,18 18 16</inkml:trace>
  <inkml:trace contextRef="#ctx0" brushRef="#br0" timeOffset="105380.0461">6756 17868 0,'0'0'15,"0"-17"-15,-18-1 0,18 0 16,-18 1-16,1-1 16,-18 0-1,17 18-15,0 0 16,1 18-16,-19 17 15,19 1-15,-1 34 16,18-35-16,0 36 16,0-53-16,18-1 0,-1 1 15,19-18-15,17 0 16,-36-18-16,18 1 16,-17-19-16,0 19 15,17-36-15,-35 17 16,0-16-16,0 34 15,-18-17-15,-17 35 16,17 17 0,18 19-1,0-1-15,0 71 16,0-71-16,36 53 16,-36-70-16,17 17 0,1-17 15,0 17-15,17-17 16,-17-18-16</inkml:trace>
  <inkml:trace contextRef="#ctx0" brushRef="#br0" timeOffset="105691.8312">7091 17727 0,'0'18'0,"-18"52"15,1-17-15,17 53 16,0-53-16,17 0 16,1 35-16,17-53 15,18 18-15,-35-53 16,35 0-16,-36 0 16,1 0-16,0-17 0,-18-1 15,0 0-15,-18 1 16,0-19-16,-35 1 15,18 18-15,-18 17 16,35-18-16,1 36 16</inkml:trace>
  <inkml:trace contextRef="#ctx0" brushRef="#br0" timeOffset="106458.0974">7814 17815 0,'-35'0'16,"70"0"-16,-88 18 0,18 52 15,17-34-15,18 17 0,0-18 16,0 0-16,18 1 0,-1-1 16,1 0-16,17-17 15,54-1-15,-36-17 16,17-17-16,-17-1 15,0-17-15,-35 0 16,-1-36-16,-17 36 16,-35-36-1,0 36-15,-1 0 16,1-1-16,-71 19 0,71-1 16,-53 36-16,52 17 15,1 18-15,35-18 16,53 18-1,-18-18-15,18-17 0,53 17 16,-35-35-16,17 18 16,-53-18-16,0 0 15,18 0 1,-53-18-16</inkml:trace>
  <inkml:trace contextRef="#ctx0" brushRef="#br0" timeOffset="106658.7368">8467 18080 0,'0'53'15,"0"-106"-15,0 123 0,17-34 16,-17-19-16,0 19 0,18-19 15,-18 1-15,18 0 0,-18-1 16,17-17-16</inkml:trace>
  <inkml:trace contextRef="#ctx0" brushRef="#br0" timeOffset="107058.495">9331 17956 0,'0'53'16,"18"-35"-16,17 0 0,35-1 15,-17-17-15,36 0 16,-37 0 0,19 0-1,-53 0-15</inkml:trace>
  <inkml:trace contextRef="#ctx0" brushRef="#br0" timeOffset="107198.7134">9543 17956 0,'0'0'16,"0"106"-16,0-70 0,0 16 0,17 19 15,1-36-15</inkml:trace>
  <inkml:trace contextRef="#ctx0" brushRef="#br0" timeOffset="107532.8209">10054 17956 0,'0'0'16,"-53"89"-16,36-1 15,17-53-15,35 18 16,0-35-16,36-1 15,-18-17-15,35-17 16,-53-19-16,18-17 16,-53 36-16,0-36 15,-18 35 1,-35-35-16,18 18 16,-35-18-16,34 35 15,1 1-15,-18 17 16,36 17-16,34 36 15,1-35 1,17 0-16</inkml:trace>
  <inkml:trace contextRef="#ctx0" brushRef="#br0" timeOffset="107661.04">10548 18027 0,'0'0'0,"-18"0"0,1 18 15</inkml:trace>
  <inkml:trace contextRef="#ctx0" brushRef="#br0" timeOffset="107976.8796">10760 18027 0,'0'0'0,"-36"71"0,36-36 16,0 18-16,18 0 15,0-36-15,52 1 16,-34 0-16,52-36 16,-53 0-16,18-17 15,-35 0-15,-18-18 16,0 35-16,-18 1 15,-35-36-15,18 35 16,-36-17-16,36 17 16,0 0-16,17 1 0,-17 17 15,35-18 1,0 36-16,17-18 16,1 17-16,0-17 15</inkml:trace>
  <inkml:trace contextRef="#ctx0" brushRef="#br0" timeOffset="108221.854">11095 17903 0,'0'0'16,"53"-17"-16,-18 17 0,0 35 16,-17-17-16,17 52 15,-35-34-15,0-1 16,0 35-1,-17-34-15,17-1 16,0 0-16,17-35 0,-17 18 0,18-18 16,35 0-1,-36 0-15,36 0 16,-35 0-16,0 0 0,-1 0 16,1 0-16</inkml:trace>
  <inkml:trace contextRef="#ctx0" brushRef="#br0" timeOffset="108960.956">11959 17921 0,'0'0'16,"-35"-18"-16,17 18 0,-17 0 15,17 18-15,18 0 16,-17-1-16,17 54 16,0-36-16,0 53 15,17-52-15,19 34 16,-1-52-16,-17 17 16,52-17-1,-35-18-15,1 0 0,34-18 16,-35-17-16,-17 17 0,17-52 15,-35 34 1,0 1-16,0 18 16,-17-19-16,-1 1 0,-35-18 15,18 35-15,-36-17 16,54 17-16,-54 18 16,36 18-16,0 17 15,35 1-15,0 17 16,17 0-1,19-53-15,-19 17 0,54 1 16,-36-18 0,18-18-16,-18 18 15,0-17-15,-17-1 16,0 0-16</inkml:trace>
  <inkml:trace contextRef="#ctx0" brushRef="#br0" timeOffset="109525.0349">12488 18045 0,'18'0'16,"-18"17"-16,35-17 0,-17 0 15,0 18-15,-1 0 16,-17-1 0,0 1-16,0 17 0,-17 0 15,17 1-15,-18-19 16,0 1-16,18 0 16,18-1-16,0-17 15,34 0 1,-34 0-16,17 0 0,-17 0 15,0 0-15,-1 0 16</inkml:trace>
  <inkml:trace contextRef="#ctx0" brushRef="#br0" timeOffset="113228.4282">7761 18627 0,'-18'0'16,"18"17"46,18-17-46,35 0 15,-35 0-31,52 0 16,-34 0-16,16 0 0,1 18 15,53 0-15,-53-18 16,-18 17-16,54-17 16,-72 18-16,36-18 15,-71 0 1,-17 0 0,18 0-1</inkml:trace>
  <inkml:trace contextRef="#ctx0" brushRef="#br0" timeOffset="114099.9777">11942 18697 0,'-18'0'0,"36"0"31,34 0-15,1 18-16,0-18 0,88 18 16,-70-18-16,105 17 15,-105-17-15,52 0 16,-87 0-16,17-17 16</inkml:trace>
  <inkml:trace contextRef="#ctx0" brushRef="#br0" timeOffset="137290.1134">17057 11042 0,'0'-18'0,"0"1"15,0-1 1,0 0-16,0 1 16,0-1-1,-18 18 1,18-18 0,0 36 46,0 0-46,0-1-16,0 36 15,0-35-15,0 35 16,0-18-16,0 0 0,0 1 16,0 34-1,18 1-15,-18-36 16,0 0-16,0 18 0,17-17 15,-17 52-15,18-35 16,-18 0-16,18 35 16,-18-35-16,17 53 15,-17-54-15,18 1 0,-18 0 16,18 71 0,-18-71-16,17 70 15,-17-52-15,0 52 16,18-52-16,-18-18 15,0 17-15,18 71 16,-18-70-16,0-1 0,0 89 16,0-88-16,17 17 15,-17 71-15,0-71 16,0-18-16,0 107 16,0-89-16,0 0 0,0 0 15,0 18-15,-17 88 16,17-106-16,0 18 15,0 0-15,0 88 16,0 0 0,0-88-16,0 88 0,0-106 15,0 106 1,0-106-16,0 89 16,0-89-16,0 88 15,0-87-15,0-1 0,0 106 16,0-106-16,0 88 15,0-105 1,0 17-16,0 0 0,0 71 16,0-71-16,0 89 15,17-71-15,-17 52 16,18-87-16,-18-1 16,17 36-16,-17-53 15,0 0-15,18 18 16,-18-54-16,0 36 15,18-35-15,-18-1 16,0-34-16</inkml:trace>
  <inkml:trace contextRef="#ctx0" brushRef="#br0" timeOffset="143168.359">9631 9578 0,'0'0'0,"-18"0"0,18 18 15,-17-18 1,17 17 0,0 1-16,17-1 15,1-17-15,17 18 16,-17 0 0,17-18-16,0 17 0,54-17 15,-54 0-15,18 0 0,0 0 16,17 0-16,54 0 15,-54-17-15,71 17 16,-70 0-16,-1 0 16,1-18-16,17 18 0,71-18 15,-71 1-15,0-1 16,106-17 0,-105 17-16,69 1 15,-105 17-15,18 0 0,-18 0 16,0 0-16,0 0 0,-1 17 15,-16-17-15,17 0 0,-18 18 16,35 0 0,-34-18-16,-19 17 0,36 1 15,-35-18-15,0 17 16,17 19-16,-18-19 16,1 1-16,0 0 15,-1 17-15,1-17 16,-18-1-16,0 1 15,0 0 1,0-36 15,0 0-15,0 1-16,0-19 16,0 19-1,18-1 1,-18 0-16,17 18 15,1-17-15,0 17 16,-1 0-16,1 0 16,0 0-1,-1 0-15,1 0 0,35 17 16,-36-17-16,19 0 16,-1 0-16,0 18 15,-17-18 1,35 18-16,-36-18 15,36 0-15,-35 0 16,0 0-16,-1 0 16,18 0-16,-17 0 0,35 0 15,-35 0-15,35 0 16,-18 0-16,-17 0 16,34 0-16,-34 0 15,17 0-15,18 0 16,0 0-1,-35 0-15,17 0 16,-17 0-16,-1 0 0,19 17 16,-1-17-16,-17 0 15,17 18-15,0-18 16,0 0-16,-17 0 16,35 18-16,-35-18 15,17 0 1,0 0-16,0-18 15,-17 18-15,17 0 16,-17 0-16,0 0 16,-1 0-16,1 0 15,0-18 17,-18 1-32,0-1 15,17 0-15,-17 1 16,0-1-16,0-35 15,-17 36-15,-19-1 16,19 0 0</inkml:trace>
  <inkml:trace contextRef="#ctx0" brushRef="#br0" timeOffset="146027.4771">18521 11236 0,'-18'-53'15,"18"35"1,0 1-16,0-1 16,18 1-16,-1 34 15,1 54 1,0-36-16,-1 18 16,1 17-16,0-17 0,-1 18 0,1-1 15,0 1-15,-18-18 16,35 53-16,-35-89 15,35 19-15,-35-19 16,18-17-16,-1-17 16,-17-36-1,0 18-15,0-54 16,0 36-16,0-52 16,0 52-16,-17-36 15,-1 54-15,18 18 16,0-1-16,0 53 31</inkml:trace>
  <inkml:trace contextRef="#ctx0" brushRef="#br0" timeOffset="146372.3083">18979 11677 0,'0'18'15,"18"-18"1,0 0-16,35 0 16,-36 0-16,1-18 0,17 18 15,0 0-15,-17-18 16,-36 18 0,-17 0-1,18 0 1</inkml:trace>
  <inkml:trace contextRef="#ctx0" brushRef="#br0" timeOffset="146649.2913">19068 11536 0,'0'17'16,"17"19"0,-17-19-16,0 36 15,0-17-15,0-19 0,0 36 16,0-18-16,36-17 16,-19 0-1,36-18-15,-35 0 16,35 0-16,-36 0 15,1 0-15</inkml:trace>
  <inkml:trace contextRef="#ctx0" brushRef="#br0" timeOffset="148045.5509">17762 12100 0,'-17'-17'0,"34"17"31,36 0-16,-17 0 1,16 0-16,19 0 0,0 0 16,17-18-16,123 18 15,-87 0-15,176-18 16,-141 18-16,211-17 16,-194 17-16,159-18 15,-176 0-15,-18 18 16,106-17-16,-176-1 15,35 18-15,-71 0 16,-35 18 0</inkml:trace>
  <inkml:trace contextRef="#ctx0" brushRef="#br0" timeOffset="149502.0179">18045 12383 0,'0'-18'0,"17"36"63,-17 17-48,18 18-15,0-18 16,-18 36-1,17-36-15,-17 53 16,18-53-16,-18 36 16,0-54-16,0 1 15,0 0-15,0-1 0,0 19 16,0-19 15,17-17-15</inkml:trace>
  <inkml:trace contextRef="#ctx0" brushRef="#br0" timeOffset="149808.5459">18486 12718 0,'0'0'0,"0"17"31,35-17-31,-18 0 16,36 0-1,-35 0-15,17 0 0,-17 0 16,35 0-16,-53-17 16,18 17-16</inkml:trace>
  <inkml:trace contextRef="#ctx0" brushRef="#br0" timeOffset="150720.3497">19262 13370 0,'0'18'0,"0"-36"47,0 1-31,-18-1-16,18-17 16,0-18-16,-18 0 15,1-35 1,-1 17-16,0 18 0,1 0 15,-1 0-15,1 0 16,-1 1-16,0 16 0,1-34 16,17 52-16,17-35 15,1 18-15,0 17 16,17-17-16,0 17 16,0 1-16,-17 17 0,35-18 15,-35 18-15,17 18 16,-17-18-16,-18 35 15,0-17-15,-18 17 16,0-17 0,1-1-16,-1 1 15,18-1-15,-18 1 16,18 0-16,36 17 16,-19-17-16,1-1 0,35 1 15,-36 0-15,1 17 16,-18-18-1,0 1-15,0 0 16,-53-1-16,36-17 16,-19 0-16,-17 0 15,18 0-15,0-17 16,17 17-16,0 0 16</inkml:trace>
  <inkml:trace contextRef="#ctx0" brushRef="#br0" timeOffset="151210.7045">19579 12418 0,'18'0'16,"-1"0"-16,19 0 15,-19 0-15,36-18 16,-35 18-16,35-17 16,-36 17-16,-17-18 15,-17 18 1</inkml:trace>
  <inkml:trace contextRef="#ctx0" brushRef="#br0" timeOffset="151510.1115">19667 12224 0,'0'17'16,"0"1"-16,0 17 15,0-17 1,0 17-16,0-17 15,18 17-15,-18 0 0,0 18 16,0-35-16,18 35 16,-18-35-16,35-1 15,-17 1-15,-1-18 16,1 0-16,35-18 16,-36 18-16,19-17 15,-19 17-15,1 0 16</inkml:trace>
  <inkml:trace contextRef="#ctx0" brushRef="#br0" timeOffset="162087.7007">18062 14235 0,'18'-18'15,"17"18"1,0-18-16,54 18 16,-36 0-16,17 0 15,-52 0-15,35-17 16,-36 17-16</inkml:trace>
  <inkml:trace contextRef="#ctx0" brushRef="#br0" timeOffset="162287.4088">18292 13952 0,'-18'71'16,"0"-18"-16,18 0 16,-17 88-16,-1-71 15,18 1-15,18 0 0,-1-1 16,19-35-16,-1-17 15,-18-18-15,72-18 16,-72 1-16</inkml:trace>
  <inkml:trace contextRef="#ctx0" brushRef="#br0" timeOffset="162455.7946">18627 14217 0,'35'0'16,"-17"0"-16,17 0 15,-17 18-15,17-18 16</inkml:trace>
  <inkml:trace contextRef="#ctx0" brushRef="#br0" timeOffset="162571.4695">18644 14340 0,'18'18'0,"17"0"16,-17-18-16,52-18 15,-34 18-15,-1-18 16</inkml:trace>
  <inkml:trace contextRef="#ctx0" brushRef="#br0" timeOffset="162882.1852">19032 14058 0,'36'18'16,"-1"-18"-16,-17 17 15,17 1-15,-18 0 0,19 17 16,-19-17-16,-17-1 0,18 19 15,-18 17-15,-18-36 16,1 18-16,-1 1 16,18-19-16,-18 1 0,18 0 15,-17-1-15,17 1 16,0 0-16,53-1 16,-36-17-16,54 0 15,-36 0-15,18 0 16,-35 0-16,17-17 0</inkml:trace>
  <inkml:trace contextRef="#ctx0" brushRef="#br0" timeOffset="163073.0412">19773 14146 0,'18'18'16,"-18"0"-1,0-1-15</inkml:trace>
  <inkml:trace contextRef="#ctx0" brushRef="#br0" timeOffset="163188.3058">19773 14429 0,'18'17'16,"-36"-34"-16,36 52 0</inkml:trace>
  <inkml:trace contextRef="#ctx0" brushRef="#br0" timeOffset="164000.4859">21167 13899 0,'0'18'15,"0"0"1,17 70 0,-17-35-16,18-18 0,-18 36 15,0-18-15,18 0 0,-18-1 16,0 19-16,17-36 16,-17-17-16,18 0 0,0-1 15,-1-17-15</inkml:trace>
  <inkml:trace contextRef="#ctx0" brushRef="#br0" timeOffset="164161.8726">21519 14288 0,'36'0'16,"-19"0"-16,1 0 0,0 0 15,35 0-15,-18 0 16,-18 0 0</inkml:trace>
  <inkml:trace contextRef="#ctx0" brushRef="#br0" timeOffset="164696.9303">22260 14923 0,'0'0'15,"0"-18"-15,-17 0 16,17-17-16,-18 0 0,0-18 15,-17-35-15,35 35 16,-18-18-16,1-141 16,34 54-1,54-36 1,-36 158-16,18-17 16,-18 53-1,-17 0-15,17 36 16,-35-19-16,0 19 0,-17-1 15,-1 53-15,0-35 16,18-35-16,0 17 16,18-17-16,17-1 15,-17-17-15,17 18 16,-17 0 0,17 17-16,-35-18 15,-17 1 1,-1-18-16,-17 18 15,-1-18-15,1 0 16,0 0-16,17 0 0,1 0 16,-1-18-16,18 0 15,18 1 1</inkml:trace>
  <inkml:trace contextRef="#ctx0" brushRef="#br0" timeOffset="164940.5427">22719 13847 0,'0'0'16,"35"0"-16,0 0 0,1-18 15,-19 18 1,19 0-16,-19 0 16,-34 0-1</inkml:trace>
  <inkml:trace contextRef="#ctx0" brushRef="#br0" timeOffset="165207.1912">22789 13653 0,'0'35'0,"0"-18"16,-17 1-16,-1 53 16,18-36-16,0 35 15,-17-34-15,17-1 0,17 18 16,-17-35-16,35 17 15,-17-35 1,0 0-16,17 0 16,-17 0-16,-1 0 0,19 0 15,-19 0-15,-34 0 16</inkml:trace>
  <inkml:trace contextRef="#ctx0" brushRef="#br0" timeOffset="172719.5178">23830 14093 0,'18'0'0</inkml:trace>
  <inkml:trace contextRef="#ctx0" brushRef="#br0" timeOffset="172970.9152">23830 14093 0,'0'18'15,"35"-18"-15,18 0 16,-17 0-16,17-18 16,-18 18-16,0 0 15,-17 0 1,-1 0-16,-17 18 16</inkml:trace>
  <inkml:trace contextRef="#ctx0" brushRef="#br0" timeOffset="173114.6422">23883 14217 0,'35'18'15,"-70"-36"-15,106 53 0,-54-35 16,19 0-16,-1 0 16,0 0-16,0 0 0,18 0 15,-35 0-15</inkml:trace>
  <inkml:trace contextRef="#ctx0" brushRef="#br0" timeOffset="174510.2686">25241 13829 0,'0'18'15,"18"52"1,-18-35-16,18 18 16,-18 18-16,17-18 0,-17 70 15,18-70 1,-18 35-16,0-52 16,0 34-16,0-52 15,0 17-15,17-35 16,1 0-1</inkml:trace>
  <inkml:trace contextRef="#ctx0" brushRef="#br0" timeOffset="174660.7278">25594 14270 0,'0'0'16,"35"18"-16,-17-18 0,0 0 15,-1 0-15,1 0 0,35 0 16,-36 0-16</inkml:trace>
  <inkml:trace contextRef="#ctx0" brushRef="#br0" timeOffset="175060.2806">26335 14041 0,'0'0'16,"-35"0"-16,17 17 0,0 1 15,-17-1-15,17 19 0,18-19 16,-17 19-16,17-1 0,0 0 15,17 1-15,1-19 0,0 18 16,17-17-16,0 0 0,1-18 16,-1 0-16,0 0 15,36-36-15,-36 19 16,0-36-16,-35 35 16,0-52-16,0 34 15,-53 1 1,36 0-16,-36 17 15,17 18-15,19-17 16,-1 17-16,18 17 0,-17 1 16,34 17-16,1-17 15</inkml:trace>
  <inkml:trace contextRef="#ctx0" brushRef="#br0" timeOffset="175267.959">26793 14164 0,'0'18'0,"0"-1"31,18-17-16</inkml:trace>
  <inkml:trace contextRef="#ctx0" brushRef="#br0" timeOffset="175779.9303">27199 14058 0,'0'0'16,"18"-35"-16,-18 17 0,0 1 16,-18-1-16,-17 18 15,17 0-15,1 0 16,-36 0-16,17 18 15,1 17-15,18-17 16,-1 34-16,18-34 16,18 35-16,-18-35 15,17-1-15,18-17 16,1 18-16,-1-18 16,-17 0-16,-1-18 0,1 18 15,17-35-15,-35 17 16,18-35-1,-1 18-15,-17 18 16,0-19-16,0 19 16,0 34-1,0 19 1,0-1-16,0-18 16,0 19-16,0-1 0,18 0 0,-18 18 15,18-17 1,-1 16-16,1-34 15,17 0-15,-17-1 16</inkml:trace>
  <inkml:trace contextRef="#ctx0" brushRef="#br0" timeOffset="176206.7337">27464 14005 0,'0'0'15,"0"-35"-15,0 17 0,-18 36 16,18 17 0,0 1-16,0 34 15,18-35-15,-1 18 16,1-17-16,0 17 16,-1-18-1,1 0-15,-18-17 16,0-1-16,-18 19 15,1-36-15,17 17 16,-36-17-16,1 0 0,0-17 16,17 17-16,18-18 15,-17-17-15,17 17 0,0 0 0,17-34 16,1 16 0,17-17-16,0 36 15,18-19-15,0 1 16,-35 17-16,0 18 15,-18-17-15,0-1 16,-18 1 0,0 17-16,-35-18 15,36 18-15,-1 0 0,-17-18 16</inkml:trace>
  <inkml:trace contextRef="#ctx0" brushRef="#br0" timeOffset="176685.8334">25982 13776 0,'0'-18'16,"-18"18"-16,18 18 16,0 53-16,0-19 15,0 54-15,0-35 16,36 35-1,-19-36-15,19-34 0,17 69 16,-18-69-16,53 17 16,-35-18-16,0-35 15</inkml:trace>
  <inkml:trace contextRef="#ctx0" brushRef="#br0" timeOffset="177202.8622">27675 13723 0,'0'0'0,"18"0"15,0 0-15,-1 0 0,1 18 16,35 52-16,-18-17 16,0 0-16,-17-18 0,17 18 15,-17 0-15,17 53 16,-17-53-16,-18 35 15,0-53-15,-18 1 16,1-19-16,-1 1 0,-17 0 16,17-18-16,-17 0 15,17-18-15,18 0 16</inkml:trace>
  <inkml:trace contextRef="#ctx0" brushRef="#br0" timeOffset="177552.4769">27940 13600 0,'18'0'0,"17"0"15,-17 17-15,17-17 16,-18 18-16,1 0 0,17-1 16,-35 1-16,18-18 15,-18 17-15,0 19 16,-18-1 0,1-35-16,17 18 0,-18-18 15,18 17-15,0 1 16,18-18-1,-1 0-15,36 0 16,-35 0-16,17-18 16,-17 18-16</inkml:trace>
  <inkml:trace contextRef="#ctx0" brushRef="#br0" timeOffset="178882.4338">28716 14093 0,'18'0'15,"35"0"1,-36 0-16,72-17 16,-54 17-16,0 0 15,0 0-15,-17 0 0,0 0 16</inkml:trace>
  <inkml:trace contextRef="#ctx0" brushRef="#br0" timeOffset="179021.445">28734 14288 0,'0'0'15,"70"0"-15,-34 0 0,17-18 16,35 18-1,-71-18-15,19 18 0</inkml:trace>
  <inkml:trace contextRef="#ctx0" brushRef="#br0" timeOffset="179957.4995">29880 14023 0,'-17'0'16,"-1"0"-16,0 0 0,-17 35 15,0 0-15,17 18 16,-17 36-16,35-54 16,18 35-16,-1-34 15,36-19-15,-18 1 16,54-36 0,-37-17-16,19-18 15,-18-35-15,-35 53 16,-18-1-16,0 1 0,-18 0 15,-35-18-15,35 35 16,-35 18 0,36 0-16,-18 36 15,17-1-15,36 35 16,-1-34-16</inkml:trace>
  <inkml:trace contextRef="#ctx0" brushRef="#br0" timeOffset="180116.1889">30392 14305 0,'0'0'16,"17"0"-16,-17 18 0,18-18 16,-18 17-1,18-17-15</inkml:trace>
  <inkml:trace contextRef="#ctx0" brushRef="#br0" timeOffset="182091.0243">30921 14023 0,'-18'0'16,"1"18"-16,-19 17 15,36 0 1,-17-17-16,17 17 16,0 0-16,17 18 0,-17-35 15,36 17-15,-19-17 16,36-1 0,-35-17-16,17 0 0,-17 0 15,35-17-15,-36-1 16,1 1-16,-18-36 15,0 0 1,-18 17-16,18 19 0,-53-36 16,18 18-1,18 17-15,-1 18 0,0 0 16,18 18 0</inkml:trace>
  <inkml:trace contextRef="#ctx0" brushRef="#br0" timeOffset="182624.9934">31380 14005 0,'0'-17'16,"0"-1"0,35 18-16,-17 0 15,17 0 1,-18 0-16,1 18 15,0-1-15,-18 1 16,0 17 0,0-17-16,-18 17 15,18-17-15,0-1 16,-18 1-16,18 17 16,0-17-16,0 0 0,0-1 15,36 19-15,-36-19 16,35 18-16,-17-17 15,-1 0-15,1-1 16,-18 1 0,-35-18-16,17 18 15,-17-18-15,-1 0 16,-16 0-16,34 0 16,-35-18-16,53 0 31</inkml:trace>
  <inkml:trace contextRef="#ctx0" brushRef="#br0" timeOffset="183231.5575">32085 14041 0,'0'-18'0,"0"36"0,-17-36 0,-1 0 16,-17 1-16,17 17 15,0 0-15,-35 17 16,18 1-16,0 35 16,17-36-16,18 36 15,0-35-15,0 17 16,18-17-16,17 0 15,0-1 1,1-17-16,-1-17 16,0-1-16,-17 0 15,0-35-15,-18 36 16,0-1-16,0-17 16,17 17-16,-17 1 15,0 34 1,18 18-1,-18 1-15,0 34 16,0-17-16,17 35 16,-17-52-16,18 17 15,0 17-15,-18-52 0,17 35 16,-17-36 0</inkml:trace>
  <inkml:trace contextRef="#ctx0" brushRef="#br0" timeOffset="184010.6567">32685 14023 0,'18'-18'15,"-18"1"-15,17 17 0,-34 0 32,-19 53-17,1-1-15,-36 37 16,36-36-16,0 70 15,35-70-15,0 0 16,17 0-16,1-18 0,53 36 16,-36-54-16,53 1 15,-35-18-15,18-18 16,-54 1-16,1-36 16,-18 35-16,-71-35 15,1 36-15,-54-19 16,54 36-16</inkml:trace>
  <inkml:trace contextRef="#ctx0" brushRef="#br0" timeOffset="190060.9162">19562 15505 0,'0'17'31,"17"36"-31,18 35 16,-17-35-16,0 18 15,-1-18-15,1 0 0,17 35 16,-17-53-16,17 18 16,-17-53-16,-1 0 31,1-35-31,-18-1 16,18-52-16,-18 53 15,0-18-15,0 18 0,-18-18 16,18-35-16,-18 70 15,18-17 1,0 17-16,18 36 16,-18 17-1</inkml:trace>
  <inkml:trace contextRef="#ctx0" brushRef="#br0" timeOffset="190332.6306">20038 15840 0,'0'0'16,"17"17"-16,1-17 0,17 18 15,-35 0 1,18-1-16,0 1 16,-18 17-1,0-17-15,-18 17 0,18-17 16,0-1-1,18 1 1,17-18 0,-17 18-16,-1-18 15,1 17-15,-1-17 0,-17 18 16,18 0-16</inkml:trace>
  <inkml:trace contextRef="#ctx0" brushRef="#br0" timeOffset="191167.6043">18380 16528 0,'17'0'15,"36"-18"1,-17 18-1,87-18-15,-35 18 16,0 0-16,124-17 16,-88 17-16,158 0 15,-141 0-15,159 0 16,-141 0-16,123 17 16,-159 1-16,-17-18 15,70 18-15,-105-18 16,35 0-16,-71 0 15,-53 0 1,1 0 0</inkml:trace>
  <inkml:trace contextRef="#ctx0" brushRef="#br0" timeOffset="191740.5397">19015 16845 0,'0'0'0,"-36"0"16,19 0-16,-1 0 0,-17 18 16,17 17-16,1 18 15,17-18-15,17 36 16,1-54-16,0 19 16,-1-19-16,1 1 0,52 17 15,-34-35-15,17 0 16,-36-17-16,1-1 15,-1 0-15,-34-17 16,17 0-16,-18 17 16,1-17-16,-1 17 15,0-17-15,-17 0 16,17 17-16,1 0 16,34 36-1</inkml:trace>
  <inkml:trace contextRef="#ctx0" brushRef="#br0" timeOffset="191890.9771">19438 17057 0,'-18'0'15,"18"-18"-15</inkml:trace>
  <inkml:trace contextRef="#ctx0" brushRef="#br0" timeOffset="192246.6963">19720 16898 0,'-35'0'0,"17"0"16,1 18-16,-1-1 15,18 19 1,0-19-16,0 19 16,18-1-16,-1 0 15,1-17-15,35-1 16,-35-17-16,17 0 0,0-17 15,-17-1-15,-1-17 16,-17 17-16,-17-17 16,-1 0-1,-17-1-15,0 19 16,-18-1-16,35 0 16,-17 18-1,17 0-15,18 18 16</inkml:trace>
  <inkml:trace contextRef="#ctx0" brushRef="#br0" timeOffset="192707.0065">20038 16863 0,'17'-18'15,"-17"1"-15,18 17 16,0 0-16,-1 0 31,1 17-31,0 1 16,-1-1-16,-17 1 15,18 17 1,-36-17-16,18 17 16,-17-35-16,17 18 15,0 0-15,0-1 16,0 1-16,17-1 16,-17 1-16,18 0 0,0-1 15,-1 1 1,-17 0-16,-17-1 15,-1-17 1,-17-17-16,-1 17 16,19-18-16,-1 0 15,0 18-15,18-17 16</inkml:trace>
  <inkml:trace contextRef="#ctx0" brushRef="#br0" timeOffset="193230.6528">20514 16880 0,'-35'0'16,"17"0"-16,0 0 0,1 0 16,-1 0-16,-17 18 15,35 0-15,-18-1 16,1 1-16,17 0 15,0-1-15,0 1 0,17 0 16,1-18-16,17 17 16,-17-34-16,17-1 15,-17 18-15,-1-18 16,1-35-16,-18 36 16,18-1-16,-18 0 15,0 1 1,-18 17-16,18 17 15,0 36 1,0-17-16,0-19 0,0 19 16,0 16-16,0-16 15,18-1 1,-18-17-16,17-1 0,-17 1 16,18-18-1</inkml:trace>
  <inkml:trace contextRef="#ctx0" brushRef="#br0" timeOffset="193519.5733">20761 16916 0,'0'17'16,"0"1"-16,-18 35 15,1-18-15,17 18 16,17 18-1,1-54-15,35 19 16,-35-19-16,-1-17 0,18 0 16,1 0-16,-19 0 15,-17-17-15,0-19 16,0 19-16,-17-1 0,-36-35 16,35 53-1,-52-35-15,52 35 16,-17-18-16,17 18 15</inkml:trace>
  <inkml:trace contextRef="#ctx0" brushRef="#br0" timeOffset="193876.0686">20867 16633 0,'0'-17'16,"0"34"-16,17-34 0,19-1 16,-1 18-1,0 0-15,36 0 16,-18 0-16,0 18 0,-18-18 16,0 0-16,18 17 15,-35-17-15,-36 18 16</inkml:trace>
  <inkml:trace contextRef="#ctx0" brushRef="#br0" timeOffset="194776.9895">22472 16598 0,'18'18'15,"17"-18"-15,35 0 16,-34 0-16,52 0 15,-70 0-15,17 0 16</inkml:trace>
  <inkml:trace contextRef="#ctx0" brushRef="#br0" timeOffset="194906.6465">22613 16898 0,'35'18'16,"-70"-36"-16,106 36 0,-54-18 0,36-18 15,-18 18-15,1-18 0,-1 1 16</inkml:trace>
  <inkml:trace contextRef="#ctx0" brushRef="#br0" timeOffset="195624.7003">24359 15857 0,'-17'-17'16,"-1"17"-16,0 0 0,1 35 16,-1-17-1,18 17-15,-18 0 0,18 0 16,0 1-16,36 17 16,-19-36-16,19 1 0,34 0 15,-34-1-15,16-34 16,-16 17-16,-19-36 15,-17 19 1,0-36-16,-17 17 16,-1 19-16,-35-36 15,18 35-15,0 1 0,17 17 16,0 0-16,1 0 16,17 17-16,17 19 15,19-19-15</inkml:trace>
  <inkml:trace contextRef="#ctx0" brushRef="#br0" timeOffset="195755.0067">24765 16104 0,'0'-17'0,"0"-1"15,0 0 1</inkml:trace>
  <inkml:trace contextRef="#ctx0" brushRef="#br0" timeOffset="196144.2536">25047 15946 0,'-17'0'0,"-1"0"15,0 17 1,18 1-16,0-1 16,0 19-16,0-1 0,0-17 0,36 52 15,17-34 1,-36-19-16,54 1 15,-36-18-15,36 0 16,-54-18-16,18-17 16,-17 17-16,-18-35 15,-18 18-15,-17-18 16,0 35-16,-18-17 16,35 35-1,1-17-15,-19 17 16,36 17-16,18 1 15</inkml:trace>
  <inkml:trace contextRef="#ctx0" brushRef="#br0" timeOffset="196358.3512">25523 15857 0,'18'36'16,"-18"-1"-16,18 0 16,-18 18-16,17-18 0,-17 18 15,18-17-15,0 34 16,-1-35-16,19 1 16,-19-36-16,1 17 15</inkml:trace>
  <inkml:trace contextRef="#ctx0" brushRef="#br0" timeOffset="196745.5572">25841 15893 0,'-35'-18'15,"70"36"-15,-88-36 0,18 36 0,17-1 16,18 1-16,0 35 15,0-36-15,18 1 16,17 0-16,-17-1 0,-1 1 16,36-18-16,-17 0 15,-1-18-15,-18 18 16,1-35 0,-18 17-16,0 1 0,0-1 15,-18-17-15,18 17 16,-17 1-16,17 34 31,0 36-15,17-18-16,1 36 15,17 0 1,-17-36-16,-18-17 0,35 17 16,-35-18-16,0 1 15</inkml:trace>
  <inkml:trace contextRef="#ctx0" brushRef="#br0" timeOffset="197200.5421">26353 15822 0,'0'-18'15,"0"1"-15,-36 34 16,19 1-16,17 17 0,-18 1 16,0 69-1,18-69-15,0 17 0,18-18 0,0 18 16,35 0 0,-18-36-16,18 19 15,0-36-15,-36 0 16,-17-18-16,0-17 15,-17 17-15,-36-17 16,35 17 0,-52-17-16,52 17 15,0 18-15,-17-17 16</inkml:trace>
  <inkml:trace contextRef="#ctx0" brushRef="#br0" timeOffset="197834.3659">26864 15875 0,'0'-18'0,"0"36"0,-18-36 15,1 1 1,-1 17-16,0 0 0,1 17 16,-1 1-16,-17 35 15,35-35-15,0 17 16,0 18-16,0 17 16,35-17-16,0-17 15,-17-19-15,17 1 0,1-18 16,34 17-16,-34-17 15,-1-17-15,-18-1 16,19 1-16,-1-36 16,-35 17-16,0 19 0,0-19 15,-53-17-15,18 18 16,-36-18-16,36 36 16,0 17-16,-1 0 15,1 0-15,0 35 16,35 0-16,0-17 0,17 17 15,1 0-15,0 1 0,70 17 16,-53-36-16,53 19 16,-52-19-16,17 1 15,-18-18 1,0-18-16</inkml:trace>
  <inkml:trace contextRef="#ctx0" brushRef="#br0" timeOffset="197996.3118">27358 16210 0,'0'0'0,"0"35"0,0-17 16,0 0-16,18 17 15,-18-17-15,17-18 16</inkml:trace>
  <inkml:trace contextRef="#ctx0" brushRef="#br0" timeOffset="198402.5883">27869 16069 0,'36'0'16,"-19"0"-16,54 0 15,-18-18-15,-18 18 16,18 0-16,-18-17 0,1 17 0,-1 0 15,0-18 1</inkml:trace>
  <inkml:trace contextRef="#ctx0" brushRef="#br0" timeOffset="198569.016">28063 15928 0,'0'0'15,"0"70"-15,0-17 0,18-17 16,0 17-16,-1-18 0,1-17 0,0 17 16,17-18-16,18 19 15,-35-36-15</inkml:trace>
  <inkml:trace contextRef="#ctx0" brushRef="#br0" timeOffset="198895.8797">28663 15910 0,'0'0'0,"-17"0"0,17 36 15,-18 16-15,18-16 16,18-1-16,17 18 15,0-35-15,0 17 0,1-35 16,34 35 0,-52-35-16,17 0 0,-17-17 15,-1-1-15,-17 0 16,-17-17-16,-1-18 16,-17 35-16,-18-52 15,18 52-15,-18-17 16,35 35-16</inkml:trace>
  <inkml:trace contextRef="#ctx0" brushRef="#br0" timeOffset="199081.3894">29281 16104 0,'0'0'16,"0"-17"-16,0-1 31,0 0-15</inkml:trace>
  <inkml:trace contextRef="#ctx0" brushRef="#br0" timeOffset="199881.9581">29475 15910 0,'-18'0'16,"-17"0"-1,17 18-15,18 0 16,-18 17-16,18-18 0,-17 36 15,17-17-15,17-19 0,1 1 16,35 0 0,-18-1-16,18-17 15,-18-17-15,1-1 16,-36 0-16,17 1 16,-17-1-16,-17-17 15,-1-1-15,0 19 16,1 17-16,-1-18 15</inkml:trace>
  <inkml:trace contextRef="#ctx0" brushRef="#br0" timeOffset="200132.2032">29827 15893 0,'0'0'16,"53"17"-16,-35 1 0,17 0 15,-35 17 1,18-18-16,-18 1 0,-18 0 16,1 17-16,-1-17 15,-17 17-15,35-17 16,0-1 0,0 1-16,17-18 0,19 0 0,-19 18 15,18-18-15,1 0 16,-1 0-16,0-18 0</inkml:trace>
  <inkml:trace contextRef="#ctx0" brushRef="#br0" timeOffset="200549.1047">30304 15875 0,'-36'0'0,"72"0"0,-89 0 16,17 18-16,36-1 15,0 19-15,0 34 16,18-35-16,17 36 16,1-36-16,-1-17 15,53 17-15,-53-35 16,54 18 0,-54-36-16,0 1 0,-17-1 15,-1 0-15,1-35 16,-18 18-16,-18-36 15,1 19-15,-19 16 0,1 1 16,0 0-16,-18-1 0,0 36 16,18 0-16,-18 0 15,18 18-15,17 0 0,-17 35 16,35-18-16,53 18 16,-18-36-16,53 36 15,-35-35-15,-18-18 16,1 18-16,-1-18 0,18 0 15,-36 0 1,1 0-16,-18-18 16,0 0-16</inkml:trace>
  <inkml:trace contextRef="#ctx0" brushRef="#br0" timeOffset="200853.3534">30939 16193 0,'0'0'16,"53"17"-16,-36-17 0,1 18 16,-1-18-16,1 17 0,0 1 15,-18 0 1,0-1-1,-18 19-15,0-19 0,1 1 16,17 0 0,17-1-1,1-17-15,17 0 0,1 18 16,-1-18-16,0 0 16,-35 17-1</inkml:trace>
  <inkml:trace contextRef="#ctx0" brushRef="#br0" timeOffset="202217.5327">24800 16475 0,'18'0'31,"0"0"-31,34 0 16,-16-18-16,34 18 15,36 0 1,-53 0-16,0 0 0,70 0 16,-52-18-16,35 18 15,-71-17-15,36 17 16,-54 0-16,1 0 16</inkml:trace>
  <inkml:trace contextRef="#ctx0" brushRef="#br0" timeOffset="202817.8411">29016 16510 0,'0'0'15,"18"0"1,35 0-1,-18 0-15,18 0 0,0 0 16,17 0-16,-17 0 0,18 0 16,35 0-16,-71 0 15,-18 0-15</inkml:trace>
  <inkml:trace contextRef="#ctx0" brushRef="#br0" timeOffset="203619.2484">23989 16792 0,'0'0'15,"-18"0"-15,36 0 32,0 0-17,-1 0-15,54 0 16,-36 0-16,18 0 0,70 0 16,-34-17-16,105 17 15,-89 0-15,19-18 16,158 18-1,-141 0-15,177 0 16,-142-18-16,212 18 16,-194 0-16,0 0 0,18 0 15,211 18-15,-193-18 16,-19 18-16,248-1 16,-247 1-16,17 0 15,177 17-15,-195-18 0,195 1 16,-212-18-1,159 0-15,-177 0 16,142-18-16,-177 18 16,-18 0-16,-17 0 0,-18 0 15,53 0 1,-105 18-16,16-18 16,-34 18-16,-36-18 15,-17 17-15,-18-17 16</inkml:trace>
  <inkml:trace contextRef="#ctx0" brushRef="#br0" timeOffset="204324.0661">26123 17145 0,'0'0'0,"-17"-18"0,-1 18 0,0 0 15,-52 36-15,52-1 16,-35 18-1,36-18-15,17 36 16,17-36-16,1-17 0,35 35 16,0-36-16,35 1 15,-35-18-15,35-18 16,-53 1-16,36-36 16,-54 35-1,-17-17-15,0-1 0,-17 1 16,-18-35-16,-1 52 15,-34-35-15,34 53 16,19-18-16,-19 18 16,1 18-16,0 0 15,35 17-15,18 0 16</inkml:trace>
  <inkml:trace contextRef="#ctx0" brushRef="#br0" timeOffset="204496.8959">26829 17339 0,'0'18'32,"17"-1"-17</inkml:trace>
  <inkml:trace contextRef="#ctx0" brushRef="#br0" timeOffset="204848.2407">27182 17286 0,'17'-35'16,"-34"70"-16,34-88 15,-34 53 1,-1 35-16,18-17 16,0 17-16,0 36 15,18-36-15,-1 1 0,36 34 16,-18-35-16,18 1 16,-17-36-1,-1 0-15,18-36 16,-36 19-16,1-54 15,-18 36-15,0 0 16,-18-1-16,1 1 0,-19 0 16,-16-1-16,16 19 15,-17 17-15,36 0 16,-1 17-16,18 1 16</inkml:trace>
  <inkml:trace contextRef="#ctx0" brushRef="#br0" timeOffset="205283.5338">27605 17216 0,'0'0'16,"18"0"-16,34-18 15,-34 18 1,17-18-16,1 18 0,34 0 16,-52 0-16,-1 18 15,1-18 1,-18 18-16,-18-1 0,18 1 16,-35-1-16,18 1 0,-1 17 15,18-17-15,0 17 16,18-17-1,17 17-15,0-17 16,-17 0-16,-1-1 0,19 18 16,-36-17-16,0 17 15,0-17-15,-36 0 16,19-18 0,-54 17-16,36-17 15,-18 0-15,35 0 16,1 0-16,34 0 31</inkml:trace>
  <inkml:trace contextRef="#ctx0" brushRef="#br0" timeOffset="206026.1543">28310 17321 0,'0'0'0,"0"-17"16,0-1-1,0 0-15,-17 18 16,-1-17 0,1-1-16,-19 18 15,-17 0-15,36 18 16,-36-1-16,35 1 15,0 0-15,1-1 16,17 19-16,0-19 0,17 1 16,-17 0-16,53 17 15,-35-35-15,17 0 16,-17 0-16,17 0 0,1-35 16,-19 17-16,1-17 15,-1-1-15,-17 1 16,0 17-16,0 1 15,0-1-15,0 36 32,0 17-32,18 0 15,17 36 1,-17-36-16,0 1 0,17 34 16,-35-17-16,18-18 15,-18-17-15,17 17 16,-17-17-16</inkml:trace>
  <inkml:trace contextRef="#ctx0" brushRef="#br0" timeOffset="206476.9307">28840 17251 0,'0'0'0,"-18"0"16,-35 35-1,35 0-15,-17 1 16,17 34-16,18-17 16,0 35-1,18-35-15,17-17 0,-17-1 16,35 18-16,-35-53 15,17 0-15,0 0 16,-17-18-16,-18 0 16,0 1-16,0-1 15,-18-35-15,-17 18 16,-18 0-16,18 17 16,-36 18-16</inkml:trace>
  <inkml:trace contextRef="#ctx0" brushRef="#br0" timeOffset="208913.2256">27111 15187 0,'0'53'0,"0"-18"16,-18 1-16,18 34 16,-17-35-16,-1 36 15,18-53-15,0-1 0,0 19 16,-18-54 15</inkml:trace>
  <inkml:trace contextRef="#ctx0" brushRef="#br0" timeOffset="209092.8093">26952 15505 0,'18'70'0,"-36"-140"0,54 175 15,16-52-15,-34-35 16,53-18-16,-54 0 16,54-18-1,-54 1-15,1-1 0,0-17 16,-18 17-16,0 1 16</inkml:trace>
  <inkml:trace contextRef="#ctx0" brushRef="#br0" timeOffset="209785.6912">30709 15187 0,'18'0'16,"-18"18"-1,-18 52 1,1-34-16,-1 52 16,0 0-1,18-53-15,-17 1 0,17-1 16,0 0-16,0-17 15,-18-18-15,18 17 0,-18-17 16</inkml:trace>
  <inkml:trace contextRef="#ctx0" brushRef="#br0" timeOffset="210020.6571">30515 15452 0,'18'35'15,"-18"0"-15,0-17 0,18 17 16,-1 18-16,1-35 16,17 17-16,-17-35 15,-1 18-15,1-18 16,0 0-16,-1 0 16,19-36-16,-19 19 15,36-19-15,-35 19 16,17-1-16,-35 1 15</inkml:trace>
  <inkml:trace contextRef="#ctx0" brushRef="#br0" timeOffset="216804.7926">18962 13212 0,'0'17'16,"35"18"0,-35-17-16,35 17 15,-35-17-15,36 0 16,-36-1-16,35 1 15,-17-18-15,-1-18 16,1 18 0,35-35-16,-36 17 15,36-17-15,-35 17 16,17-17-16,-17 35 16,17 0-16,-35 18 15,0-1-15,18 1 16,-18 0-16,0-1 15,17-17-15,1 0 16,17-17 0,1-1-16,-19 0 15,36-34-15,-18 34 16,18 0-16,-35 18 16,35 0-16,-35 18 15,-1 0-15,1-18 0,-1 17 16,1-17-16,-18 18 15,18-18-15,-18-18 32,17 1-32</inkml:trace>
  <inkml:trace contextRef="#ctx0" brushRef="#br0" timeOffset="226630.6642">15152 7355 0,'17'18'47,"1"0"-47,-18 17 0,18 0 15,-1 18-15,19 0 0,-19 18 16,1-1-16,17 18 0,18 89 16,-35-89-1,17 0-15,36 18 16,-36-53-16,18 0 16,-18-18-16,-17-35 0,-18 18 15,17-18 1</inkml:trace>
  <inkml:trace contextRef="#ctx0" brushRef="#br0" timeOffset="227014.043">14975 7973 0,'0'-18'16,"36"-52"0,-19 34-16,19-70 15,-19 54-15,1-72 16,0 54-16,-18 17 15,17-18-15,-17 18 0,18 18 16,-18 0-16,0 17 0,17 0 16,-17 1-16,0 34 15,36 19 1,-1 17 0,0-18-16,-17-18 0,52 19 15,1-1 1,-53-17-16,17-1 0,0-17 15</inkml:trace>
  <inkml:trace contextRef="#ctx0" brushRef="#br0" timeOffset="233831.7686">13070 7038 0,'18'-18'16,"-18"1"15,0-1-15,0 0 0,-18 1-1,-17 17 1,18 0-16,-36 0 15,35 0-15,-70 0 16,35 0-16,-53 0 16,53 0-16,-17 0 15,-1 0-15,-88 0 16,89 17-16,-107 1 16,89-18-16,-88 18 15,88-1-15,-1 1 0,1 0 16,-106 34-1,106-34-15,0 0 0,0-1 16,17 19-16,-17-19 0,-53 36 16,88-35-16,-18 0 15,1 17-15,-54 0 16,18 36-16,36-54 16,17 19-16,0-1 15,0-18-15,-53 36 16,53-35-16,-53 53 15,71-54-15,-71 54 16,53-18-16,18-18 16,-18-17-16,18 17 0,-36 18 15,36-18-15,0 0 16,0-17-16,-1 35 16,19-35-16,-1 34 15,0-16-15,18 17 16,0-18-16,0 18 15,0-18-15,0 18 16,0-18 0,0 1-16,0 17 15,18-18-15,-18-18 0,35 54 16,1-36 0,-19 1-16,18-19 15,-17 1-15,53 17 16,-18 0-16,17 1 15,-35-36-15,36 35 16,-36-17 0,1-1-16,-1-17 0,0 18 15,18-1-15,53 1 16,-53-18-16,17 18 0,36 17 16,-35-17-16,-18-1 15,88 1-15,-71 0 16,1-18-16,-18 17 15,17-17-15,1 0 0,-1 18 16,19-18-16,-19 0 0,107 18 16,-107-18-16,1 17 15,-1-17-15,89 18 16,-18-1-16,-53-17 16,-17 0-16,-18 0 15,17 0-15,71 0 16,-88 0-16,88-17 15,-88 17-15,88-35 16,-70 17-16,0 0 16,70-17-16,0 0 15,-71 17-15,54-17 16,-54 17-16,-17 0 16,0 1-16,18-1 0,-36 1 15,71-19-15,-18 1 16,-35 17-16,35-17 15,-35 17-15,18-17 16,-36 0 0,0 17-16,0 1 0,-17-1 15,53-35-15,-36 35 16,18-34-16,-18 16 16,18-17-1,-18 18-15,1 0 16,34-71-16,-17 18 15,-35 35-15,17-35 16,-35 52-16,18 1 16,-18-18-16,17 0 15,-17 0-15,0 0 0,-17 0 16,-1-52-16,-17 52 16,-1-53-16,1 53 15,-53-35-15,53 53 16,-89-36-1,-52-17-15,88 70 16,-18-17-16,-18 0 0,-105-18 16,123 35-16,0 18 15,1-18-15,-125 18 16,124 18-16</inkml:trace>
  <inkml:trace contextRef="#ctx0" brushRef="#br0" timeOffset="245339.7467">9966 8978 0,'0'-17'63,"-18"-1"-48,1 0-15,-1 1 16,18-1-16,-18 0 0,1 1 0,-1-1 16,1-35-16,17 36 15,0-54 1,0 53-16,0-17 16,17 0-16,-17 17 0,18 1 0,-1-36 15,1 35-15,0 0 16,-18 1-16,-18 17 47,18 17-32,0 1-15,0 0 16,0-1 0</inkml:trace>
  <inkml:trace contextRef="#ctx0" brushRef="#br0" timeOffset="245683.3196">9719 8643 0,'0'0'0,"-18"0"16,18-18 0,18 1-1,-18-1-15,35-35 16,-17 36-16,0-1 0,-1-17 15,1 35 1,0-18-16,-18 0 47,17 18-31,-17 18-1,35 0 1,-17-1-16,0 19 15,-1-19-15,19 1 16,-19-18 0,19 18-16,-19-1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1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5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1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5">27781 5697 0,'0'18'0,"0"17"15,-17 1-15,17 52 16,0-18-16,0-17 16,0 88-1,0-70-15,0 88 16,0-89-16,0 71 15,0-70-15,17 17 16,-17-35-16,0-18 16,0-17-16,0 0 15,0-1-15,0-34 16,0-1-16</inkml:trace>
  <inkml:trace contextRef="#ctx0" brushRef="#br0" timeOffset="81905.9461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7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1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1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2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19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4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19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1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1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4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6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4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5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6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6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3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3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3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8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4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69">24747 12488 0,'0'0'16,"36"0"-16,-19-17 0,19 17 16,16 0-16,-34-18 15,17 18-15</inkml:trace>
  <inkml:trace contextRef="#ctx0" brushRef="#br0" timeOffset="191684.2544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8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6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1">6844 14041 0,'35'0'16,"-17"17"-16,35-17 16,-18 0-16,0 0 15,1-17-15,-19 17 0,1 0 16</inkml:trace>
  <inkml:trace contextRef="#ctx0" brushRef="#br0" timeOffset="201616.0263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3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3">10583 13970 0,'18'71'16,"-36"-142"-16,36 194 0,17-52 15,-17-36-15,35 18 16,-36-17-16,19-19 0</inkml:trace>
  <inkml:trace contextRef="#ctx0" brushRef="#br0" timeOffset="206777.3923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3">12488 14058 0,'18'0'0,"17"0"15,-17-17-15,35 17 16,-36 0-16,19 0 15,-19 17-15</inkml:trace>
  <inkml:trace contextRef="#ctx0" brushRef="#br0" timeOffset="207556.3309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5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4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3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6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6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7">13758 4639 0,'-17'-18'16,"17"36"15,17-18-15,1 18-16,17-1 16,-17-17-16,0 18 15,17 0-15,-18-1 0,1-17 16,17 36-16,-35-19 15,0 1 1,-17-18-16,-1 17 16,-35 19-1,36-36-15,-19 17 16,19-17-16,-1 18 0</inkml:trace>
  <inkml:trace contextRef="#ctx0" brushRef="#br2" timeOffset="317783.6579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2">7020 5027 0,'18'35'15,"0"-35"-15,-1 18 0,54 17 16,-54-17-16,54 17 16,-36-17-16,18 17 15,-53 0 1,0 1-16,0-19 15,-35 1-15,-36 17 16,-17 1-16,53-19 16,-18 1-16,0-18 0,18 0 15,-18 0-15</inkml:trace>
  <inkml:trace contextRef="#ctx0" brushRef="#br2" timeOffset="330625.145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7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6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7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19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8">10248 15205 0,'0'0'15,"0"35"-15,0-17 16,18-1-16,-1-17 15,19 0-15,-19 0 16,1-17-16,0 17 0,-18-18 16,17-17-1,-17 17-15,-17 0 16,-1 1-16,-17 17 16,17-18-16,0 18 15,1 0-15,-1 18 16</inkml:trace>
  <inkml:trace contextRef="#ctx0" brushRef="#br1" timeOffset="384313.0567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7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2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4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29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3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4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5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99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087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27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79">6473 5556 0,'0'18'16,"0"-36"-16,0 54 0,18-1 16,0 0-1,17 0-15,0 1 16,1-1-16,-19-17 15,19-1 1,-19-17-16,1-17 31,-1-19-31,-17 19 16,0-1-16,18 0 16,-18 1-16,0-1 0,18 0 15,-18 1-15</inkml:trace>
  <inkml:trace contextRef="#ctx0" brushRef="#br0" timeOffset="1900.8905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24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032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47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014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64">7602 4039 0,'18'-53'16,"0"36"-16,17-1 15,-17-17-15,17 0 16,0-1-16,-17 19 0,17-1 16,-35 0-16,18 18 0,-1 0 15,-17 53 1,0-35-16,0 52 15,0-52-15,18 35 16,0-35-16,-1-1 16,1 1-16,0 0 0</inkml:trace>
  <inkml:trace contextRef="#ctx0" brushRef="#br0" timeOffset="4252.6789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72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8">8255 5662 0,'0'-18'31,"0"1"-15,0-1-16,0-35 16,18 18-16,-1-71 15,1 36-15,52-107 16,-52 89-16,17-18 16,18-141-16,-53 141 15,18-88 1,-18 124-16,-18-36 15,18 53-15,-17 35 16,17-17-16</inkml:trace>
  <inkml:trace contextRef="#ctx0" brushRef="#br0" timeOffset="5237.9681">8414 4163 0,'0'-35'15,"0"70"-15,0-106 0,0 54 0,17-36 16,1 35-16,0 0 16,-1 1-16,1 17 31,0 35-31,-18 0 15,17-17-15,-17 17 0,36 36 16,-19-36-16,1 0 16,-1-17-16,19 35 15,-19-35-15,1-1 16</inkml:trace>
  <inkml:trace contextRef="#ctx0" brushRef="#br0" timeOffset="5872.1511">8643 4057 0,'0'0'15,"0"35"-15,18 18 16,-1 0-16,19 71 16,-1-54-16,-17 36 15,17 17-15,0 107 16,0-124-16,1 70 15,-19-106-15,19-17 0,-1 53 16,-18-70 0,19 16-16,-36-34 15,17-18-15,1 0 16</inkml:trace>
  <inkml:trace contextRef="#ctx0" brushRef="#br0" timeOffset="6121.4706">8890 5521 0,'0'0'16,"18"35"-16,-1-17 0,1 0 0,0-1 16,-18 1-16,17-1 15,1-17 1,-18-17-1,0-1-15,17-52 16,1 17 0,0-18-16,-18 18 15,17 0-15,1 36 16,-18-1-16</inkml:trace>
  <inkml:trace contextRef="#ctx0" brushRef="#br0" timeOffset="6506.8609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.004">9102 4216 0,'0'0'0,"0"-18"0,17-35 15,1 18-15,17-18 16,-17 18 0,0 17-16,-1 18 0,1-18 15,-1 18-15,1 18 16,0 0-16,-1 35 15,-17-18-15,18 0 16,0 0-16,-18-17 16,0 0-16,17-1 0,1 1 15</inkml:trace>
  <inkml:trace contextRef="#ctx0" brushRef="#br0" timeOffset="7151.299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42">9402 5221 0,'0'0'16,"17"35"-16,-17 1 0,18-19 0,-1 36 16,1-35-16,17 0 15,-17-1-15,17-17 16,-17-17-16,17-1 15,-17 0-15,-1 1 16,-17-1-16,18-17 0,-18 17 16,0 0-16,0 1 0,0-1 15,0 0-15,0 1 16,18-1-16</inkml:trace>
  <inkml:trace contextRef="#ctx0" brushRef="#br0" timeOffset="7750.203">9596 5256 0,'0'0'16,"0"18"-16,0-36 16,17-52-1,1 35-15,17-54 16,-17 19 0,-1 17-16,1-18 15,0 1-15,-18-1 0,17 1 0,1-36 16,-18 53-16,0 18 15,0-18-15,0 35 16,0 0 0,0 36-1</inkml:trace>
  <inkml:trace contextRef="#ctx0" brushRef="#br0" timeOffset="8008.2556">9666 4304 0,'0'-18'16,"0"36"-16,18-53 0,-1-1 16,1 19-16,17-19 15,-35 19-15,18 17 0,-18-18 16,18 18-16,-18-17 15,17 34 1,1 18 0,0-17-16,-1 35 15,1-35-15,-1-1 16,19 19-16,-19-19 16</inkml:trace>
  <inkml:trace contextRef="#ctx0" brushRef="#br0" timeOffset="15676.5123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24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52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05">1341 6350 0,'17'-18'15,"-17"54"48,0 17-63,0-36 15,0 54-15,0-18 16,18-18-16,-18 0 16,17 18-16,-17-35 15,18 17-15,0-35 16,-18-18 0</inkml:trace>
  <inkml:trace contextRef="#ctx0" brushRef="#br0" timeOffset="19453.3758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25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025">29281 3193 0,'17'-18'16,"-17"0"-16,18 36 15,-1 35 1,1-18-16,-18 18 15,18 88-15,-18-70 16,0 70 0,0-71-16,17 1 0,-17-18 15,18 0-15,0 35 16,-1-53-16,19 18 16,-36-35-16,17-18 15</inkml:trace>
  <inkml:trace contextRef="#ctx0" brushRef="#br0" timeOffset="34039.3278">29333 4075 0,'0'0'15,"18"70"-15,-18-35 0,18 36 16,-1-53-16,19 35 15,-19-36-15,1 1 16,0-18-16,-1-18 16,1-17-1,-18 17-15,0-17 16,0-18-16,0 18 16,18-36-16,-1 36 15,-17 0-15,0-1 16,0 1-16</inkml:trace>
  <inkml:trace contextRef="#ctx0" brushRef="#br0" timeOffset="34350.5032">28893 3422 0,'0'0'16,"-18"-18"-16,53 1 0,-17-1 16,52-35-1,-34 18-15,52-36 16,-71 54-16,36-54 16,-35 53-16,-18-17 15,0 0-15,0 17 16,0 36-1,18 17 1,35 0 0,-36 1-16,54 34 0,-36-52 15</inkml:trace>
  <inkml:trace contextRef="#ctx0" brushRef="#br0" timeOffset="34666.8094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75">30074 3228 0,'0'0'15,"0"70"-15,0-17 0,-17 71 16,17-71-16,0 0 0,-18 0 16,18 17-16,0-35 0,18 54 15,-1-54-15,19 0 16,-19-35 0</inkml:trace>
  <inkml:trace contextRef="#ctx0" brushRef="#br0" timeOffset="35497.2604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96">28769 5609 0,'18'0'15,"-1"0"1,19 0-16,52-17 16,-35 17-16,0 0 15,0 0 1,17 0-16,1 0 0,52 0 15,-70 0-15,18-18 16,-36 18-16,-17 0 0,-1 0 16,-17-18-1</inkml:trace>
  <inkml:trace contextRef="#ctx0" brushRef="#br0" timeOffset="37958.8114">29475 5468 0,'0'0'0,"17"0"0,19 0 16,-1 0 0,35 0-16,-34 0 15,17 0-15,17 18 16,-52-1-16,17 19 16,-35-19-16,0 1 15,0 0-15,-18-1 0,-17 18 16,17-17-16,-34 0 15,16-1-15,1-17 16,0 18-16,-1-18 16</inkml:trace>
  <inkml:trace contextRef="#ctx0" brushRef="#br0" timeOffset="38232.1075">28875 5362 0,'-71'36'0,"142"-72"0,-195 72 16,36 16-16,53-34 15,-18 17 1,35-17-16,18 0 15,0-1-15,0 1 0,53 35 16,0-36-16,35 36 16,-35-35-16,53 17 15,-53-17-15</inkml:trace>
  <inkml:trace contextRef="#ctx0" brushRef="#br0" timeOffset="38893.7182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78">30110 5680 0,'17'-18'15,"19"18"-15,16-18 16,-16 18-16,34-17 16,-17 17-16,18 0 15,-54 0-15,1 0 16</inkml:trace>
  <inkml:trace contextRef="#ctx0" brushRef="#br0" timeOffset="39400.8226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8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64">31168 5592 0,'0'-18'15,"18"18"-15,17-18 16,-18 18-16,19 0 16,-1 0-16,18 0 15,-18 0-15,-17 0 16,0-17-16,-1 17 15,-34-18 1,-1 18 0</inkml:trace>
  <inkml:trace contextRef="#ctx0" brushRef="#br0" timeOffset="40603.1398">31256 5292 0,'0'0'15,"0"35"-15,0-17 0,0 17 0,0 0 16,-18 53-16,18-35 16,-17 0-16,17 0 0,0-18 15,35 54-15,-17-54 16,52 18-1,-34-36-15,34 19 16,-35-36-16,1-18 16,-19 0-16</inkml:trace>
  <inkml:trace contextRef="#ctx0" brushRef="#br0" timeOffset="48231.2126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69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46">6209 8255 0,'0'0'0,"18"18"0,-1-1 16,-17 19-16,0-1 0,18 35 15,-1-34 1,1 17-16,-18-36 16,18 1-16,-18-36 31</inkml:trace>
  <inkml:trace contextRef="#ctx0" brushRef="#br0" timeOffset="49105.0501">6209 8043 0,'0'0'16</inkml:trace>
  <inkml:trace contextRef="#ctx0" brushRef="#br0" timeOffset="49281.7978">6421 8184 0,'35'0'15,"-70"0"-15,105 0 0,-35 0 0,36-17 16,-36 17-16,18-18 16,-35 18-16,-1-17 15,-17-1-15</inkml:trace>
  <inkml:trace contextRef="#ctx0" brushRef="#br0" timeOffset="49449.2722">6526 7849 0,'0'0'0,"0"18"0,0 53 16,0-19-16,18 1 15,-18 18-15,0-18 0,18 70 16,-1-70-1,19 18-15,-36-36 16,17-17-16</inkml:trace>
  <inkml:trace contextRef="#ctx0" brushRef="#br0" timeOffset="50133.6127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052">7567 8220 0,'35'0'15,"-70"0"-15,106 0 0,-36 0 16,-17 0-16,17 0 16,0 0-16,0 0 0,18-18 15,-35 18-15,0 0 16,-36 0-16,0 0 15</inkml:trace>
  <inkml:trace contextRef="#ctx0" brushRef="#br0" timeOffset="50510.8638">7691 7920 0,'0'35'0,"0"0"15,0 54-15,17-54 16,-17 18-16,0 17 0,18-17 16,-1 35-1,-17-52-15,36 34 16,-19-52-16,1 0 0,0-18 16</inkml:trace>
  <inkml:trace contextRef="#ctx0" brushRef="#br0" timeOffset="50671.6272">7955 8273 0,'0'0'0,"0"53"16,0-18-16,18 18 16,-18-36-1,17 36-15,1-53 16</inkml:trace>
  <inkml:trace contextRef="#ctx0" brushRef="#br0" timeOffset="50823.433">7973 8079 0,'0'-18'15,"0"36"-15,17-36 31,1 36-31,-18-1 16,18 1-16</inkml:trace>
  <inkml:trace contextRef="#ctx0" brushRef="#br0" timeOffset="51295.2015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82">9560 8149 0,'0'0'16,"71"-17"-16,-36-1 0,0 0 15,36 1-15,-53-1 16,17 18 0,-35-18-16</inkml:trace>
  <inkml:trace contextRef="#ctx0" brushRef="#br0" timeOffset="51913.5669">9737 7938 0,'-18'0'15,"36"0"-15,-54 17 0,19 54 16,-1-36-16,18 53 16,0-35-16,18 0 15,-1-18-15,19 1 0,34 16 16,-34-34 0,69 0-16,-69-18 15,52 0-15,-53-18 16</inkml:trace>
  <inkml:trace contextRef="#ctx0" brushRef="#br0" timeOffset="52066.2423">10248 7885 0,'18'0'0,"-1"0"16,-17 17-16,18 1 15,0 0-15</inkml:trace>
  <inkml:trace contextRef="#ctx0" brushRef="#br0" timeOffset="52168.5148">10354 8308 0,'0'0'0,"18"18"0,-1-18 15</inkml:trace>
  <inkml:trace contextRef="#ctx0" brushRef="#br0" timeOffset="55627.0982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09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13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16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49">7444 9684 0,'0'0'0,"0"-18"0,17 0 16,1 18 0,17-17-16,-17-1 15,52 1-15,1-19 16,-36 36-16,0-17 15,-17-1-15</inkml:trace>
  <inkml:trace contextRef="#ctx0" brushRef="#br0" timeOffset="56872.7385">7602 9296 0,'0'0'16,"18"70"-16,0-17 0,-1 71 15,1-71-15,-18 17 16,35 36-16,-35-71 16,35 18-16,-35-35 15,18 17-15,-18-53 16</inkml:trace>
  <inkml:trace contextRef="#ctx0" brushRef="#br0" timeOffset="57128.0382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04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18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73">11060 9701 0,'0'0'16,"-18"18"-16,0 0 0,-35 35 16,36-36-16,-1 1 15,-17 35-15,35-36 16</inkml:trace>
  <inkml:trace contextRef="#ctx0" brushRef="#br0" timeOffset="58980.139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97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38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5">14305 9560 0,'-17'0'32,"-19"-17"-32,36-1 15,0-17-15,0-18 16,18 18-16,35-18 15,-36 53-15,19 0 0,-1 0 16,18 35 0,-18-17-16,0 34 15,-17-16-15,17 17 16,-35-36-16,18-17 0,-18 18 16,18 0-1</inkml:trace>
  <inkml:trace contextRef="#ctx0" brushRef="#br0" timeOffset="60931.8708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.0029">17022 9578 0,'0'0'0,"0"-18"15,0-17 1,0 17-16,0-17 16,0-35-1,0 34-15,17-17 0,-17 18 16,18 0 0,-1 35-16,1 0 15,-18 35-15,0-17 16,18-1-16,-18 1 0,17 17 15,1-17-15</inkml:trace>
  <inkml:trace contextRef="#ctx0" brushRef="#br0" timeOffset="61777.2398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55">17551 9225 0,'17'-17'16,"-34"34"-16,70-34 0,-18-1 15,0 18-15,0 0 16,18-18-16,0 18 0,18 0 16,-36 0-16,-17-17 15,-1 17-15</inkml:trace>
  <inkml:trace contextRef="#ctx0" brushRef="#br0" timeOffset="62679.8948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12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67">20320 9190 0,'18'18'15,"-18"-1"-15,0 36 16,17-35-16,1 52 16,0-34-16,-1-19 15,1 1-15,-1 17 16,1-35-16</inkml:trace>
  <inkml:trace contextRef="#ctx0" brushRef="#br0" timeOffset="63908.0598">19579 8890 0,'0'-18'16,"18"18"-16,17-17 15,0-1-15</inkml:trace>
  <inkml:trace contextRef="#ctx0" brushRef="#br0" timeOffset="64064.1208">20214 8908 0,'18'17'16,"-36"-34"-16,53 34 15,-35-34-15</inkml:trace>
  <inkml:trace contextRef="#ctx0" brushRef="#br0" timeOffset="64375.4898">20620 9190 0,'0'0'16,"35"0"-16,-17-18 15,17 18-15,-17-17 0,35 17 16,-18-18-16</inkml:trace>
  <inkml:trace contextRef="#ctx0" brushRef="#br0" timeOffset="64731.5924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61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06">21766 8890 0,'0'53'0,"-17"-18"16,17 53-16,0-35 15,0 36-15,0-54 16,17 0-1,1-17-15,0-1 0,17-17 16</inkml:trace>
  <inkml:trace contextRef="#ctx0" brushRef="#br0" timeOffset="65687.2138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5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06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78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49">7938 11130 0,'17'-17'16,"1"-1"0,-1 18-16,1-18 0,17 1 15,-17 17-15,0 0 16,-18 17-16</inkml:trace>
  <inkml:trace contextRef="#ctx0" brushRef="#br0" timeOffset="190376.5685">7955 11324 0,'0'0'0,"18"18"0,35-18 15,-18 0-15,18-18 16,-18 18 0</inkml:trace>
  <inkml:trace contextRef="#ctx0" brushRef="#br0" timeOffset="191554.1391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17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22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00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82">12083 11095 0,'17'0'0,"19"-18"15,-1 18-15,0-17 16,-17 17-16,17-18 0,36 18 15,-54-18 1,19 18-16</inkml:trace>
  <inkml:trace contextRef="#ctx0" brushRef="#br0" timeOffset="196627.6893">12241 10971 0,'0'0'0,"0"36"0,0-1 0,0 0 16,0 1-16,0 16 15,0-16-15,18-19 16,-18 1-16,18 17 0</inkml:trace>
  <inkml:trace contextRef="#ctx0" brushRef="#br0" timeOffset="197082.2582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12">13776 10760 0,'18'70'0,"-36"-140"0,53 193 16,-17-17-16,0-53 15,-1 53 1,-17-53-16,18-18 16,-18 0-16,17 1 0,-17-19 15,18 1-15,0-18 0,-1 17 16</inkml:trace>
  <inkml:trace contextRef="#ctx0" brushRef="#br0" timeOffset="197444.0592">14129 11165 0,'0'0'0,"17"0"0,36-17 15,-17-1-15,-19 1 16,19 17-16,-19-18 15,36 0-15,-35 18 16</inkml:trace>
  <inkml:trace contextRef="#ctx0" brushRef="#br0" timeOffset="197904.691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29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5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86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13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29">17163 9931 0,'0'-18'16,"17"18"0,1 35-1,-18-17 1,35 53-16,-35-54 16,18 18-16,-1 1 15,-17-19-15,18 19 16,0-36-16,-1 0 15,1-18-15,35 0 16,-35 1-16,17 17 16,-17-18-16,17 18 15,-18 0-15</inkml:trace>
  <inkml:trace contextRef="#ctx0" brushRef="#br1" timeOffset="214055.0678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7">18944 9737 0,'0'53'15,"0"17"1,0-35-16,18 71 16,-18-53-16,0 18 0,17 35 15,1-71 1,0 0-16,-1-17 0,19 17 16,-19-35-1</inkml:trace>
  <inkml:trace contextRef="#ctx0" brushRef="#br1" timeOffset="215301.6081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215479.1907">20108 10248 0,'18'0'0,"17"0"16,1 0-16,-1 0 15,18-17 1,-18 17-16,-17-18 0,17 18 16,-35-18-16,-18 1 15</inkml:trace>
  <inkml:trace contextRef="#ctx0" brushRef="#br1" timeOffset="215667.8725">20249 9984 0,'0'70'15,"0"-140"-15,0 175 0,0-16 16,0-36-16,0 35 16,18-53-16,0 0 15,17 18-15,-35-35 16,18-18-16</inkml:trace>
  <inkml:trace contextRef="#ctx0" brushRef="#br1" timeOffset="215828.9099">20549 10336 0,'18'0'0,"0"0"15,-1 0-15,19 0 0,-1 0 16,-18 0 0</inkml:trace>
  <inkml:trace contextRef="#ctx0" brushRef="#br1" timeOffset="216957.8724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217141.6108">21237 10389 0,'0'36'16,"0"-19"-16,18 1 15,-18 0 1,18-18-16,-1 0 16,-17-18-1</inkml:trace>
  <inkml:trace contextRef="#ctx0" brushRef="#br1" timeOffset="217274.6172">21220 10231 0,'0'0'0,"17"0"31</inkml:trace>
  <inkml:trace contextRef="#ctx0" brushRef="#br1" timeOffset="217530.6998">21308 10319 0,'0'0'16,"0"17"-16,-18-17 0,36 18 15,-1 0 1,19-1-16,-19 1 15,19 17 1,-36-17-16,0 0 16,-18-18-16,0 17 15,-17-17-15,17 0 16,1 0-16,-1 0 16,1-17-16,34-1 15</inkml:trace>
  <inkml:trace contextRef="#ctx0" brushRef="#br1" timeOffset="217797.7545">21484 10425 0,'35'-18'16,"-17"0"-16,17 1 16,-17-1-16,17-17 15,-35-1 1,-35 36-1,-18 0-15,35 0 16,-34 36-16,34-19 16,18 1-16,0 17 15,0 1-15,53-19 16,-36 1-16,36-18 16,-35 0-16,17 0 15,-17-18 1,-71 18-16</inkml:trace>
  <inkml:trace contextRef="#ctx0" brushRef="#br1" timeOffset="218396.8206">20779 10231 0,'-18'17'31,"18"1"-31,0-1 15,0 19-15,18-19 0,-1 36 16,-17-35-16,36 0 16,-19-1-1,18-17-15,-17 0 16,0-17-16,-1-1 16,-17 0-1</inkml:trace>
  <inkml:trace contextRef="#ctx0" brushRef="#br1" timeOffset="224210.4244">15628 11800 0,'18'0'31,"-1"0"-16,19 0 1,-19 0-16,54 0 16,-18 0-16,70 0 15,-35-17-15,18 17 16,-18 0-16,18 0 0,0 0 16,123 0-16,-123 0 15,18 0-15,-36 17 16,106-17-16,-124 0 15,1 18-15,0-18 16,-36 0 0</inkml:trace>
  <inkml:trace contextRef="#ctx0" brushRef="#br0" timeOffset="231082.6877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231606.2309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231939.3188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232196.0437">8149 12612 0,'18'0'0,"-1"0"15,19 0-15,-19 17 16,19-17-1,-19 0-15,1 0 0,-18 18 16</inkml:trace>
  <inkml:trace contextRef="#ctx0" brushRef="#br0" timeOffset="232306.6371">8202 12788 0,'0'0'0,"35"0"0,18-17 16,-35 17-16,35-18 15</inkml:trace>
  <inkml:trace contextRef="#ctx0" brushRef="#br0" timeOffset="233008.0517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233546.2838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233958.2421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234374.6981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234770.0613">12241 12753 0,'0'0'0,"18"0"16,0 0-16,17-18 15,0 18-15,1-17 16,-1 17-16,18-18 16,-36 18-16,1 0 0,0-18 15</inkml:trace>
  <inkml:trace contextRef="#ctx0" brushRef="#br0" timeOffset="234904.0203">12330 12541 0,'0'18'0,"17"52"16,-17-17-16,18-17 0,0 17 16,-1-18-16,1 0 0,-1 0 15,19-17 1</inkml:trace>
  <inkml:trace contextRef="#ctx0" brushRef="#br0" timeOffset="235371.3782">13688 12224 0,'0'0'16,"-18"0"-16,1 0 0,-1 53 15,18-18-15,-18 88 16,1-70-16,17 88 15,0-52-15,17-36 16,1 70 0,17-88-16,-17 1 0,17-1 15,36-35-15,-54 0 16,19-18-16</inkml:trace>
  <inkml:trace contextRef="#ctx0" brushRef="#br0" timeOffset="235548.7963">13952 12488 0,'0'0'15,"0"53"-15,0 0 0,0 53 16,0-53-16,18 35 16,0-53-16,35 18 15,-36-35-15,18 0 16,-17-18-16</inkml:trace>
  <inkml:trace contextRef="#ctx0" brushRef="#br0" timeOffset="235682.8314">14217 12771 0,'0'0'0,"53"0"15,-18 17-15,-17-17 16,35 0-16,-18 0 15,0 0-15</inkml:trace>
  <inkml:trace contextRef="#ctx0" brushRef="#br0" timeOffset="236144.1741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236360.2101">14975 12241 0,'71'36'16,"-142"-72"-16,195 89 0,-36 36 15,-53-37-15,18 1 0,-17 71 16,-19-71-16,-17 53 15,-17-54 1,-1 19-16,0-36 16,-17 18-16,17-35 15,-17 0-15</inkml:trace>
  <inkml:trace contextRef="#ctx0" brushRef="#br0" timeOffset="237011.748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237483.9691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238990.9243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266552.6245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267015.1653">7197 14534 0,'17'0'16,"-17"18"-16,18-18 15,0 18 1,-1-18-16,1 0 16</inkml:trace>
  <inkml:trace contextRef="#ctx0" brushRef="#br0" timeOffset="267131.1567">7320 14728 0,'0'0'0,"0"18"15,18-18 1,-18-18 0</inkml:trace>
  <inkml:trace contextRef="#ctx0" brushRef="#br0" timeOffset="267318.9443">7585 14552 0,'53'18'0,"-106"-36"0,141 36 16,-70-18-16,52-18 15,-52 18-15,-1-18 0</inkml:trace>
  <inkml:trace contextRef="#ctx0" brushRef="#br0" timeOffset="267448.1986">7638 14693 0,'35'18'16,"-70"-36"-16,105 53 0,1-35 15,-36 0-15,18 0 16,-35 0-16</inkml:trace>
  <inkml:trace contextRef="#ctx0" brushRef="#br0" timeOffset="268854.7314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269043.6806">9613 14640 0,'0'0'16,"53"0"-16,-18 0 0,18-17 0,18-1 15,-36 18-15,-17 0 16,-1 0-16</inkml:trace>
  <inkml:trace contextRef="#ctx0" brushRef="#br0" timeOffset="269690.2206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272091.8919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273109.0531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275612.6568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277727.8451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279094.1839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279616.2506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280203.9104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282633.433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282952.3015">18027 14728 0,'0'18'47,"0"0"-47</inkml:trace>
  <inkml:trace contextRef="#ctx0" brushRef="#br0" timeOffset="283063.0853">17992 14887 0,'0'0'16,"17"18"-16</inkml:trace>
  <inkml:trace contextRef="#ctx0" brushRef="#br0" timeOffset="283313.231">18344 14746 0,'0'0'15,"18"0"-15,0 0 0,35 0 16,-36 0-16,19 0 15</inkml:trace>
  <inkml:trace contextRef="#ctx0" brushRef="#br0" timeOffset="283415.3369">18344 14905 0,'36'18'15,"-1"-18"-15,-17 0 16,17 0-16</inkml:trace>
  <inkml:trace contextRef="#ctx0" brushRef="#br0" timeOffset="284038.0435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286872.8391">19879 14817 0,'-18'0'16,"1"0"93,-1 0-93,0 0-1,36 0 32,0 0-31,35-18-1,-18 18-15,-17 0 0,35 0 16,-36-18-16</inkml:trace>
  <inkml:trace contextRef="#ctx0" brushRef="#br0" timeOffset="287507.7065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289219.9436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289659.802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290387.7091">20955 15064 0,'18'0'31,"70"0"-15,-35 0-16,141 0 15,-88 0-15,176 0 16,-123 0-16,-1 0 0,1-18 15,159 18 1,-177 0-16,0 18 0,-18-18 16,-17 17-16,35 1 15,-105 0-15,-1-1 16,-35 1-16,-71-1 16,36-17-16</inkml:trace>
  <inkml:trace contextRef="#ctx0" brushRef="#br0" timeOffset="291450.718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292211.7299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293541.8912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293925.0917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330546.1707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331819.3513">30145 6138 0,'18'0'16,"34"-17"-1,1 17-15,88 0 16,-70 0-16,123 17 16,-88 1-16,0 0 15,0-1-15,-1 1 0,107 17 16,-106 0-16,17-17 15,-87 0-15,-19-18 16</inkml:trace>
  <inkml:trace contextRef="#ctx0" brushRef="#br0" timeOffset="335316.7422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337679.9298">29774 4110 0,'-17'0'16,"34"0"31,1 0-32,0 0-15,17 0 0,106 18 16,-70-18-16,123 35 16,-88-18-16,105 19 15,-105-19-15,35 36 16,-70-35-16,-1 17 15</inkml:trace>
  <inkml:trace contextRef="#ctx0" brushRef="#br0" timeOffset="349865.4693">18239 11130 0,'17'0'63,"1"0"-63,17 0 15,-17 0-15,52 0 16,-17 0-16,0 0 16,88-17-16,0 17 15,-52-18-15,52 18 16,-71 0-16,54 0 15,-71 0-15,17 0 16,-34-18-16,-1 18 16,-35-17-1,-18-1-15,-17 18 16</inkml:trace>
  <inkml:trace contextRef="#ctx0" brushRef="#br0" timeOffset="350281.5213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353846.9239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354280.0395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355054.9832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356376.5754">14517 15558 0,'0'-18'31,"17"18"-15,19 0 0,-1 0-16,0 0 0,36 0 15,-18 0-15,-18 0 16,18 0-16,-18 0 0,1 0 15,34-18 1,-52 18-16,-1 0 16,-34 0 15,-1-17-31</inkml:trace>
  <inkml:trace contextRef="#ctx0" brushRef="#br0" timeOffset="356750.41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359230.4103">18168 12788 0,'18'-17'31,"52"17"-31,-17-18 16,124 18-16,-89-18 15,18 18-15,17-17 0,106-1 16,-105 0-16,88-17 15,-142 17-15,54 1 16,-107 17 0,1 0-16,-36 0 15</inkml:trace>
  <inkml:trace contextRef="#ctx0" brushRef="#br0" timeOffset="359720.1186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360397.5393">20126 12206 0,'0'18'15,"0"35"-15,0 0 16,0 35-16,0-18 16,18 36-1,-18-53-15,17 35 16,-17-35-16,0-18 0,18 1 16,-18-19-16,0 1 15</inkml:trace>
  <inkml:trace contextRef="#ctx0" brushRef="#br0" timeOffset="361538.5119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362372.1021">23601 15928 0,'35'0'0,"-17"-18"16,70 1-16,-17 17 15,-1 0-15,124-18 16,-88 18-16,88-18 15,-106 18-15,-17 0 16,35 0-16,-71 0 16,-18 0-16,-52 18 15,-35-18 1,34 0-16</inkml:trace>
  <inkml:trace contextRef="#ctx0" brushRef="#br0" timeOffset="362811.5734">23989 15610 0,'-35'0'16,"-1"18"-16,19-18 15,-54 35 1,36-17-16,0 0 0,-18-1 16,-18 19-16,36-19 15,-18 36 1,53-35-16,-18 17 0,54 0 16,-19-17-16,71 17 15,-35-17-15,0-1 16,0 1-16,35 17 15,-70-17-15,17 0 16</inkml:trace>
  <inkml:trace contextRef="#ctx0" brushRef="#br0" timeOffset="385991.0124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386331.0187">23936 6720 0,'0'0'15,"0"-17"1,18-18-1,17-1-15,-17 1 0,-1 0 16,18-1-16,1-34 16,-19 35-16,1 17 0,0-17 15,-1 17 1,-17 36 0,36 35-1,-19-1-15,18-16 0,-17 17 16,35 17-1,-35-52-15,17 35 16,-17-18-16,-1-17 0</inkml:trace>
  <inkml:trace contextRef="#ctx0" brushRef="#br0" timeOffset="424246.3399">15822 13494 0,'0'-18'31,"18"18"-15,-1-18 0,1 18-16,17-17 0,18 17 15,-18 0-15,18 17 16,0-17-16,18 18 0,105-18 15,-88 0-15,142 0 16,-124-18-16,141 1 16,-142 17-1,72-18-15,-107 18 16,-34 0-16</inkml:trace>
  <inkml:trace contextRef="#ctx0" brushRef="#br0" timeOffset="425947.3892">6544 13511 0,'18'0'16,"35"0"-16,0 0 16,52 0-16,-52 0 15,88 0 1,-70 0-16,-1 0 0,-17 0 15,36 0-15,-54 18 16,-17 0-16</inkml:trace>
  <inkml:trace contextRef="#ctx0" brushRef="#br0" timeOffset="429395.8293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432416.3333">6138 11871 0,'18'0'0,"53"18"16,-19-18-16,90 17 15,-54-17-15,123 0 16,-105 0 0,0-17-16,88-1 0,-106 0 15,36 1 1,-89 17-16</inkml:trace>
  <inkml:trace contextRef="#ctx0" brushRef="#br0" timeOffset="437526.1784">23354 14076 0,'18'0'15,"-1"0"1,1 0 0,-18-18-1,17 18 1,36-17-16,-35 17 15,70-36-15,-53 19 16,18-1-16,0 0 0,18 18 16,35-35-16,-53 17 15,0 18-15,-1-17 16,-16 17 0,-54 0-1,0 0-15</inkml:trace>
  <inkml:trace contextRef="#ctx0" brushRef="#br0" timeOffset="437943.0321">23566 13776 0,'-18'0'32,"-17"35"-32,-1-17 15,1 17-15,0 0 0,0 1 16,-18 17-16,35-18 16,18 0-16,0-17 15,35 35-15,36-18 16,-36-17-16,18-18 15,0 0-15,-18 0 0,18 0 16</inkml:trace>
  <inkml:trace contextRef="#ctx0" brushRef="#br0" timeOffset="440600.6301">21713 16616 0,'18'0'32,"17"-18"-17,1 18-15,52-17 16,-35 17-16,0 0 15,105 0 1,-87 0-16,52-18 16,-70 18-16,18 18 0,-53-18 15</inkml:trace>
  <inkml:trace contextRef="#ctx0" brushRef="#br0" timeOffset="444182.8109">13847 14093 0,'0'0'0,"17"0"16,18-17-1,-17-1-15,17 18 0,71-35 16,-71 17-16,18 1 0,53-1 16,-70 0-16,16 1 15,-34 17 1,0 0-16</inkml:trace>
  <inkml:trace contextRef="#ctx0" brushRef="#br0" timeOffset="444538.4321">14005 13864 0,'-35'18'16,"17"-18"-16,1 17 0,-1 1 15,-17-18-15,0 35 16,17-35-16,0 18 0,-17 17 16,17-17-1,18 0-15,18-1 16,17 18 0,1-17-16,-1-18 0,71 18 15,-71-18-15,0 17 0,0-17 16</inkml:trace>
  <inkml:trace contextRef="#ctx0" brushRef="#br2" timeOffset="454498.5125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454839.12">5927 4815 0,'17'0'16,"-34"0"-16,34-17 0,36-18 16,-35-1-16,52-17 15,-34 36 1,17-19-16,-18 36 16,-17 18-16,-1 0 15,-17 17 1,18-17-16,-18-1 0,-18 19 15,18-19 1,0-34 0</inkml:trace>
  <inkml:trace contextRef="#ctx0" brushRef="#br2" timeOffset="455292.2784">6332 4851 0,'18'0'16,"0"0"0,52-18-1,-35 0-15,18-17 0,71-18 16,-71 18-16,88-36 15,-71 36-15,72-35 16,-72 52-16,18-35 16,-52 53-16,-1-18 15,0 1 1,-52 34 0,-1 1-1,0-18-15</inkml:trace>
  <inkml:trace contextRef="#ctx0" brushRef="#br2" timeOffset="455455.8676">7179 4392 0,'0'0'0,"18"0"31,17 0-31,-17 0 15,-1 0-15,19 0 16,-19-18-16,1 18 0</inkml:trace>
  <inkml:trace contextRef="#ctx0" brushRef="#br2" timeOffset="456189.95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456562.4887">7461 4445 0,'0'0'0,"18"0"15,0 18 1,-1-1-16,54 19 15,-36-19-15,36 18 16,-19 1-16,1-19 0,18 19 16,52 17-1,-52-36-15,52 36 16,-52-35-16,-18-1 0,53 1 16,-71-18-16,18 0 15,-35 0 1,-1 0-16,-17-18 15,0 1-15</inkml:trace>
  <inkml:trace contextRef="#ctx0" brushRef="#br2" timeOffset="456845.6441">8467 4657 0,'17'17'15,"1"1"1,35 17 0,-18-35-16,18 36 15,-18-36-15,1 17 16,-19 1-16,1-1 16,-18 1-16,0 0 0,0-1 15,-35 19 1,17-19-16,0 1 0,1 0 15,-1-18-15,0 17 0,18-34 32</inkml:trace>
  <inkml:trace contextRef="#ctx0" brushRef="#br2" timeOffset="457503.1384">8661 4851 0,'0'0'0,"0"-18"16,17 0-16,1 1 15,53-36-15,-19 35 16,1-35-16,71-17 15,-71 34-15,35-16 16,-35 34-16,-18 0 16,-17 1-16,-1-1 0,1 18 15,-18-18-15,-18 18 16,1 18 0</inkml:trace>
  <inkml:trace contextRef="#ctx0" brushRef="#br2" timeOffset="457774.8965">9155 4357 0,'17'-18'0,"1"1"16,0 17-16,-1 0 15,1 0-15,-1 0 0,36 0 16,-35 17-1,0-17-15,-1 18 0,1-1 16,-18 1-16,0 0 16,-18 17-1,18-17-15,-17-1 0,-1 19 16,18-19-16,0 1 16,0-1-1</inkml:trace>
  <inkml:trace contextRef="#ctx0" brushRef="#br2" timeOffset="458268.1187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458536.7761">10125 4674 0,'0'18'16,"17"-18"-16,19 18 15,-1-18-15,35 35 16,-34-17-16,-1-1 15,0 1-15,-17-1 16,0 19-16,-1-19 0,1 19 16,-18-1-16,-18-17 15,1-1-15,-36 18 16,17-17-16,19 0 16,-19-1-16,19-17 15,17 18-15</inkml:trace>
  <inkml:trace contextRef="#ctx0" brushRef="#br2" timeOffset="459219.8371">10425 4974 0,'0'-17'16,"17"17"-16,1-18 16,0 18-16,34-18 15,-34 1-15,35-1 16,-18 0-16,53-17 16,-52 0-16,70 0 15,-54-1-15,1 1 16,0 17-16,36-17 15,-72 17-15,18 18 16</inkml:trace>
  <inkml:trace contextRef="#ctx0" brushRef="#br2" timeOffset="459532.0981">11024 4498 0,'53'18'0,"-17"-18"16,34 0-1,18-18-15,-17 18 16,-36 18-16,0-1 15,-17-17-15,-18 18 16,0 17-16,-18-17 16,1-1-16,-1 1 15,0 0-15,1-1 0,17 1 16,0 0 0,0-1-16,17-17 15,-17 18-15</inkml:trace>
  <inkml:trace contextRef="#ctx0" brushRef="#br2" timeOffset="460321.0354">11501 4586 0,'-18'0'16</inkml:trace>
  <inkml:trace contextRef="#ctx0" brushRef="#br2" timeOffset="460761.3625">11412 4639 0,'0'0'0,"18"-18"15,0 18 1,-1 0-16,36 18 16,-18 0-16,18-1 0,0 1 15,18 0-15,-1-1 16,107 19-16,-107-19 15,71 18-15,-88-35 16,36 36-16,-54-36 16,0 17-1,-52-17 1,-19 0-16,19 0 16,-1-17-16</inkml:trace>
  <inkml:trace contextRef="#ctx0" brushRef="#br2" timeOffset="461039.0139">12153 4674 0,'18'18'16,"-1"0"-16,54-18 15,-36 17-15,36 19 16,-36-19-16,0 1 15,36 17-15,-53-17 16,-1 35 0,-34-36-16,-1 1 15,-17 0-15,-1-1 0,-16 1 16,16-1-16,19-17 16,17 18-1,17-18-15,19 0 16</inkml:trace>
  <inkml:trace contextRef="#ctx0" brushRef="#br2" timeOffset="461688.6452">12594 4868 0,'18'0'15,"17"0"-15,-17-17 16,17 17-16,71-36 16,-53 19-16,0-1 15,17 1-15,1-1 0,-1 0 0,-17 1 16,18-1-16,17 0 16,-70 18-16,17-17 15,-53 17 1,1 0-1,-1 0-15</inkml:trace>
  <inkml:trace contextRef="#ctx0" brushRef="#br2" timeOffset="461930.4828">13282 4533 0,'0'18'16,"0"-1"-16,18 1 15,-1 0-15,19-18 16,34 17-16,1 1 16,-36-18-16,18 18 15,-35-18-15,-18 17 16,-18 1 0,-35 17-1,35-17-15,-17 0 0,0 17 16,17-35-16</inkml:trace>
  <inkml:trace contextRef="#ctx0" brushRef="#br2" timeOffset="463424.503">13688 4692 0,'17'0'31,"1"0"-15,0 18-16,35-1 15,-18-17-15,18 18 0,0-18 16,0 0-16,52 18 16,-52-18-16,-17 17 15,17-17-15,-36 18 0,36-18 16,-35 0-16,-18 17 16,0-34-1,-18 17 1,18-18-16,0 1 0</inkml:trace>
  <inkml:trace contextRef="#ctx0" brushRef="#br2" timeOffset="463646.9998">14288 4674 0,'0'0'15</inkml:trace>
  <inkml:trace contextRef="#ctx0" brushRef="#br2" timeOffset="464024.0972">14288 4674 0,'0'0'0,"-53"18"15,70-18 32,1 18-47,0-1 16,17 1 0,-18 0-16,36-1 15,-35 1 1,0-18-16,-1 17 0,1-17 15,-18 18-15,0 0 32,-18-1-17,1 1-15,-1-18 0,18 18 0,-18-18 16,-17 35 0,17-17-16,18 17 15</inkml:trace>
  <inkml:trace contextRef="#ctx0" brushRef="#br2" timeOffset="470065.821">10619 15046 0,'0'-18'15,"0"1"1,-18 17 0,18 17-1,-18-17 1,1 0 15,34 0 16,1 18-31,0-18-16,35 18 15,-36-18-15,18 0 16,71 0 0,-70 0-16,16 0 0,1-18 15,36 0-15,-72 18 16,36-17-16,-35 17 15,-18-18-15</inkml:trace>
  <inkml:trace contextRef="#ctx0" brushRef="#br2" timeOffset="471059.2024">20285 15311 0,'0'17'31,"17"-17"-31,19 18 0,34-1 16,-17-17-16,0 18 16,18-18-16,52 0 15,-70-18-15,53 1 16,-71-1-16,0 1 15,-17-1-15,-18 0 0</inkml:trace>
  <inkml:trace contextRef="#ctx0" brushRef="#br0" timeOffset="492236.2257">23248 1058 0,'0'18'32,"18"17"-32,-1 36 15,-17-18-15,36 105 16,-19-52-16,1 0 16,-18 0-16,18 17 0,-18 107 15,0-124-15,17 52 16,-17-87-1,18-18-15,-18-18 16,17 0-16,1 18 16,0-53-16,-36-17 15,18-1 1</inkml:trace>
  <inkml:trace contextRef="#ctx0" brushRef="#br0" timeOffset="492732.126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493871.7173">23407 2452 0,'0'-18'16,"0"36"31,0 17-32,0 0-15,35 54 16,-17-54-16,17 71 15,-17-53 1,-1 0-16,36 35 16,-35-35-16,-18-18 0,35 18 15,-35-36-15,0 1 16</inkml:trace>
  <inkml:trace contextRef="#ctx0" brushRef="#br0" timeOffset="497693.173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498115.3332">20955 1746 0,'-18'0'16,"18"18"-1,18 0 1,-18-1-16,18-17 0,-18 18 16,0 17-1,0-17-15</inkml:trace>
  <inkml:trace contextRef="#ctx0" brushRef="#br0" timeOffset="498309.4638">21167 1817 0,'0'0'15,"-18"35"-15,18-17 0,-18-1 16,18 1-16,0 0 15,-17-18-15</inkml:trace>
  <inkml:trace contextRef="#ctx0" brushRef="#br0" timeOffset="498783.1935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499277.995">21784 1605 0,'18'-17'0,"-1"17"16,1-18-1,17 18-15,-17 0 16,0 0-16,-1 18 15,-17-1-15,-17 1 16,-1-1-16,0 1 16,18 17-1,0-17-15,18 0 16,0-18-16,-1 17 16,18-17-16,-17 0 15,0 0-15</inkml:trace>
  <inkml:trace contextRef="#ctx0" brushRef="#br0" timeOffset="499450.9298">22102 1711 0,'0'0'16,"-18"18"-16,18-1 0,-18 1 0,18 17 15,-17-17-15,17-1 16</inkml:trace>
  <inkml:trace contextRef="#ctx0" brushRef="#br0" timeOffset="499967.6002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500139.4361">22560 1640 0,'0'36'0,"0"-72"0,18 89 15,-18-17 1,17-36-16,1 35 16,0-35-16</inkml:trace>
  <inkml:trace contextRef="#ctx0" brushRef="#br0" timeOffset="500362.083">22719 1588 0,'18'0'16,"-36"0"-16,53 0 0,-17 0 15,-1 17 1,1 1-1,-18 17-15,18 0 16,-18-17-16,17 0 0,-17-1 16,0 1-16,0 0 15,-17-18 1</inkml:trace>
  <inkml:trace contextRef="#ctx0" brushRef="#br0" timeOffset="500474.6772">22807 1746 0,'0'-17'15,"0"34"-15,18-52 16,17 35-1,-17 0-15,35-18 16,-36 1-16,36-1 16,-35 18-16</inkml:trace>
  <inkml:trace contextRef="#ctx0" brushRef="#br0" timeOffset="501158.0604">24024 2946 0,'0'0'0,"-17"0"16,34 0 0,36 0-1,0 0-15,106 0 16,-71-18-1,141-17-15,-88 35 16,159-35 0,0 17-16,-141 0 0,-18 1 15,106-1 1,-159 18-16,18-18 16,-88 18-16,-18-17 15,-18 17-15,-17 0 16</inkml:trace>
  <inkml:trace contextRef="#ctx0" brushRef="#br0" timeOffset="501369.1566">25859 2646 0,'35'-18'0,"-17"18"15,70 0-15,-53 0 16,71 18-16,-53-1 16,70 19-1,-17-19-15,-53 1 16,-18-18-16,53 0 15,-70 0-15,-18 18 16,-18-18-16,-17 17 0,-18 1 16,-53 17-16,36-17 15,-18 0 1,52-1-16</inkml:trace>
  <inkml:trace contextRef="#ctx0" brushRef="#br0" timeOffset="502770.2341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503332.0271">25629 3263 0,'18'0'15,"0"0"1,35 0 0,-36 0-16,1 18 15,-1-18-15,-17 17 16,0 1-16,0 0 15,-17-1 1,17 1 0,17-18-16,1 0 15,0 18 1,-1-18-16,1 0 16,-36 17-1,-17-17-15,17 18 16,-34-18-16,34 18 15,-17-18-15</inkml:trace>
  <inkml:trace contextRef="#ctx0" brushRef="#br0" timeOffset="503610.0083">26106 3387 0,'0'0'0,"-18"0"31,18 35-16,-18-17-15,1-1 16,17 1 0,-18 0-16,18-1 15,-18 1-15,1-18 16</inkml:trace>
  <inkml:trace contextRef="#ctx0" brushRef="#br0" timeOffset="504232.7406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504459.9194">26635 3316 0,'17'18'16,"1"-1"-1,0-17 1,-18 18-16,17-18 15,1 0-15,0-18 16,-1 18 0</inkml:trace>
  <inkml:trace contextRef="#ctx0" brushRef="#br0" timeOffset="504572.288">26741 3316 0,'17'0'16,"-34"0"-16,17 18 0,0-1 15,0 1 1,17 17-1,-17-17-15,18 0 16,-1-1-16</inkml:trace>
  <inkml:trace contextRef="#ctx0" brushRef="#br0" timeOffset="504817.0874">26970 3422 0,'0'0'16,"0"18"-16,0-1 15,0 1 1,-18 0-1</inkml:trace>
  <inkml:trace contextRef="#ctx0" brushRef="#br0" timeOffset="505024.4671">27217 3351 0,'0'0'0,"17"0"15,1 0 1,17 0 0,-17-17-16</inkml:trace>
  <inkml:trace contextRef="#ctx0" brushRef="#br0" timeOffset="505145.1409">27428 3334 0,'18'-18'16,"0"18"-16,-1 0 16,-17-18-16,18 18 15</inkml:trace>
  <inkml:trace contextRef="#ctx0" brushRef="#br0" timeOffset="505240.6687">27675 3316 0,'0'0'0,"0"-18"16</inkml:trace>
  <inkml:trace contextRef="#ctx0" brushRef="#br0" timeOffset="513170.6241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515418.8394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521872.9155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526454.6668">4939 12753 0,'-18'0'0,"1"0"15,34 0 1,19 18-16,-1-18 16,35 0-1,-17 0-15,53 0 16,0-18-16,-53 0 15,0 18-15,-18-17 0,18-1 16,-35 18-16</inkml:trace>
  <inkml:trace contextRef="#ctx0" brushRef="#br0" timeOffset="526699.203">5327 12594 0,'18'0'16,"-1"18"-16,36-18 16,-18 17-16,36 1 15,-36-18-15,36 18 16,-54-1-16,19 36 16,-19-35-1,-17 17-15,-17 0 16,-19 1-16,1-19 15,-53 36-15,53-17 16,-36-19-16</inkml:trace>
  <inkml:trace contextRef="#ctx0" brushRef="#br1" timeOffset="548511.871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550001.5255">10813 15981 0,'0'0'0,"-18"17"0,18 1 16,18-18 0,-1-18-16,19 1 15,-1-1 1,-18-17-16,54-18 16,-36 35-16,18-17 0,18-18 15,-1 18 1,-34 17-16,-1 1 15,-17-1-15,-1 0 0,1 18 16,-1 0-16,-34 0 31,17-17-15</inkml:trace>
  <inkml:trace contextRef="#ctx0" brushRef="#br1" timeOffset="550235.7914">11271 15505 0,'18'0'32,"35"-18"-32,-18 18 15,36-18 1,-36 18-16,0 0 0,0 36 15,-35-19-15,0 1 16,0 0-16,-17 17 0,-18 18 16,17-18-16,-17 18 15,17-35-15</inkml:trace>
  <inkml:trace contextRef="#ctx0" brushRef="#br1" timeOffset="574726.1277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575544.9049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576860.8925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577668.227">15028 12894 0,'-17'0'0,"34"0"31,1 0-15,0 18-1,-1-1-15,-17 1 0,0 0 0,0-1 16,0 1-16,0 17 15,-35 0-15,17 1 16,-17-1-16,17-17 16,36-18-1,0 0 1,17 0 0,0-18-16,1 18 15,-19 0-15,1 0 16</inkml:trace>
  <inkml:trace contextRef="#ctx0" brushRef="#br1" timeOffset="578831.2062">15099 12947 0,'-18'0'47,"36"0"-16,-36 0 32,18-18-1,-17 18-31,17-17 48,-18 17-64,0 0 16,1 0-15,-1 0 0,0 0-1,1 17 1,-1-17-16,18 18 16,-17-18-1,17 18-15,17-18 16,1 0-1</inkml:trace>
  <inkml:trace contextRef="#ctx0" brushRef="#br1" timeOffset="579568.753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598267.4229">13458 15558 0,'18'0'16,"0"0"-16,-1 0 15,19 0 1,-19 0-16,19 0 16,-19 0-16,1 0 15,17-18-15</inkml:trace>
  <inkml:trace contextRef="#ctx0" brushRef="#br1" timeOffset="598485.2616">13547 15363 0,'0'36'0,"0"-19"16,0 19-16,17 34 15,-17-52-15,18 52 16,-18-52-16,18 35 16,-1-35-1,1-18-15</inkml:trace>
  <inkml:trace contextRef="#ctx0" brushRef="#br1" timeOffset="598901.285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599924.2113">22631 15963 0,'-18'0'15,"36"0"1,-1 0 0,1 0-1,17 0 1,-17 0-16,0 0 16,-1 0-16,1 0 0,-1 0 15,1 0-15,-18 18 16</inkml:trace>
  <inkml:trace contextRef="#ctx0" brushRef="#br1" timeOffset="600135.2045">22754 15804 0,'0'0'0,"0"18"15,0 0-15,0-1 0,0 36 16,0-35-16,18 0 16,-18 34-16,0-16 15,0-1-15,0-17 0,17-18 32</inkml:trace>
  <inkml:trace contextRef="#ctx0" brushRef="#br1" timeOffset="600552.9924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603100.369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603345.5509">8590 17268 0,'35'-17'16,"-70"34"-16,88-34 0,-35 17 0,52-18 15,-34 18-15,-1 0 16,-18 0-16,19 0 16</inkml:trace>
  <inkml:trace contextRef="#ctx0" brushRef="#br1" timeOffset="603466.3715">8643 17392 0,'35'18'15,"1"-18"-15,-1 0 0,35-18 16,-34 0-16,-19 18 16,1 0-16</inkml:trace>
  <inkml:trace contextRef="#ctx0" brushRef="#br1" timeOffset="603973.9342">9384 16916 0,'0'0'15,"18"70"-15,-18-34 0,17 34 16,-17-17-16,0-18 0,0 36 15,0-36-15,18 36 16,-1-54-16,1 1 16,0-18-16</inkml:trace>
  <inkml:trace contextRef="#ctx0" brushRef="#br1" timeOffset="604313.2285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604767.1741">10213 16933 0,'-18'0'16,"36"-17"-16,17-1 15,-17 18-15,-1-18 16,1 18-16,17 0 16,-17 0-16,0 0 0</inkml:trace>
  <inkml:trace contextRef="#ctx0" brushRef="#br1" timeOffset="605341.0824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610685.3832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611370.1435">23160 15399 0,'-18'0'62,"-17"0"-46,0 17-16,-18-17 16,35 18-16,0-18 0,1 0 15,-18 0 1,17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1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2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78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68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7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5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2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5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1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1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59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1">8096 8767 0,'53'-18'15,"-106"36"-15,124-36 0,-54 36 0,19-1 16,-19 1 0,-17 35-16,-17-18 15,17-17-15,-18-1 0,-35 36 16,53-35 0,53-18 15,-35 0-31,35 0 0,17 0 15,-52 0-15,17 0 16</inkml:trace>
  <inkml:trace contextRef="#ctx0" brushRef="#br0" timeOffset="80040.4675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399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1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7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09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3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09">6526 10407 0,'18'0'0,"-36"0"0,36-18 31,-36-17-16,1 17-15,-1-17 16,18 17-16,0 1 16,0-18-1,18-1-15,17 19 16,-17 34 0,-1 1-1</inkml:trace>
  <inkml:trace contextRef="#ctx0" brushRef="#br0" timeOffset="146581.359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1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3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3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2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5">6438 12771 0,'0'0'0,"0"17"16,0 1-16,0-36 15,0 1 1,0-1-16,0-17 16,0 17-16,0-35 15,0 35-15,0 1 16,0-1-1,18 18-15,-1 18 0,1-1 16,0 1-16,-1 17 16</inkml:trace>
  <inkml:trace contextRef="#ctx0" brushRef="#br0" timeOffset="170633.0993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4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3">19173 12806 0,'18'0'16,"53"-18"-16,17 1 16,-53-1-16,36 18 15,-54 0-15,-34 0 16</inkml:trace>
  <inkml:trace contextRef="#ctx0" brushRef="#br0" timeOffset="191949.9993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3">23230 13053 0,'53'0'16,"-35"-18"-16,17 18 0,1 0 16,-1-17-16,0 17 15,-17 0-15,17-18 16</inkml:trace>
  <inkml:trace contextRef="#ctx0" brushRef="#br0" timeOffset="197103.3203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3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4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3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78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6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4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88">7338 6438 0,'0'53'16,"0"-35"-16,0-1 0,0 36 16,17-35-1,19 17-15,-19-17 16,1-18-16</inkml:trace>
  <inkml:trace contextRef="#ctx0" brushRef="#br0" timeOffset="10542.3661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1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5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1">6456 13670 0,'17'0'16,"-34"0"-16,34 18 0,1-18 16</inkml:trace>
  <inkml:trace contextRef="#ctx0" brushRef="#br0" timeOffset="79663.0624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4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19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7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0:11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7179 12629 0,'0'-17'125,"0"-18"-109,0-1-16,0 1 15,0 0-15,-18-71 16,18 53-16,-17-71 15,-1 72-15,18-1 16,-18 0-16,18 17 0,-17 1 16,17 0-16,-18 0 15,18 17-15,-17 0 16,17 1-16,0-1 47,17 18-47,1 0 15,17 18 1,-17-18-16,17 17 0,-17-17 16,52 18-16,-34 0 15,-1-18-15,18 0 16,-18 0-16,18 0 16,-35 0-16,17 0 15,-18 0 1,1 17-16,0-17 31,-18-17 0,17-1-15,-17-17-16,0 17 16,18 0-16,0 1 0,-18-18 15,17-1-15,1-17 16,17-35-16,0-18 15,-17 53-15,0-52 16,-1 69-16,1-17 16,-18 36-16,18-19 0,-18-34 15,0 52 1,0-17-16,0 17 16,0 1-16,0-1 15,0 36 63,17-18-62,1 17-16,0-17 16,-18 18-16,35 0 15,0-1 1,-17 1-16,17 35 15,0-36-15,18 19 16,-35-19-16,0 1 0,17 35 16,-18-35-1,19 17-15,-19-18 16,1 1 0,-18 0-16,18-1 15,-18 1-15,17-18 16,-17 18-1,0-1 1,0 1 0,18-18-16,0 0 31,-18 18-31,17-18 16,-17 17 15,18-17-31,-18 18 15,0-1-15,17 1 16,-17 17 0,0-17-16,0 17 0,0 18 15,0-35 1,0 35-16,-17-36 16,17 19-16,0-19 15,17 1-15,-17 0 16,0-1-1,18-17 1,-18 18 0,0 0-16,0-1 15,-18 1 1,1-18 0,17 17-1,-18-17-15,1 18 0,-19 0 16,19-1-16,-1 1 15,0-18-15,18 18 16,-17-18-16,-1 17 16,0 1-1,1-18-15,-1 0 0,-35 18 16,18-1 0,17-17-16,1 0 15,-54 35-15,36-35 16,17 18-1,1-18-15,34 0 63,-17 18-47,18-18-16,-18 17 0,18-17 15,-18 18-15,17-18 0,-17 18 16,35 17-16,-17-17 15,0-1-15,-1 19 16,1-19-16,35 54 16,-35-54-16,-1 19 15,1-19-15,-1 19 16,1-19-16,-18 1 16,18-1-16,-1-17 31,1-17-16,0 17 1,-1-18-16,1 1 16,17-1-16,0 0 15,18-17 1,0 0-16,36-18 16,-37 35-16,1 1 0,0-19 15,35 19-15,-52-1 16,-19 18-16,36 0 15,-17 0 1,-19 0-16,1 0 0,-1 0 16,-17-18 15,0 1-15,18-1-1,-18-17-15,0 17 16,0 0-16,0-34 15,0 16-15,0-17 16,-18 18-16,1-35 16,17 34-16,-35-34 15,35 52-15,-36-35 16,36 36-16,-17-1 16,17 0-16,-18 18 15,18-17-15,-18 17 16,1 0-1,-1 0 1,18-18-16,-18 18 0,1-18 16,-1 18-16,1 0 15,17-17-15,-36 17 16,36-18-16,-17 18 0,-1 0 16,0-18-16,1 18 15,-1-17-15,0 17 16,18-18-1,-17 18-15,17-18 32,17 18-32,-17-17 15,18-1 1,0 1-16,-1 17 0,1-18 16,17-17-16,-17 17 15,17-17-15,-17 17 16,-1-17-16,1 17 0,0 1 15,-18-1-15,17 0 16,-17-17-16,0 17 0,0-17 0,0 0 16,0-18-1,0 18-15,0-1 0,-17-52 16,-1 53 0,18 17-1,0 1-15,0 34 31,18 1-15,-1-1-16,1-17 16,0 36-16,17-19 15,18 1-15,-36 0 16,19-1-16,-1 1 16,18 0-16,-18-1 15,-17-17-15,35 18 16,-36-18-16,19 0 15,-19 0-15,1 0 16,0 18-16,-1-36 63,1 18-48,-18-18-15,18 1 16,-1-1-16,1-35 15,-18 35-15,17-17 16,-17 0-16,18-36 16,-18 18-16,0-52 15,0 52-15,0-53 16,18 71-16,-18-54 16,0 36-16,0 18 15,0 0-15,0 0 16,0 17-16,-18 0 0,18 1 15,-18 17-15,1-18 16,-1 0-16,1 1 16,-1 17-16,0-36 15,1 36-15,-1-17 0,-17-36 16,17 35-16,0-35 16,18 36-1,-17-1-15,17 0 16,0 1-16,-18-18 15,18 17-15,0 0 16,0 1-16,0-19 16,0 1-16,-17 0 15,17-1-15,-36 1 16,19 18-16,-36-19 16,17 19-16,-52-1 15,35 18-15,-35 0 16,53-18-16,-18 18 15,35-17 1,1 17-16,17-18 16,-18 0-16,18 1 0,18-1 15,-1-35-15,1 36 16,0-1-16,-1-17 0,1 35 16,17-36-16,-17 36 15,35-35 1,-18 35-16,18-53 15,-36 36-15,36-19 16,-35 19-16,17-36 16,-35 35-16,0 0 15,0 1-15,18 17 0,-18-18 16,0 1-16,18 34 31,-1 1-15,1-1-16,17 36 15,-17-35 1,35 35-16,-36-18 16,19 1-16,-19-1 0,54 53 15,-36-53-15,0 18 16,18 0 0,-17-35-16,-19-1 0,1 1 15,-1 17-15,1-35 16,-18 18-16,18-18 15,-18 18-15,0-1 16,0 1 0,0-1-1,17 1 1,-17 0-16,18-18 16,0-18-16,35-17 15,-36 17-15,54-35 16,-18 18-16,-18-18 15,18 18-15,17-18 16,-17 0-16,18 0 0,35-53 16,-53 71-16,0 0 15,-36 17-15,19-17 0,-19 17 16,1-17-16,-1 17 16,-17 1-16,18-1 0,0 36 62,-18-1-62,0 1 16,17 35-1,1-18-15,0-17 0,-1 17 16,36 53-16,-18-53 16,-17 18-16,17-17 0,1-1 15,-1 18-15,18 17 16,-18-34-16,0-1 0,-17-17 15,17 17 1,1-18-16,-19-17 31,-17-17-31,-17 17 32,-1 0-17,-17 17 1,17 1-16,-35 17 15,18-17-15,0 17 16,-18-17-16,-36 35 0,54-18 16,-35 18-1,52-35-15,-17-1 16,17-17-16,0 0 16,36 0 15,-18 18-16,18 0 1,-1-1-16,1 1 16,0 0-1,-1-1-15,19 18 16,-19-17-16,18 17 16,-35-17-16,18 17 0,0 1 15,-1-1-15,1 35 16,0-34-16,-1-1 15,-17-17-15,18-1 16,-18 1-16,18-18 31,-18-18-15,17 1-16,1-19 16,-1 19-16,36-1 15,-17 0-15,52 1 16,-35 17-16,35-18 15,-35 18 1,35 0-16,-53 0 16,1 0-16,-1 0 0,0 0 15,36 0-15,-54 0 16,19 0 0,-19 18-16,1-18 15,-18-18 1,0 0-1,-18 1 1,18-1-16,-35-35 16,35 36-16,-18-1 0,-17 0 15,0-35-15,35 36 16,-18-18-16,18-1 0,-17 19 16,17-54-16,0 36 15,-18 0-15,18 17 0,0 0 16,-18-17-1,18 17-15,0 1 79,18-1-64,0 0-15,-1 1 16,1 17-16,-18-18 15,35-17-15,-17 17 16,-1 1-16,1-19 16,0 19-16,17-19 0,-17 1 15,35-53-15,-1-18 16,-34 53-16,0 18 16,-1-36-1,-17 54-15,0-1 0,0 0 16,18 18 31,-18 18-32,18 0-15,-1-1 16,1 1-16,17 35 16,0-18-16,1 18 15,-1 0-15,-17-35 16,-1-1-16,36 1 15,-35 0-15,17-18 16,-17 0 0,17 17-16,-17-17 15,-1-17 1,1 17-16,0-18 0,-1 18 16,1-18-16,35 1 15,-18 17-15,-17-18 0,17 18 16,0 0-1,-17 0-15,-36 0 32,1 0-17,-1 18 1,0-1-16,-17 1 16,17 17-16,-17-17 15,0 35-15,17-18 16,-17-17-16,17 17 15,1-17-15,-1 17 0,0-18 0,1 1 16,-1 0 0,18-1 15,18 1-15,-1 0-1,1-1 1,17 19-1,-17-36-15,35 35 16,0-17-16,-18-1 16,18 1-16,-18-1 0,1 1 15,16 0-15,-34-1 0,17-17 0,18 36 16,-17-19 0,-1 1-16,-18-18 15,1 0-15,0 0 16,-1 0-16,1-18 0,0-17 15,-1 17 1,1-17-16,0-18 16,-18 18-16,0 0 0,17-1 15,-17-52-15,0 53 16,18-53-16,0 35 16,-18 0-16,17 0 0,-17 0 15,18 0-15,-18 0 16,17 18-16,-17 0 0,0-18 15,0 35-15,-17 18 16,17-18 47,17 18-48,1-17-15,0 17 16,35-18-1,-36 0-15,19 1 0,-19 17 16,18-18-16,18 1 0,36-19 16,-37 19-16,37-36 15,-36 35-15,17-35 16,-35 36-16,1-19 16,-36 19 15,0 34 16,0 1-32,0 35 1,0-18-16,0 0 0,0 18 16,0-17-16,0 34 15,17-52-15,-17 17 16,-17-17-16</inkml:trace>
  <inkml:trace contextRef="#ctx0" brushRef="#br0" timeOffset="917.5977">15998 9737 0,'-17'0'0,"-1"0"16,1 0-16,17 17 15,0 1 1,35-18 0,-18 0-16,19 0 15,-19 0-15,-17-18 16,18 18-16,-18-17 15,0-1-15,-18 18 16,1-18-16,-19 18 16,19 0-16,-1 18 15,1-18 1,-1 18-16,18-1 16,0-34-1,18-1 1,-18 0-1,-18 18 1,0 0-16,1 18 16,17 0-16,-18 35 15,18-36-15,18 19 0,-18-19 16,17 1-16,36-1 16,-35-17-16,-1 0 15,1 0-15,-18-17 16,-18-1-1,1 18-15,-18-17 16,-1 17 0,19 0-16</inkml:trace>
  <inkml:trace contextRef="#ctx0" brushRef="#br0" timeOffset="8732.0667">13758 9137 0,'0'0'15,"-17"0"-15,-1 0 16,0 0-16,1 0 15,-1 18-15,1-1 16,-1 1 0,0 0-16,1-1 0,-1 1 15,0-1-15,-17 19 16,17-19-16,1 1 16,-1 0-16,18 17 15,0-17-15,0-1 16,0 1-16,18 17 15,17-17 1,18 17-16,-35-35 16,52 35-1,-35 1-15,1-19 0,34 36 16,-34-35-16,-1-1 16,-18 1-16,1 0 0,17 17 15,-17-17 1,-18-1-16,0-34 47,18-1-32,-1 18-15,-17-18 0,18 18 16,17-17-16,-17-1 16,-18 0-16,35 18 0,-17-17 15,17-1 1,0 0-16,-17 1 0,17-1 15,1-35-15,-1-17 16,-35 52-16,17-70 16,-17 53-16,-17-54 15,-1 54 1,1-35-16,-1 52 0,-17-17 16,17 35-1,-35-18-15,35 18 16,1 0-16,34 0 31,1 0-15,0 0-1,17 0-15,-17 0 16,-1 0-16,1 0 16,17-18-16,0 1 0,36-19 15,-18 19-15,-18-1 16,0-17-16,1 0 0,-1 17 15,0-17-15,1-18 16,-19 35-16,-17 1 16,18-1-16,-18 0 0,-18 1 15,18-1 1,-17 18-16,17-18 31,0 1-15,17-1-1,-17 0 1,18 36 47,-1 0-48,-17 17-15,36 18 16,-19-18-16,36 18 15,-17 0-15,17 18 16,-18-36-16,0-18 0,-17 19 16,-1-19-16,1 1 0,17 17 15,-35-17-15,18-18 16,-18 18 0,18-18-16,-36 0 46,0 17-14,1 1-32,-1 0 15,-35 17-15,35-18 16,-17 1-16,0 0 16,17 17-16,-17-17 0,0 35 15,35-36-15,-18 18 16,18-17-16,0 0 15,0-1 1,0 1 62,18-18-62,-1 18-16,1-1 15,0 1 1,17 0-16,-17 17 16,17-18-16,-18 19 0,36 17 15,-17-18-15,17 18 16,-36-18-16,18 18 16,-17-35-16,0-1 15,-18 1-15,17 17 16,1-17-16,-18 0 15,0-1-15,-18-17 16,1 18-16,-1-18 16,18 17-1,18-17 32,-1-17-31,1 17-1,0 0-15,17-35 16,0 17-16,0 0 0,18-35 16,-35 36-16,17-1 15,-17-17 1,0 17-16,-1-17 16,1 17-16,-18 1 15,18 17 1,-1-18-16,1 0 15,-1 1 1,1-19 0,-18 19-16,18-19 15,-18 1-15,0 18 16,0-1-16,17-53 16,-17 36-16,0 0 0,-17-53 15,-1 52-15,0 1 16,-17-18-1,0 36-15,-36-1 16,54 0-16,-36 1 16,35 17-16,-17 0 15,17 0-15,18-18 16,0 0 0,18 1-1,-1-1 1,19 0-16,-19 1 15,1-1-15,0-17 0,-18 17 16,35-17-16,-17 17 16,-1-35-1,1 18-15,0 17 16,-1 1-16,1-1 16,17-17-1,0 17-15,-17 1 16,0-19-1,-1 36-15,-17-17 16,0-1-16,18 18 16,0 18 77,-18-1-93,17 1 0,-17 0 16,18 17-16,-1 0 0,36 36 16,-35-36-16,35 71 15,-18-71 1,18 36-16,-18-36 16,36 18-16,-53-35 15,35-1 1,-18-17-16,0 18 0,-17-18 15,17 0-15,0-18 16,1 18-16,-1 0 16,-18 0-16,1 0 15,0 0 1,-18 18 0,0-1 30,0 19-30,0-19-16,0 36 16,17-35-1,-17 0-15,0-1 0,18 18 16,-18-17-16,0 0 0,18 17 16,-18 0-1,0-17-15,17 17 0,1-35 16,-18 18-1,18-36 32,-1 18-31,1-17-16,17 17 16,0-18-16,18 0 15,-17 1-15,52-19 16,-53 19-16,71-19 15,-53 19-15,35-18 16,-53 35-16,36-36 16,-54 36-1,19-17-15,-19 17 16,-17-18 0,0 0-1,0-17 1,0 17-1,0-52-15,0 35 16,0-71 0,-17 53-16,17 0 0,-18-53 15,0 53-15,18 18 16,-17-53-16,17 52 16,-18-16-16,18 34 15,0 0-15,-17 1 0,17-1 16,0 0-1,0 1-15,0-1 16,-18 0 47,0 18-48,-17-35 1,0 0-16,-36 0 15,18 17-15,-17 0 16,-1 1-16,1-1 0,-54 0 16,71 18-16,-17 0 15,34 18-15,-34 17 16,35-35-16,-18 18 16,17 0-16,19-18 15,-36 17-15,18-17 16,17 0-16,-17 0 15,17 0-15,0 0 16,1 0-16,17-17 16,0 34 46,0 36-46,0-18-16,17 36 15,1-36-15,17 53 16,1-35-16,16 18 16,-34-36-16,0 18 15,-1-35-15,-17-1 0,0 1 16,18 0 0,-18-1-1,18-17-15,-1 0 16,1 0-16,0 0 15,17 0-15,18-17 16,-36 17-16,36 0 16,-17 0-16,16 0 0,54 0 15,-35 0-15,-1 0 16,89 0-16,-88 0 16,52 0-1,-70-18-15,0 18 16,-35 0-16,-1 0 15,1 0 1,35 0-16,-35 0 16,-1-18-1,1 18-15,-1 0 16,1-17 0,0 17-1,-1 0 1,1 0-1,0 35 1,-18-17-16,0-1 0,17 1 16,-17 52-16,18-34 15,0 52-15,-1-53 16,18 71-16,-17-53 16,17-18-16,-17 18 0,17 0 15,18 18 1,-18-36-16,36 0 15,-53-17-15,35-1 16,-18-17-16,-17 0 16,17 0-16,-18-17 0,19 17 15,-54 0 17,-35 17-17,18 1-15,0-18 0,-36 35 16,36-17-16,-1 0 15,-16 17-15,16-17 16,-52 35-16,53-18 16,-53 53-16,52-35 15,-34 35-15,35-35 16,-18 53 0,53-71-16,0 0 0,-18 18 15,36-35 1,-18 17-16,0-17 0,17 35 15,-17-36-15,0 19 16,-17-19-16,17 1 0,-18 17 16,18-17-16,-18 0 0,1-18 15,-1 17-15,18 1 16,-35-18-16,35 17 16,-18-17-16,0 0 15,1 0 1,17-17-16,0-1 15,-18 1-15,18-1 16,-17-17-16,-1 17 16,0 0-16,-35-17 15,36 35-15,-1-18 0,-35 18 16,53-17-16,-17 17 16,17-18-16,-18 18 15,18-17-15,0-19 16,18 36-16,-18-35 15,0 17-15,0 1 16,-18-1 0,0 18-16,-17-18 15,0 18-15,17 0 16,-17 0-16,17 0 0,-17 18 16,0 0-16,-18 35 15,17-36-15,-34 54 16,35-36-16,-36 36 15,36-36 1,-18 35-16,18 1 16,17-53-16,0-1 15,-17 36-15,17-35 16,1-1 0,-1 1-16,0 17 15,1-17-15,17 0 16,-18 17-16,1-17 0,17 17 15,0 0-15,0 0 16,0-17-16,0 0 16,-18-36-1,-17-17 1,-1 17-16,19-17 16,-72 0-16,54 17 15,-88-17 1,70 17-16,-18 0 0,-70 18 15,71 0-15,-1 0 16,18 18-16,0 0 0,18-1 16,0 1-16,35 0 15,-36 17-15,36-17 16,-17-1 0,-1 18-16,18-17 15,-35 17 1,35-17-16,-53 0 15,35-1-15,-17-17 16,17 18-16,1-18 16,-19 0-16,19 0 0,-54-35 15,36 35-15,-18-36 16,18 36-16,17-17 16,0-19-1,1 36-15,17-17 0,17-18 0,-17 17 16,36-17-16,17-18 15,-18 17-15,36-17 16,-36 18-16,0 18 16,0-36-16,-35 35 15,18-35 1,-18 35-16,-18 1 16,1-1-16,-36-17 15,35 35-15,-17-18 0,0 1 16,-1 17-16,-34-18 15,17 18-15,18 0 0,-71 0 16,53 18-16,18-18 16,-1 0-16,1 0 15,17 0-15,1 0 0,-19 17 16,1-17-16,18 0 16,-1-17-16,0 17 15,1 0 1,17-18 15,0 0-15,0-17-1,-18 17-15,18 1 16,0-18 0,-18 17-16,18 0 0,0 1 15,0-1-15,0 0 16,0 1-16,0-1 15,0 0-15,0 1 16,0-1-16,-17 0 16,17 1-16,-18 17 0,0-35 15,18 17 48,18 18-48,0-18 1,-1 1-16,1-1 16,0 0-1,-1 1-15,1-1 16,0 0-16,-1 18 0,1-17 16,-1-1-16,36-17 15,-35 17-15,35-17 16,-35 0-16,17-1 15,-18 19 1,-17-1-16,18 18 0,-18 18 63,18-18-63,17 17 15,-17-17-15,35 18 16,-18-18-16,0 0 15,-17 18-15,17-1 0,36 19 16,-54-19-16,36 36 16,-35-18-1,-1-17-15,19 53 0,-36-54 16,17 1-16,-17 0 16,18 17-16,0-35 15,-1 0 48,-17-18-48,0 1-15,18-1 16,0 18-16,-18-18 0,17 18 16,18-17-1,-17 17-15,17 0 0,36 0 16,-36 0-16,71 0 15,-71 17-15,18-17 16,35 0-16,-52 0 16,34 0-1,-52 0-15,17 0 0,18 0 16,0 18 0,-35 0-16,-1-18 0,1 17 15,0 1 1,-18-1-1,17-17 17,1 0-17,-1-17-15,1 17 16,0-18-16,-18 1 16,17-1-16,-17 0 15,0 1-15,0-36 16,18 17-1,0-16-15,-1 16 16,19-17-16,-19 18 16,19 0-16,-1 17 0,35-52 15,-17 34-15,35-17 16,-52 36 0,34-19-1,-52 36-15,-18-17 0,18 17 0,-36-18 31,0 18-15,1 0-16,-36-17 16,35-1-16,-52 0 15,34 18-15,-52-35 16,35 17-16,0 1 16,-53-19-16,53 19 15,1-1-15,16 1 16,-17-1-16,-17 0 15,35 1-15,-1-1 0,-34-35 16,52 35-16,0-17 16,1 0-16,17 0 0,-18-1 15,1-17-15,-19-17 16,36 52-16,-17-17 16,17 17-16,-36 1 15,19 17-15,-1-18 0,0 18 16,1 0-16,-1 0 0,0 18 15,-34-18 1,34 17-16,-17-17 0,17 0 16,-17 0-16,-18 0 15,35 0-15,1 0 0,-1 0 16,0 0-16,-17 18 16,17-18-16,1 18 0,-1-1 15,-17 36 1,35-35-16,-18-1 0,1 19 15,17-19-15,-18-17 16,18 18 0,-18-18 15,1 18-15,-19-1-16,19 1 15,-19 17-15,1 0 16,-18 18-1,36-17-15,-19-1 0,19 0 16,-1-17-16,-17 17 16,17-17-16,0-18 0,18 17 15,-17 1-15,-18 0 16,17-18-16,0 17 0,1-17 16,-19 0-1,19 0-15,-1 0 0,0 0 16,1 0-16,-1 0 0,-35 18 15,18-18-15,-36-18 16,36 18-16,0-17 16,-18-19-16,18 19 15,-1-1 1,19 18-16,-19-18 16,36 1-16,0-1 31,0 1-16,0-1-15,18-17 16,0 17-16,-18 0 0,17-17 16,-17 17-16,18-17 15,-18 53 1,-18 17 0,18 0-16,0 1 15,0 52-15,0-35 16,0 53-16,-17-54 15,-19 37-15,1-1 16,35-35-16,-17 0 16,-19 53-1,19-54-15,-1 37 16,18-54-16,0-17 0,0-1 47,18-17 0,17 18-47,-17-1 15,-1 1-15,36 17 16,-18 1-16,-17-19 0,17 1 16,36 17-1,-54-17-15</inkml:trace>
  <inkml:trace contextRef="#ctx0" brushRef="#br1" timeOffset="24213.3423">25135 2910 0,'0'-35'0,"-35"-18"15,18 36-15,-19 17 16,-52 0-16,53 0 15,-53 53-15,52-18 16,1 18-16,35-18 16,0 0-16,18 1 0,17-1 15,0 0-15,53 18 16,-35-35-16,18 17 16,17 18-16,-53-36 15,18 36-15,-53-35 16,-17 0-16,-36-1 15,17 1 1,-16-18-16,-1 18 16,17-18-16,1 0 0,0 0 0,-1 0 15,19-18-15,17 0 16,0 1-16,17-1 0,19-17 16</inkml:trace>
  <inkml:trace contextRef="#ctx0" brushRef="#br1" timeOffset="24396.6001">25453 2699 0,'18'70'15,"-36"-140"-15,36 193 0,-1 18 16,-17-70-16,-17-1 16,17 19-16,0 52 15,0-71-15,35 19 16,-18-72-16,36 18 15,-17-35-15,-19-17 16</inkml:trace>
  <inkml:trace contextRef="#ctx0" brushRef="#br1" timeOffset="24997.3832">25718 3298 0,'0'0'0,"0"18"0,-36 53 16,36-36-16,0-17 0,36 35 15,-19-36 1,18 1-16,1-1 0,-1-17 16,18 0-16,-35 0 15,-18-17-15,17-1 16,-34 1-16,17-1 0,-36-35 16,36 35-16,-17-17 15,-1 0-15,18 17 16,0 0-16,18 18 31,17 0-15,-17 18-16,-1-18 0,18 18 15,-17-18-15,0 0 16,-18 17-16,17-17 0,-17 18 16,0 0-1,18-1-15,-18 1 16,0 17-16,18-35 15,-1 18-15,1 0 16,0-18-16,-1 0 16,1-18-1,-1 18 17,1 18-17,0-1 1,-1-17-16,19 18 15,17-36 1,-36 1-16,1-19 16,0 19-16,-18-36 15,-18 35-15,0-17 16,1 17-16,-1-17 16,0 17-1,1 18-15,17-17 16</inkml:trace>
  <inkml:trace contextRef="#ctx0" brushRef="#br1" timeOffset="25385.9038">26441 2875 0,'0'-17'0,"0"34"0,-18-34 15,18 34-15,18 18 16,-18 54-1,17-36-15,-17-1 0,18 72 16,0-71-16,17 35 16,-17-35-16,17 18 15,-18-19-15,19 19 16,-36-36-16,17 1 16,-17-1-16,0 0 0,-17 53 15,-1-52 1,-17 16-16,0-34 15,-18 0-15,35-36 16,-17 0-16,17 1 16,18-18-16,0-1 15,0-17-15,35 0 0,-17 1 16,35-1-16,0 0 0,53-18 16,-53 36-16,52 17 15,-69 18-15,-1 0 16,-35 18-16,-35 0 15</inkml:trace>
  <inkml:trace contextRef="#ctx0" brushRef="#br1" timeOffset="25959.3054">27852 3369 0,'0'18'16,"17"-18"-16,-17-18 16,-17 0-1,17-17-15,-18-35 16,18 52-16,0-53 15,0 54-15,0-19 16,18 19-16,17-1 16,-17 18-16,35-17 15,-36 17-15,54 35 16,-54-18-16</inkml:trace>
  <inkml:trace contextRef="#ctx0" brushRef="#br1" timeOffset="26882.7643">28187 3334 0,'0'0'0,"18"17"0,-1-17 0,19 0 16,-19-17-16,1-1 16,-1 18-16,1-18 0,-18 1 15,18-1-15,-18 1 16,0-1-16,0 0 15,-18 1-15,0 17 0,1 0 16,-36 0-16,35 0 16,1 17-16,17 19 15,17-1 1,1-18-16,17 1 0,36 0 16,-36-18-16,36 0 15,-36 0-15,0 0 16,-17 0-16,-36 0 31,0 17-15,1-17-16,17 18 15,0 0-15,17-18 16,1 0 0,17 0-16,1-18 0,17-17 15,-18-1-15,18-34 16,-53 17-16,17-53 15,-17 53-15,-35-35 16,17 35-16,-17 0 16,18 36-16,-36 17 15,35 35 1,0 0-16,18 18 0,-17 0 16,17 18-16,35-1 0,18 36 15,35 0 1,-35-71-16,18 18 15,-36-35-15,0-18 16,-17 0-16,-1 0 0,1 0 16,0-18-16,-18-17 15,0 17-15,-18-35 16,0 53-16,1-18 16,-1 18-16,18 18 15,0 0 1,35 17-16,-17-35 15,17 18-15,18-1 16,0-17 0,-35 0-16,-1-17 0,-17-1 15,-17 18 32,34 0-31,19 18-1,17-18-15,-36 0 16,1 0-16,17-18 16,-17 18-16,-1 18 47,19-18-32,-19 17-15,1-17 0,35 18 16,-18-18-16,-17 0 15</inkml:trace>
  <inkml:trace contextRef="#ctx0" brushRef="#br1" timeOffset="27344.0023">30762 3034 0,'0'53'16,"0"-106"-16,-17 159 0,-19-53 0,-17 52 15,18-69-15,-35 34 16,34-52-16,-34 0 16,52-18-16,0 0 15,18-18-15,0 0 0,18-17 16,17 0-16,1 17 15,-1 0-15,0 18 16,0 0-16,1 18 0,-1 0 16,0-1-16,54 36 15,-54-17-15,18 17 16,-18-36-16,-17 36 16,-1-53-16</inkml:trace>
  <inkml:trace contextRef="#ctx0" brushRef="#br1" timeOffset="34202.1009">21802 6597 0,'-18'0'15,"18"18"1,18-1-16,-18 1 15,35 52 1,-17-34-16,35 52 16,-36-53-16,18 18 0,18 35 15,-17-35-15,17 18 16,-36-54-16,1 1 16,-18 17-16,17-35 15,-17 18-15,18 0 16,-36-36 46,1 18-46,-1-18-16,-35 18 16,18 0-16,-18-17 15,18 17-15,-53 0 16,52 0-16,-52 0 15,70 0-15,-52 0 16,52 0 0,-35 0-16,36 0 15,-1 0-15,0-18 16,-17 0 0,18 18-1,-1-17-15,0 17 16,1 0-16,-1 0 15,36 0 48,-18 17-63,0 1 16,0 0-1,0-1-15,0 1 16,0 17-1,0 1-15,0-1 0,0 0 16,-18 0-16,0 71 16,18-71-16,-17 18 0,-1 18 15,18-36-15,-18 18 16,18-35-16,0-1 16,-17 1-16,34-18 78,19 0-63,-1 18 1,-17-18-16,35 0 0,35 17 16,-35-17-16,17 0 15,-17 18-15,71 0 16,-71-1-16,-1 1 0,-16 0 15,34 17 1,-52-35-16,0 17 0,-1-17 16,1 0-16,-18 18 15,17-36 48,1 1-48,0-1-15,17-35 16,0 18-16,1-36 16,-19 54-16,-17-19 15,18 19-15,-18-1 0,17 1 16,-17-1-16,18 18 62,0 0-15,-18 18-47,17-1 16,1 18 0,0-17-16,-1 0 15,19-1-15,-1 36 16,0-35-16,18 17 15,-18-17-15,36 0 16,-36-1-16,0-17 16,18 0-16,-17 0 15,-19 0-15,-17 18 32,-35-18-17,17 17-15,-17 19 16,0-1-16,17-17 0,1 17 15,-19 35 1,19-34-16,-1-1 0,-17 18 16,17-18-16,0 0 0,1 18 15,-18 18 1,17-53-16,0 52 16,18-52-16,0 17 15,0-17-15,0-1 16,18-17-1,-36 0 32,-17 0-47,17-17 16,1 17-16,-36 0 16,17-18-16,-16 0 15,34 18-15,-17-17 0,17-1 16,-17 1-16,-1-1 15,1 0-15,18 1 16,-1-1-16,-17 18 16,17-18-16,0 18 15,1 18 48,-1 0-48,0-18-15,-17 35 0,18 0 16,-19 0 0,19 1-16,-1 17 15,0-18-15,1-17 0,17 17 16,-18 0-16,18 0 0,-18 18 16,18-17-16,0-19 15,0 18 1,0-17-16,0-36 31,-35 1-31,17 17 16,1-18-16,-1 1 0,-17-1 15,-36 0 1,54 1-16,-54-19 16,36 19-16,-36-19 15,1-16-15,35 16 16,-18 1-16,35 17 15,0-35 1,1 36-16,17-1 0,0 1 16,0-19-1,0 19-15,0-19 16,-18 19-16,18-1 16,-18 0-16,1 18 15,-1-17-15,0 17 16,-17 0-16,0 0 15,0 17-15,-1-17 16,-52 36 0,53-36-16,-71 35 0,71-17 15,0-1-15,-18 1 16,0 17-16,17-17 16,19-1-16,-1-17 15,0 0 48,1 36-48,17-19-15,-18-17 16,18 18-16,0 0 0,-17-1 16,17 19-16,0 34 15,0-35-15,0 54 16,17-54-16,-17 0 15,18 0-15,-18 18 16,17-35-16,-17 0 16,18-18-1,-36 0 32,1 17-31,-1-17-16,1 18 15,-36-18 1,35 0-16,-53-18 16,36 1-16,-35-19 15,34 1-15,-17 17 0,-17-17 16,52 17-16,1 1 16,17-1 109,-18 1-110,18-1-15,0 0 0,-18 1 16,18-19-16,-17 19 15,17-36 1,0 18-16,0-1 0,17 19 16,1-19-16,-18 1 0,35-35 15,-17 34-15,17-17 16,-35 36-16,18-19 16,-1 19-16,-17-1 15,0 0 1,0 1-16,-17 17 15,-1 0-15,1 0 16,-1 0-16,-17 0 16,17 0-16,-17 17 0,17-17 15,-53 18-15,54-18 16,-18 0-16,-18 0 16,17 0-16,-17 0 0,-17-18 15,17 18-15,-18-35 16,36 35-16,0-17 15,35-1-15,-18 0 16,36 18 15,0 36-15,-18-19-16,0 1 16,17-18 46,-17 17-46,0 1-16,0 0 15,0 17-15,0 18 16,-17-18-16,17 53 16,0-35-1,-18-17-15,18 17 0,0 35 16,18-53-16,-18 18 15,17-35-15,-17-1 0,18 18 16,-18-17 0,0 0-1,0-1 1,-18-17 0,1 0-1,-1 0 1,0 0-16,1 0 0,-1-17 15,0 17-15,1 0 0,-1 0 16,-17-18-16,17 18 16,-35 0-1,36 0-15,-19 0 16,19 0-16,-1 0 0,0 0 0,1 0 16,17 18-16,0-1 46,0-34 17,0-1-47,0-17-1,0 17-15,-18-35 16,18 18-16,0 0 0,-18-36 15,18 18-15,0 18 16,-17 0-16,17-18 0,-18 18 16,1-54-1,-1 54-15,18 0 16,-18 17-16,18 36 31,-17-1-15,17 1-1,-18 0-15,-35 17 16,18 0-16,-36 18 16,18-35-16,18-1 0,-53 19 15,53-19-15,-18 1 16,35-18-16,0 0 16,1 0-16,-1 0 15,0 0 1,18 18 62,18-18-78,-18 17 16,18-17-16,-1 53 15,1-35-15,17 52 16,-17-52-16,35 35 15,-53-18-15,17-17 16,1-1-16,-18 1 0,18 17 16,-18-17-16,17 0 15,-17-1-15,0 19 16,18-36-16,-18 17 16,0 1-16,18 0 15,-18-1-15,0-34 31,0-1-15,0 0 0,0 1-1,0-1-15</inkml:trace>
  <inkml:trace contextRef="#ctx0" brushRef="#br1" timeOffset="46931.2278">18644 9243 0,'-17'0'94,"17"17"31,-18-17-109,18 18-16,-18 0 15,18-1-15,-17 1 16,-1 0-16,18-1 16,-18 1-16,18 17 15,-17 0-15,17-17 16,0 0-1,0-1 32,-18-17-31,18-17 93,-17 17-93,17-18-16,0 0 16,-18-17-1,0 0-15,1 0 16,17 17-16,-36-17 15,36 17-15,-17 18 16,-1-35 0,0 35-1,1-18-15,17 1 16,-18-1-16,18 0 16,0 1-1,-17 17-15,17 17 94,-18 1-78,0-18-1,1 18 1,-1-1-16,0-17 15,1 0 1,-19 18-16,19-18 16,-18 0-16,17 0 15,0 0 1,1 0-16,17 17 0,-18-17 94,0 0-63,18 18-15,0 0-16,18-1 15,-18 1-15,18 0 16,-18-1-1,17 1-15,-17 0 16,0-1-16,0 1 16,0-1-16,0 1 15,0 0-15,18-1 16,0-17 0,-1 0 30,-34 0 1,-1 0-31,0 0 0,1 0-1,-1 0 1,0 0-1,1 0 1,-1 0-16,0 0 16,1 18-16,-1-18 15,18 18-15,-18-18 16,18 17 15,-17-17-15,17 18 15,-18-18 16,18-18-16,-17 18-31,17-17 16,0-36-1,-18 35 1,18-17-16,0 17 0,-18-52 16,18 52-16,-17-35 15,17 35-15,0 36 125,-18-18-109,0 18-16,-17-18 16,17 17-16,-17-17 15,18 0 1,-1 0-16,-35 0 15,35 0-15,1 18 16,17 0 93,17-1-93,-17 1 0,18 0-16,-18-1 15,0 1 1,0-1-16,0 1 16,0 0-1,0-1 16,18-17 16,-36 0 0,0 0-31,1 0-1,-1 0 1,0 0-16,1 0 16,-1 0-16,-17 0 15,17 0 1,1 0 0,17-17-16,0-1 15,17 0 1,1 18-16,0-35 15,-1 0 1,-17 0 0,0 17-16,0-17 15,-17 17-15,17 0 16,0 1-16,0-1 0,-18-17 16,18 17-1,18 18 32,-36 0 16,0 18-48,1 0-15,-1-18 16,0 0-16,1 0 15,-1 0-15,0 0 16,1 0-16,-1 0 0,0-18 16,1 18-1,-1 0-15,18-18 0,-17 18 0,-1-17 16,0 17 0,1 0-1,17 17 63,-18-17-78,18 18 16,0 0 0,0-1-16,0 1 15,0-1-15,0 1 47,18-18-31,-1 18-1,-17-1-15,18 1 16,0 0-16,-1-18 16,-17 17-16,-17-17 62,-1 0-46,0 0-1,1 0 1,-1 0-16,0 0 16,1 0-1,-1 0-15,0 0 16,1-17-16,-1 17 15,18-18 17,0 0-17,-17 1 1,17-19 0,-18 19-16,18-1 0,-18 1 15,18-1-15,-17 0 16,-1 18-1,18-17 1,-18 17 0,1 0-1,-1 17 1,0-17-16,-17 36 16,18-36-1,-1 17-15,0 1 16,1-18 62,-1-18-62,0 18 15,36 0 0,0 18-15,-1-1-16,1 1 15,-18 0 1,18-1 0,-18 19-16,0-19 15,17 1-15,-17 0 16,18 17-16,-1-18 15,-17 1 1,18-18-16,-18 18 47,-18-18-47,18 17 16,-17-17-16,17 18 15,-18-18 1,1 0-16,17 18 15,-18-18 1,0 0 62,18 17-62,-17-17-16,-1 0 15,0 0 1,18-17-16,0-1 16,-17 0-16,17 1 0,-18-19 15,18 19-15,-18-1 16,18 1 0,-17 17-1,-1 0 48,0 0-48,1 17 1,-1-17-16,1 0 0,-1 18 16,0-18-16,1 0 15,-1 0-15,0 17 16,36-17 15,-18-17-15,18 17-16,-36 0 78,18-18-63,-35 18 1,17 0 0,0 0-16,1 0 15,17 18 17,0-1-17,-18 1 1,36 0-16,-1-1 15,1 1-15,17 17 16,1-17 0,-19 0-16,1-18 0,0 17 15,-1 1-15,1-18 16,-18 17 78,-18-17-79,18 18 1,-17 0 0,-1-1-16,0 1 15,1 0 1,-1-1-16,18 1 15,-18-18 1,18 18 31,-17-1-16,-1-17 16,0 0-16,1 0-31,-1-17 16,1 17-16,17-18 47,17 0-32,-17 1 1,0-1 0,0 0-1,0-17-15,0 17 16,-17 1-16,-1-1 16,18 1-1,-18 17-15,1 0 16,-1 0-1,0 0-15,-17 17 16,17-17 0,1 0-1,17-17 48,-18 17-1,18 17-46,-17 1 0,17-1-1,0 1-15,0 0 16,-18-18-1,18 17 1,0 1-16,0 0 16,0-1-1,0 1-15,0 0 16,0-1-16,18 1 16,-1 0-16,1-1 15,-18 1-15,17-1 16,-17 1-1,-17-18 1,17 18-16,0-1 31,-18-34 1,1 17-1,-1 0-31,0 17 15,1 1 1,-1 0-16,0-1 16,1-17 62,-1 0-63,0 18 1,1-18-16,-1 0 16,0 0-16,1 0 62,17-18-62,-18 18 16,1 0-16,-1 0 15,-17 0-15,17-17 16,0 17-16,18-18 47,18 18-31,0 0-1,-1 0-15,1 18 16,-18-1-1,18-17-15,-18 18 0,17 0 16,-17-1-16,0 18 16,0-17-1,18 0 32,17-18-31,-17 17-16,17-17 0,-17 0 15,17 18-15,-17-18 0,-1 0 16,36 0-16,-35-18 16,-1 18-1,1-17-15,0 17 16,-18-18-16,35 0 16,-17 1-16,35-1 15,-36 18-15,54 0 16,-54-17-16,19 17 15,-19-18-15,19 18 0,-19 0 16,1 0 47,17 0-48,-17 0-15,17-18 16,18-17-1,-35 17-15,-18 1 16,0-19 0,17 36-16,-17-17 0,-17-18 15,17 17-15,0 0 16,-18-17-16,18 17 16,-18 1-16,1-1 15,-1 0 1,0 18-1,18 18 17,0 0-32,0-1 15,18-17-15,-18 18 32,-18-18-17,1 18 1,-1-18-16,0 0 0,-17 17 15,18-17-15,-1 0 16,0 18-16,1-18 16,-1 18-16,0-18 15,18 17 1,0 1 0,18-1-16,0-17 15,-1 18 1,1 0-16,-18-1 15,-18-17 32,1 0-31,17-17 0,-18 17-16,0 0 46,1 0-30,-1 0-16,-17 0 16,17 0-16,-17 0 15,17 0-15,1 0 16,-1 0-16,-17 0 0,-1 0 16,19 0-1,-1 0-15,1-18 16,-1 18-1,0 0-15,1 0 16,-19-18-16,19 18 16,-1 0-16,0 0 15,1 18 1,17 0-16,-18-18 0,18 17 16,-18-17 30,1 0-46,-1 0 16,1 0 0,-1 0-16,0 0 62,-17-17-46,17 17-16,-35-18 15,36 0-15,-54 1 16,54 17-16,-19 0 0,19 0 16,-1 17-1,0 1-15,18 0 0,0-1 32,0 1-17,0 0-15,-17-1 0,-1 1 16,18 0-16,0-1 15,0 1-15,18-18 16,-1 0 0,1-18-1,0 1-15,-18-19 16,17 19-16,-17-1 16,0-17-1,0 17-15,0 0 16,0 1-16,-17-36 15,17 18-15,0 17 0,0 0 16,0 1-16,17 17 31,1-18-15,0 18 0,-1 0-16,-17-18 15,18 18 1,-18-17-1,18 17 1,-18-18-16,17 0 16,1 18-16,-18-17 0,0-1 15,17 18-15,1-35 16,-18 17-16,18 1 16,-18-1-16,17 0 15,1 1 1,-18-1-1,0 0 1,0 1 0,0-1-1,0 1 1,0 34 15,18 18-31,-18-17 16,17 17-16,-17-17 15,18 17 1,-18-17-16,18 0 16,-1-1-1,1-17 1,-1 0 0,1-17-1,0-1 1,-1 0-1,1 1 1,0 17 0,-1 0-1,1 0 1,-18-18 0,-18 18 77,1 0-77,-1 0 0,0 0-16,18-18 31,18 18-16,17 0-15,-17 0 16,0 0-16,-1 0 0,19 0 16,-19 0-16,1 0 31,-18 18-31,-18 0 16,18-1-1,-17 1-15,17 0 16,-18-1-1,18 1-15,0 17 16,0-17 0,-18-18 15,1-18 16,-1 18-32,0-18 1,1 18-16,-1-17 16,0 17-16,1-18 15,-1 18-15,-17-17 0,17 17 0,-17-18 16,0 0 0,17 18-16,0 0 15,18 18 1,0 0-1,0-1 1,0 1 15,18-18-15,-18 17 0,18 1-16,-18 0 15,0-1-15,0 19 16,0-19-16,0 1 15,-18 0-15,18 17 16,-18-35-16,18 18 16,-17-1-1,-1 1 1,0-1-16,1-17 16,-1 18-1,36-18 16,-1 18-15,1-18 15,0 0-15,-1 0-16,19-18 16,-19 0-16,19 1 15,-19 17-15,-17-18 16,18 18-16,-1 18 15,-17-1-15,18 19 0,0-19 16,-18 19-16,35 17 16,-35-36-16,18 1 15,-1-1-15,-17-34 47,-17-1-47,-1 1 16,18-1-16,0 0 15,0-17-15,0 17 16,18 1 0,-1-1-1,1 18-15,0 0 16,-1 0 0,-17-18 93,-17 1-93,-1-18-16,0 17 15,1 0 1,-1-17-16,0 17 15,1 1-15,17-1 16,-18 18 0,18 18-1,-18-18-15,1 17 16,-1 1-16,18 0 0,-17-18 16,17 17-1,0 1 1,17 0-1,1-18-15,-18 17 0,17-17 16,1 18-16,0-18 16,-1 0-16,1 17 15,0-17 1,-36 0 15,18 18-15,0 0-1,0-1-15,18 1 16,-18 0-16,17-1 0,1-17 16,-18 18-16,-18-36 62,1 1-46,17-1-16,0-17 15,-18 17-15,18 0 16,18-17 0,-1 18-1,1 17 1,0 0 0,-1 0-16,1 0 15,0 0 1,-18 17 15,0-34 0,0-1-15,-18 18 0,18-18-16,-35 1 15,17-1-15,18 0 0,-18 1 16,1 17-16,-1 0 15,0 0-15,1 17 16,17 1-16,-18 17 16,18-17-16,0 52 15,0-34 1,18-36-16,-1 17 16,1-17-16,0 0 15,-1 0-15,1-17 16,0-1-16,-18 0 15,0 1-15,0-1 0,0 1 16,0-1-16,0 0 16,-18 1-16,0-1 0,1 0 15,17 1-15,-18 17 0,-17-18 16,17 36 0,0-1-16,1-17 15,17 18-15,-18 17 16,18-17-16,0 0 0,0-1 15,18 1 1,-1-1-16,1-17 16,0 0-16,-1 0 0,19 18 15,-19-18 1,-17-18 0,0 1-16,0-18 15,-17 17 1,17 0-16,-36-17 15,36 17-15,-35-17 16,17 35-16,1 0 16,17 18-1,-18-1 1,18 1-16,-17 17 16,17-17-16,0 0 15,17-18-15,-17 17 0,18-17 16,-1 18-16,1-18 15,0 0-15,-1 0 16,-17-18 0,-17 18-1,17-17-15,-18-1 16,0 18-16,1-18 16,17 1-16,-18 17 15,1 0 1,17 17-1,0 1-15,35 17 16,0-17 0,-17-18-16,-1 0 0,1 0 15,0-18-15,-18 1 16,0-1-16,0-17 16,-18 17-16,0 18 15,1-35-15,-19 17 16,19 18-1,-1-18-15,1 18 0,-1 0 16,0 18-16,18 0 16,0-1-16,-17 1 0,34 35 15,1-35-15,0-1 16,-1 1-16,1-1 16,17-17-16,-17 0 0,17 0 15,-17 0-15,17 0 16,-35-17-16,18-1 15,-18-17-15,-18 0 0,0-1 16,1 19-16,-1-19 0,0 19 16,-35-19-1,36 36-15,-18-17 16,17 17-16,0 0 0,1 17 16,-1 1-16,0 53 15,18-36-15,0 0 0,18 1 16,0-19-16,52 18 15,-35-35-15,1 18 16,17-18-16,0 0 16,-36-18-16,1-17 15,-18 18-15,0-19 0,-18-17 16,1 36-16,-36-36 16,17 35-1,-17 0-15,36 18 16,-1 0-16,-17 18 15,35 0-15,-18-1 0,1 54 16,17-53-16,17 17 16,1-17-1,17-1-15,0-17 16,-17 0-16,17-17 16,-35-1-16,18 0 0,-18-17 15,-18 17-15,1 1 16,-1-1-16,-52 18 31,52 18-31,18 17 16,18-17-16,-1-1 15</inkml:trace>
  <inkml:trace contextRef="#ctx0" brushRef="#br1" timeOffset="60566.926">26476 3140 0,'0'-18'15,"18"0"1,-18 1 0,-18 17 46,18 17-31,18 1-15,-18 0-16,0-1 0,0 1 16,0 17-16,0-17 0,0 17 15,0 18-15,0-18 16,-18 1-1,18-1-15,-18-17 0,18-1 16,0 1-16,18 0 31</inkml:trace>
  <inkml:trace contextRef="#ctx0" brushRef="#br1" timeOffset="61068.0328">26582 3298 0,'-18'0'31,"18"18"-15,-17 0 0,17 35-1,0-36-15,0 19 16,0-19-16,17 1 15,1-18-15,-1 0 16,1-18-16,0 1 16,-1-1-1,-17-17 1,0 17-16,0 0 16,0 1-16,-17 17 15,17-18-15,0 36 31,0-1-15,0 1-16,0 0 16,0-1-16,0 36 15,0-35-15,0 0 0</inkml:trace>
  <inkml:trace contextRef="#ctx0" brushRef="#br1" timeOffset="62134.7058">28981 3193 0,'0'-18'16,"0"0"-16,0 1 16,-18 17 15,18 53-16,0-18-15,0 0 0,0 18 16,18-18 0,-18-17-16,35 17 15,0-35-15,-17 0 16,17-35-16,-35 17 16,0-35-16,0 18 15,0 18-15,0-19 0,-17-17 16,17 36-1,-18-1-15,18 36 32,18 17-17,-18-17-15,17 35 16,-17-36-16,0 36 16,0-35-16,18 17 15,-18-17-15,17-1 0,1 1 16,0-18-16</inkml:trace>
  <inkml:trace contextRef="#ctx0" brushRef="#br1" timeOffset="62707.1441">29439 3157 0,'0'-17'16,"-17"17"-1,-1 17 1,0 1 0,18 0-16,-17 17 15,17 0-15,0 0 16,0 1-16,35-1 15,-35 0 1,53-17-16,-35 0 16,35-1-16,-36-17 15,18 0-15,-17 0 16,-18-17-16,18 17 0</inkml:trace>
  <inkml:trace contextRef="#ctx0" brushRef="#br1" timeOffset="63080.9125">29616 3351 0,'17'0'16,"1"0"-1,17 0-15,-17 0 16,17-17-16,0-1 15,-17-17 1,-18 0 0,-18 17-16,-17 0 15,0 18-15,-18 0 16,18 0-16,17 18 16,0 0-16,1-1 15,-1 18-15,18-17 0,18 17 16,35 18-16,-18-35 15,18 0-15,0-1 0,0 1 16,35 0-16,-70-18 16,17 0-1,-18 0-15,-34 0 16,-1 17-16,-17-17 16</inkml:trace>
  <inkml:trace contextRef="#ctx0" brushRef="#br1" timeOffset="64050.3083">28540 3228 0,'-18'0'16,"18"-18"0,-18 18-16,1 0 31,-1 0-16,18 18-15,-35 17 16,35-17-16,-18 35 16,18-36-16</inkml:trace>
  <inkml:trace contextRef="#ctx0" brushRef="#br1" timeOffset="64843.5826">24818 4163 0,'-18'0'0,"36"0"31,17-18-31,-17 18 16,17 0-1,-17 0-15,17-17 0,71 17 16,35 0 0,-35 0-16,0 17 15,388-17 1,-71-17-16,88-1 16,54 0-1,-248 1-15,301 17 16,-318 0-16,-18 17 15,18-17-15,-18 18 0,247 17 16,-264-17-16,176-1 16,-265-17-16,141 18 15,-211-18-15,53 0 16,-124 18-16,-52-36 16</inkml:trace>
  <inkml:trace contextRef="#ctx0" brushRef="#br1" timeOffset="70943.318">22878 12735 0,'0'-17'172,"0"-1"-156,-18 18-1,18-18 1,-18 18 15,18-17-31,-17-1 16,-1 0 0,0 1-16,1 17 0,-18-53 15,17 35-15,-53-52 16,36 17-1,0 0-15,-53-53 16,52 35-16,-17-17 0,-17-70 16,17 87-16,18-17 15,-1 17-15,-17 18 0,-17-53 16,52 71-16,-17 0 16,17 17-16,1 1 15,-19-19-15,36 19 16,0-1-16,0 0 15,0 1-15,0-1 0,0 36 94,0-1-94,0 1 16,-17 0-1,-1-1 1,1 1-16,-19 17 0,1 1 16,0-19-16,-54 71 15,37-52-15,-54 52 16,53-53-16,-35 36 16,35-36-16,-35 36 15,52-36-15,1 18 16,17-36-16,1 19 15,17-19-15,0 1 16,0 0 0,0-36 46,0 0-46,0 1-16,0-1 0,-18-53 15,0 36 1,1 0-16,-1 0 0,0-18 16,-34-35-1,16 35-15,1 0 0,0 0 16,-53-53-16,52 71 0,-17-1 16,18-17-16,0 18 15,-36-35-15,18 17 16,18 17-16,-18-34 15,18 35-15,17 17 0,-17-17 16,17 17-16,1 0 16,17 1-16,17-1 31,1 18-31,0-18 16,34 18-16,-34 0 15,53-35-15,-36 35 16,71-53-1,-53 18-15,70-36 16,-52 36-16,52-35 16,-70 52-16,35-35 15,-70 35-15,0 1 16,-1-1 0,-34 18-16,-36-17 15,17 17 1,19 0-16,-1-18 15,0 18-15,1-18 16,-1 18-16,1-17 0,-1-1 16,0 0-16,1 1 0,-19-19 15,19 1 1,-1-18-16,0 36 16,1-19-16,-36-17 15,18 0-15,-1 18 0,-17-35 16,36 52-1,-1 0-15,1 1 0,-1 17 16,0 0-16,18 17 16,-17 1-1,17 0 1,0-1-16,-36 1 16,19 0-16,-1-1 0,0 1 15,-52 17-15,35-17 16,-1-1-16,-17 1 0,18 0 15,-53-1 1,53 1-16,-1 0 0,-34-1 16,35 1-16,-54-1 15,54 1-15,-18 0 16,-17 17-16,34-17 16,-52-1-16,53-17 15,-36 18 1,36-18-16,17 0 0,1 0 15,-1 0-15,-17 0 16,17 0-16,36 18 31,-1-18-31,1 17 16,88 71 0,-36 1-16,-34-54 15,34 53 1,-34-35-16,-1-18 0,35 71 15,-34-71-15,17 36 16,-36-53-16,1-1 0,-18 1 16,18-18-1,-36 0 1,-17-18 0,17 18-16,-17 0 15,-1 0-15,19 0 0,-19 0 16,1 0-16,-35 18 15,34 0-15,-52 17 16,53-35-16,-53 35 16,35-17-16,-18 17 15,18-17-15,0 17 16,18-17-16,17-1 16,1 1-16,-1-1 0,-17 19 15,17-19-15,-35 36 16,36-17-16,-19 16 15,19-16-15,-1-1 16,1-35-16,17 18 16,-18-18-1,0-18 1,1 0-16,-19-35 16,1 18-16,-18-35 15,18 34 1,-18 1-16,18 0 0,-18 0 15,0-1-15,-18 1 16,18 35-16,-17-18 16,35 1-16,-36 17 15,53-18-15,-35 0 16,36 18 0,17-17-1,17 17 1,19-18-16,-19 18 15,54 18 1,-36-18-16,0 0 0,1 17 16,-1-17-16,18 0 0,-18 0 15,36 0-15,-54 0 16,36 0 0,-35-17-16,0-1 0,-1 1 15,1-1-15,0 0 0,17 1 16,-18-1-16,1 0 15,0 18-15,-18-17 0,17 17 16,1 0-16,0 0 0,-18 17 16,17 1-1,1 0-15</inkml:trace>
  <inkml:trace contextRef="#ctx0" brushRef="#br1" timeOffset="73162.0097">18450 10866 0,'-17'17'16,"17"-34"-16,0-1 15,0 0-15,0 1 16,0-19-16,0-17 16,0 18-16,0 0 0,-18-36 15,18 36-15,0-18 16,0 0 0,-18 18-16,18 0 15,-17 35 16,-1 0-15,0 17-16,1 1 16,-18 0-1,-1-1-15,1 1 0,17 17 16,-17-17-16,-35 17 16,34-17-16,-34 17 15,17 0-15,-35 1 16,35-1-16,17-18 0,-52 36 15,53-17 1,0-1-16,35 0 16,-18-17-16,18-1 15,0 1 1,18-18-16,-1 18 0,1-1 16,0-17-1,-18 18-15,0 0 16,0-1-16,0 1 15,0 0-15,-18-1 16,0-17 15,1-17-15,-1 17-16,-17-36 16,17 36-16,-35-35 15,18 17 1,-18 1-16,18 17 15,-36-18-15,53 18 16,-34 0-16,16 0 16,19 18-16,-19-1 0,1 1 15,17 0-15,-17 17 16,35-17 0,-17-1-16,-1 1 0,0 17 15,18-17 1,-17-1-16,17 1 0,-18 0 15,0-1 1,18 1 0,-35-18-16,35 18 15,-18-18-15,1 17 16,-1-17 0,1 0-1,-1 0 1,0 0-16,1 0 15,-1 0 17,18-17-17,-18 17-15,1 0 0,-1 0 16,-35 0 0,35 0-16,-17 0 15,0 17-15,17 1 0,-35 0 16,53-1-16,-17-17 15,17 18-15,17-18 16,1 0-16,17 0 0,18 0 16</inkml:trace>
  <inkml:trace contextRef="#ctx0" brushRef="#br1" timeOffset="73741.9425">18486 10971 0,'0'0'0,"0"-17"0,17-1 16,-17 0-1,0 1-15,-17 17 32,17 17-32,0 1 15,0 0 1,0-1-16,17 1 0,1 0 16,-1-18-1,-17 17-15</inkml:trace>
  <inkml:trace contextRef="#ctx0" brushRef="#br1" timeOffset="75199.5385">16563 11289 0,'-18'0'16,"18"-18"93,0 1-93,0-1-16,0-17 15,0 17-15,18-17 16,-18 17-16,0-17 15,18 0-15,-1-1 16,-17 19-16,18-36 16,-1 35-16,19 0 15,-36 1-15,17-1 16,1 18-16,-36 0 47,1 18-32,-1-18-15,-17 35 16,17-35-16,-17 18 16,-36-1-1,36 1-15,-53 0 16,53-1-16,-71 1 16,71 0-16,-36-18 15,53 17-15,-17-17 16,17 18-16,1-18 15,17 18 1,0-1-16,17 1 16,-17-1-1,18 1-15,-18 0 16,0-1-16,0 1 16,-18 0-1,1-18 1,-1-18-1,0-17 1,1 17 0,-18-17-16,17 17 0,0 1 15,-17-1 1,17 0-16,1 1 16,17-1-16,-18 0 15,18 1-15,-18-1 16,1 18 15,17-18-31,0 1 63,-18-1-48,18 0-15,-17 1 16,-1-1-16,18 1 62,18-1-46,-1 18-16,-17-18 16,18 18-16,-18-17 15,17 17-15,-17-18 0,18 18 16,0 0-1,-1 0 1,1 0-16,17 0 16,-17 0-16,17-18 15,-17 18-15</inkml:trace>
  <inkml:trace contextRef="#ctx0" brushRef="#br1" timeOffset="80041.8815">15928 10672 0,'-18'0'16,"36"0"-16,-36-18 46,36 18-30,0 0-16,-18-18 16,17 18-16,1 0 15,-1-17-15,1 17 0,0-18 16,-1 18-16,1-18 16,0 1-16,-1 17 15,1-18-15,35 18 16,-35 0-1,-1 0-15,18 18 16,-17-18-16,0 0 0,-1 0 16,1 0-1,-18-18 32,0 0-31,0 1-1,0-18 1,0 17-16,0-17 16,0 17-16,0 0 47,0 36-32,18-18 1,-18 18-16,17-18 15,1 17 1,0-17 0,-1 0-1,1-17-15,-1-1 16,1 18 0,-18-18-16,0 1 15,0-1 16,-18 18-15,1 0 0,-1 0-1,1 0 1,-1 0-16,0 0 0,-17 0 16,17 18-16,-17-1 15,17-17-15,1 0 0,-1 18 16,1-18-1,17 18-15,-18-18 16,18-18 0,18 18-16,-18-18 15,17 1-15,1-1 16,-1-17-16,-17 17 16,0 0-1,18 18-15,-18-17 16,-18 17-1,1 17 1,-1 1-16,-35 0 16,18-18-16,-36 17 15,36 1-15,-35 0 16,34-1-16,-17-17 16,36 18-16,-1-18 15,0 0 63,1 0-78,-1-18 16,-35 1-16,36 17 16,-36 0-16,17 0 15,1 0 1,18 0-16,-19 17 15,19-17 17,17-17-17,-18-1-15,-17 0 16,17 1-16,-17-1 16,17 18-16,0 0 15,18-18-15,-17 1 0,17-1 16,17 1-1,1-1 1,-18 0 0,18 18-16,-36 0 15,18 18 17,18 17-17,17 0-15,-17 1 16,35-1-16,-18-17 15,18 17-15,-36-35 16,1 0-16,0 18 16,-18-36 15,-18 18-31,0-18 16,18 1-16,0-19 15,-17 36-15,17-35 16,17 35-16,1-18 15,0 18 1,-1 0-16,1 0 16,0-17-16,-18-1 31,0 1-15,0-1 15,17 18 0,1 18-15,0-18-16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09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2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7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7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07">5133 3016 0,'35'0'16,"-17"0"-16,35-17 16,-36 17-1,1 0-15,-18 17 16,-18 1-16</inkml:trace>
  <inkml:trace contextRef="#ctx0" brushRef="#br0" timeOffset="2130.9206">5239 3175 0,'53'0'16,"-106"0"-16,123 0 0,-52 0 15,17-18 1,-17 18-16</inkml:trace>
  <inkml:trace contextRef="#ctx0" brushRef="#br0" timeOffset="2725.4765">6138 2628 0,'0'-53'15,"0"106"-15,18-70 32,17 87-32,-17-17 15,0 0-15,-18 18 0,17 34 16,1-34-16,-18 35 15,17-71-15,19 36 16,-19-54 0,1 1-16</inkml:trace>
  <inkml:trace contextRef="#ctx0" brushRef="#br0" timeOffset="3208.8347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8">6597 3210 0,'0'0'32,"0"-17"-32,0-1 0,-18 18 0,18 18 15,18 17 1,0 0-16,-18 0 16,17 54-16,1-1 15,0-35-15,-1-18 16,1 53-1,-18-52-15,17-1 0,19 0 16,-19-35 0,1 0-16</inkml:trace>
  <inkml:trace contextRef="#ctx0" brushRef="#br0" timeOffset="4116.3989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6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03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2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4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1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3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7">12947 3034 0,'0'0'0,"18"0"0,-1-18 15,-17 1-15,0-1 16,0 0-16</inkml:trace>
  <inkml:trace contextRef="#ctx0" brushRef="#br0" timeOffset="9892.4295">18644 1764 0,'0'18'16,"18"34"-16,-18-16 15,18-1-15,17 71 16,-17-36 0,-1-34-16,-17 34 15,0-52-15,18 0 16</inkml:trace>
  <inkml:trace contextRef="#ctx0" brushRef="#br0" timeOffset="10967.6952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5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5">19526 2011 0,'18'17'47,"52"19"-47,-34-1 16,-1-17-16,0 17 0,1 0 15,52 18-15,-53-35 16,18 35 0,-35-36-16,-1 1 15,1-18-15,-18 18 0</inkml:trace>
  <inkml:trace contextRef="#ctx0" brushRef="#br0" timeOffset="13119.1122">19844 1958 0,'-18'18'16,"0"-1"-16,-34 71 15,16-52-15,19 17 0,-36 35 16,35-53 0,18 18-16,0-35 0,0 17 0,18-17 15</inkml:trace>
  <inkml:trace contextRef="#ctx0" brushRef="#br0" timeOffset="13664.5636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1">20373 1834 0,'-18'36'15,"18"-19"-15,0 1 16,0 17 0,0-17-16,0 0 0,18-1 0,-18 1 15,0-1 1</inkml:trace>
  <inkml:trace contextRef="#ctx0" brushRef="#br0" timeOffset="14259.0347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5">21396 1764 0,'0'0'16,"0"-53"-16,0 18 0,0 17 16,0 0-1,0 36-15,0 35 16,18 0-1,-18 17-15,0 1 0,17 70 16,1-88-16,17 71 16,-35-72-16,35 19 15,-17-36-15,0-17 16,-1 0-16,1-1 16,17 1-16</inkml:trace>
  <inkml:trace contextRef="#ctx0" brushRef="#br0" timeOffset="15270.9572">21855 1958 0,'0'0'0,"17"18"16,1 34-1,17-34-15,18 35 16,-18-18-16,18 18 16,-35-35-16,35 35 15,-53-36-15,35 1 16,-35 0 0</inkml:trace>
  <inkml:trace contextRef="#ctx0" brushRef="#br0" timeOffset="15460.7173">22084 1976 0,'0'0'0,"-18"35"16,-35 18-16,36-18 15,-1 18 1,18-35-16,0 17 0,18 0 15,-1-17-15,36 17 16</inkml:trace>
  <inkml:trace contextRef="#ctx0" brushRef="#br0" timeOffset="16037.8877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6">22595 1834 0,'18'0'15,"0"-17"1,-1 17-16,1 0 16,-18 17-1,0 1-15,0 0 0,-18 17 16,1-17-16,17 17 15,-18-35 1,18 18-16,18-18 16,-1 0-1,1 0-15,0-18 16</inkml:trace>
  <inkml:trace contextRef="#ctx0" brushRef="#br0" timeOffset="16767.5297">22754 1782 0,'18'0'15,"-1"0"1,1 0 0,-18 17 15,0 1 0,0-1-15,0 1-1,0 0 17,18-18-17,-18 17 1,17-17-1,-17 18 1,0 0 0,-17-18-1,17 17 1</inkml:trace>
  <inkml:trace contextRef="#ctx0" brushRef="#br0" timeOffset="17144.8793">23001 1693 0,'0'0'16,"18"0"-16,-18 18 47,0 35-47,0-35 16,17 17-16,1 18 0,-18-18 15,18 0-15,-1 1 0,19 52 16,-19-53-1,19 36-15,-19-36 16,1 0-16,-18-17 16,17-18-1,-17 17-15</inkml:trace>
  <inkml:trace contextRef="#ctx0" brushRef="#br0" timeOffset="17872.7436">24130 2064 0,'18'0'16,"-1"-18"0,1 18-16,0 0 15,-1 0-15,18 0 0</inkml:trace>
  <inkml:trace contextRef="#ctx0" brushRef="#br0" timeOffset="18017.6368">24730 2081 0,'17'0'15,"1"0"-15,0 0 16,-1 0-16,19 0 0,-19 0 16</inkml:trace>
  <inkml:trace contextRef="#ctx0" brushRef="#br0" timeOffset="18156.8592">25188 2081 0,'18'-17'16,"0"17"-16,-1-18 16,1 18-16</inkml:trace>
  <inkml:trace contextRef="#ctx0" brushRef="#br0" timeOffset="18257.968">25435 2081 0,'18'-17'0,"0"-1"16</inkml:trace>
  <inkml:trace contextRef="#ctx0" brushRef="#br0" timeOffset="20993.0141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01">28646 2769 0,'0'0'0,"35"0"0,35 18 16,1 0-16,0-1 16,-1 1-1,-52 0-15,35-1 16,-36 1-16,1 17 15,0-17-15,-36-1 16,0 19 0,1-19-16,17 1 0,-18 35 15,0-18 1,1 0-16,17 1 16,-18-19-1</inkml:trace>
  <inkml:trace contextRef="#ctx0" brushRef="#br0" timeOffset="22979.0949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2">31415 2681 0,'0'124'0,"0"-248"0,18 301 16,-1-72-16,1-69 16,-1-1-16,1 0 15,-18 0-15,18-17 16</inkml:trace>
  <inkml:trace contextRef="#ctx0" brushRef="#br0" timeOffset="25797.6927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98">28716 3404 0,'53'18'16,"-18"0"-16,36-1 15,-36 1 1,53 17-16,-35-17 15,0 35-15,-35-36 16,-18 1-16,0 17 16,-18 1-16,-52 16 15,34-16-15,-34 34 16,35-34-16,17-19 16,-17 54-16,17-54 15,0 19-15</inkml:trace>
  <inkml:trace contextRef="#ctx0" brushRef="#br0" timeOffset="26678.159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5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04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2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9">31397 3581 0,'0'0'15,"36"17"-15,-19 1 0,18 17 16,-17-17 0,0 0-16,-18-1 0,17 18 15,-17 1-15,0-19 16,0 19-1,0-19-15,0 19 0,18-19 16,0 1-16,17-1 16,-17 1-16,17-18 15,-18 0-15,1-18 16</inkml:trace>
  <inkml:trace contextRef="#ctx0" brushRef="#br0" timeOffset="28662.2484">19526 3916 0,'18'17'16,"-18"1"-16,18 0 16,-1-18-1</inkml:trace>
  <inkml:trace contextRef="#ctx0" brushRef="#br0" timeOffset="28801.7683">19597 4233 0,'17'0'16,"1"0"-1,-18-17 1</inkml:trace>
  <inkml:trace contextRef="#ctx0" brushRef="#br0" timeOffset="28967.1209">19685 4322 0,'0'35'16,"0"-70"-16,-18 70 0,18-18 15,0 1-15,18-18 16,-18 18-16,18-18 15</inkml:trace>
  <inkml:trace contextRef="#ctx0" brushRef="#br0" timeOffset="34448.1547">3739 5362 0,'-17'0'0</inkml:trace>
  <inkml:trace contextRef="#ctx0" brushRef="#br0" timeOffset="35263.1123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3">4815 5309 0,'0'18'0,"18"-18"16,0 0-16,35 0 16,-18 0-16,18 0 15,-36 0-15,36 18 16,-35-1-1,0-17-15</inkml:trace>
  <inkml:trace contextRef="#ctx0" brushRef="#br0" timeOffset="36587.6758">4886 5556 0,'0'0'0,"35"18"0,1-18 16,16 0-16,-16 0 15,-19 0-15,19 0 16,-19 0 0</inkml:trace>
  <inkml:trace contextRef="#ctx0" brushRef="#br0" timeOffset="37537.8151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6">6720 5803 0,'0'18'15,"18"-1"-15,-18 1 0,18 17 16,-1 18-16,1 36 16,0-37-16,-18 37 15,0-36-15,0 17 16,0-35-16,0 36 15,17-53-15,-17 17 16,0-18-16,18 1 16,0 0-1,-1-18-15</inkml:trace>
  <inkml:trace contextRef="#ctx0" brushRef="#br0" timeOffset="39399.5133">7267 6262 0,'0'0'15,"36"0"-15,-1 0 0,0 0 0,36-18 16,-36 18-1,0 0-15,53-17 16,-52-1-16,-1 18 0,-17-18 16,17 18-16,-18-17 15,1 17-15,-36 0 16,1 0-16,-18 0 16</inkml:trace>
  <inkml:trace contextRef="#ctx0" brushRef="#br0" timeOffset="39584.6309">7497 6015 0,'17'70'15,"-34"-140"-15,34 176 0,-17-36 16,18-34-16,-18 16 0,0-16 15,0-1-15,17 53 16,-17-53-16</inkml:trace>
  <inkml:trace contextRef="#ctx0" brushRef="#br0" timeOffset="41336.9521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45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05">9331 6209 0,'-18'0'0,"1"0"15,17 18 1,-18-1 0,18 18-16,0-17 0,0 0 15,18-1-15,-18 1 16,0 0-16,17-1 0,19 19 15,-19-36-15,1 17 0,35-17 16,-36 0-16,1 0 16,0-17-16</inkml:trace>
  <inkml:trace contextRef="#ctx0" brushRef="#br0" timeOffset="42959.9456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5">10319 6421 0,'35'17'16,"-70"-34"-16,88 34 0,-36-17 0,1 0 15,0 0-15,-18-17 16,17 17-16</inkml:trace>
  <inkml:trace contextRef="#ctx0" brushRef="#br0" timeOffset="43733.0608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9">10989 6279 0,'0'0'16,"35"0"-16,-17 0 16,0 0-16,-1 0 0,1 0 15,17 0-15,-17 0 16,-1-17-16,-17-1 16,-17 1-1,17-1-15</inkml:trace>
  <inkml:trace contextRef="#ctx0" brushRef="#br0" timeOffset="44113.4272">11077 6085 0,'0'0'15,"0"89"-15,0-54 0,0 18 16,0-18-16,0 0 0,18 18 0,-18-35 15,35 52 1,-35-52-16,18 0 0,-18-1 16,17-17-1</inkml:trace>
  <inkml:trace contextRef="#ctx0" brushRef="#br0" timeOffset="44417.7965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5">11959 6227 0,'18'0'31,"17"0"-31,0 0 16,36 0-16,-36 0 15,53-18 1,-17 0-16,-53 18 15,17 0-15,-35-17 16</inkml:trace>
  <inkml:trace contextRef="#ctx0" brushRef="#br0" timeOffset="45251.5065">12259 6085 0,'-18'18'0,"1"17"16,-1-17-16,-17 53 15,17-36-15,-17 35 16,17-52 0,18 17-16,-17-35 0,17 18 15</inkml:trace>
  <inkml:trace contextRef="#ctx0" brushRef="#br0" timeOffset="45428.598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48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907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2">14041 6385 0,'52'0'16,"-34"0"-16,0 0 0,-1 0 15,1-17-15,0 17 0</inkml:trace>
  <inkml:trace contextRef="#ctx0" brushRef="#br0" timeOffset="47919.7685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32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06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6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24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3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7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4">4604 9013 0,'17'-17'0</inkml:trace>
  <inkml:trace contextRef="#ctx0" brushRef="#br0" timeOffset="71866.1599">4480 8590 0,'0'0'15,"-35"71"-15,17-18 16,18 0-16,-17 17 0,-1 71 16,18-70-16,18-18 15,52 35 1,1-18-16,-18-52 0,35 17 15,-35-35 1,-18 18-16,0-18 0,-17-18 16,17 18-16,-35-17 0,18-19 15</inkml:trace>
  <inkml:trace contextRef="#ctx0" brushRef="#br0" timeOffset="72011.8474">4604 9102 0,'17'0'16,"19"0"-16,-19 0 0,19 0 0,-1 0 16,0 0-16,18-18 15,18 18-15,-54 0 16,1-18-16</inkml:trace>
  <inkml:trace contextRef="#ctx0" brushRef="#br0" timeOffset="72139.4987">4498 8802 0,'35'-35'0,"0"17"15,1 0-15,70 1 16,-53-1-16,-1 18 16</inkml:trace>
  <inkml:trace contextRef="#ctx0" brushRef="#br0" timeOffset="72491.3586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6">5874 9190 0,'0'0'16,"-18"18"-16,0-1 0,1 1 0,17 17 15,0-17-15,35-1 16,0 1-16,-17-18 16,17 18-16,1-18 15,-19-18-15,36 0 16,-18 1-16,-17-1 0,0-35 15,-1 36 1,-17-19-16</inkml:trace>
  <inkml:trace contextRef="#ctx0" brushRef="#br0" timeOffset="73240.8579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7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8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107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19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9">21925 7885 0,'35'0'16,"-70"0"-16,106-18 0,-36 18 0,36 0 15,-54 0-15,36 0 16,-35 0-16,-18 18 16</inkml:trace>
  <inkml:trace contextRef="#ctx0" brushRef="#br0" timeOffset="81092.4129">21996 8026 0,'0'0'16,"35"17"-16,-17 1 0,52-18 15,-35 0-15,36 0 16,-36 0 0</inkml:trace>
  <inkml:trace contextRef="#ctx0" brushRef="#br0" timeOffset="81504.4613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68">23178 8061 0,'-18'0'15,"36"0"1,-1 0-16,1 0 16,-18-18-1</inkml:trace>
  <inkml:trace contextRef="#ctx0" brushRef="#br0" timeOffset="81949.2441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8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4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4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9">22260 9349 0,'18'-18'0</inkml:trace>
  <inkml:trace contextRef="#ctx0" brushRef="#br0" timeOffset="84651.4904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6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09">23777 9013 0,'36'0'15,"-1"0"-15,-18 0 0,36 0 16,-35 0-16,0 0 15,-18 18 1,-18-18 0</inkml:trace>
  <inkml:trace contextRef="#ctx0" brushRef="#br0" timeOffset="85325.9157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6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77">5556 10442 0,'0'18'15,"-17"17"-15,17 0 16,0 71-16,0-35 16,0-1-16,17 71 15,-17-52-15,0-19 16,18-17-16,-18 0 0,35 53 16,-35-71-16,18 0 15</inkml:trace>
  <inkml:trace contextRef="#ctx0" brushRef="#br0" timeOffset="97909.4678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2">10583 10901 0,'18'0'16,"-18"17"-16,18-17 15,-18 18 1,17 0 0,1-1-1,0-17-15</inkml:trace>
  <inkml:trace contextRef="#ctx0" brushRef="#br0" timeOffset="98377.0588">11007 10583 0,'0'18'16,"0"0"-16,0-1 0,0 71 15,0-35-15,17-17 16,1 69-1,0-52-15,17 36 16,-17-36-16,-1 17 16,1-52-16,-1 17 15,-17-17-15,0 17 16</inkml:trace>
  <inkml:trace contextRef="#ctx0" brushRef="#br0" timeOffset="101212.0327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604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9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71">11536 12488 0,'0'0'15,"70"-17"-15,-34 17 0,17 0 16,35-18-16,-35 0 15,-18 18-15</inkml:trace>
  <inkml:trace contextRef="#ctx0" brushRef="#br0" timeOffset="110656.5009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37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6">10389 13794 0,'0'17'16,"18"-17"0,0 0-1</inkml:trace>
  <inkml:trace contextRef="#ctx0" brushRef="#br0" timeOffset="111953.0741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63">5574 14764 0,'-18'0'16,"1"17"0,17 1-16,-18 0 0,0 70 15,1-35-15,17 35 16,0-35-16,35 17 16,0-34-1,36-1-15,-36-17 0,18-1 16,-18-17-16,1 0 15,52 0-15,-53-17 16,0-1-16</inkml:trace>
  <inkml:trace contextRef="#ctx0" brushRef="#br0" timeOffset="112752.8861">5733 15064 0,'0'0'0,"0"35"0,0 88 16,17-70-16,1 71 16,0-71-16,17 53 15,-18-71-15,1 0 16</inkml:trace>
  <inkml:trace contextRef="#ctx0" brushRef="#br0" timeOffset="113921.2731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8">10213 15222 0,'0'0'15</inkml:trace>
  <inkml:trace contextRef="#ctx0" brushRef="#br0" timeOffset="114270.9913">10724 14923 0,'0'0'15,"-35"17"-15,18 18 0,-1-17 16,18 17-1,0 1-15,0-1 0,18-17 0,-1 17 16,54 0-16,-36-17 16,71-1-16,-53 1 15,35-18 1,-53 0-16,1-18 0,-1 18 16,-18-17-16</inkml:trace>
  <inkml:trace contextRef="#ctx0" brushRef="#br0" timeOffset="114427.4085">11060 15081 0,'0'0'16,"0"71"-16,17-18 0,-17-18 16,18 36-16,0-36 15,-1 18 1,-17-18-16</inkml:trace>
  <inkml:trace contextRef="#ctx0" brushRef="#br0" timeOffset="114873.1603">10178 16351 0,'17'0'16,"-34"0"-16,52 0 0,-17 0 16,-1 0-16,1 0 15,-18 18 1</inkml:trace>
  <inkml:trace contextRef="#ctx0" brushRef="#br0" timeOffset="114990.1969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9">5962 16898 0,'0'18'16,"18"-1"-16,-18 1 16</inkml:trace>
  <inkml:trace contextRef="#ctx0" brushRef="#br0" timeOffset="116518.343">6068 17268 0,'0'0'16</inkml:trace>
  <inkml:trace contextRef="#ctx0" brushRef="#br0" timeOffset="117146.2745">8149 16581 0,'0'0'16,"0"17"-16,0 18 0,0 71 15,18-17-15,-1-1 16,1 123 0,-18-105-16,0 124 0,0-125 15,18 72 1,-18-107-16,0-17 0,0 0 16</inkml:trace>
  <inkml:trace contextRef="#ctx0" brushRef="#br0" timeOffset="119042.1658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7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09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9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8">18927 5468 0,'0'0'0,"17"0"16,36 0-16,0 0 15,106 18-15,-71-18 16,124 17 0,-107 1-16,142 0 15,-123-18-15,88 0 16,-124 0-16,-18 0 15,-34 0-15,-19-18 0,-17 18 16</inkml:trace>
  <inkml:trace contextRef="#ctx0" brushRef="#br0" timeOffset="128012.3858">19456 5062 0,'-106'71'16,"212"-142"-16,-283 177 0,107-71 0,-89 36 15,88-18-15,19-18 16,-37 18-1,54 0-15,35-18 0,18 1 16,88 17 0,123 52-1,-159-69-15,107 34 16,-107-35-16,1 1 16</inkml:trace>
  <inkml:trace contextRef="#ctx0" brushRef="#br0" timeOffset="148066.9263">16422 6050 0,'0'-17'0,"17"17"31,1 0-15,17 17-16,18-17 0,71 0 15,-71 0-15,17 0 16,18 0-16,71 18 16,-88-18-16,-1 0 0,54 0 15,-18 0 1,-89-18-16,1 18 15</inkml:trace>
  <inkml:trace contextRef="#ctx0" brushRef="#br0" timeOffset="149467.8871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38:11.5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13370 12771 0,'0'0'0,"0"-18"16,-17-17-1,-1 35 17,18 17-32,0 1 0,0 52 15,0-17 1,18 18-16,-1-53 15,1 17-15,0-17 0,17-1 16,0-17 0,-17 0-16,17-17 0,0-19 15,1 1-15,-19 17 16,1 18-16,-18-17 0,18 17 16,-1 0-16,-17 17 15,0 1-15,18 0 0,-1 17 16,1-35-1,0 18-15,-1-18 0,19-18 16,-19 0-16,19-35 16,-36 18-16,0 0 15,-36-36 1,-17 18-16,36 18 16,-36 0-16,35 35 15,1 17-15,17 1 16,17 35-16</inkml:trace>
  <inkml:trace contextRef="#ctx0" brushRef="#br0" timeOffset="365.0398">14129 12947 0,'0'18'15,"0"35"-15,0-1 16,0-34-16,17 35 16,-17-35-16,18-1 15,-18 1-15,18 0 0</inkml:trace>
  <inkml:trace contextRef="#ctx0" brushRef="#br0" timeOffset="1828.1915">4004 14534 0,'0'18'47,"0"17"-47,0 1 15,-18-19-15,18 19 0,0-1 16,0-18-16,0 19 16,18-19-16,-18 1 0,18 0 15,-1-1-15,1-17 16,0 0-16,-1-17 15,1-1-15,0-17 16,-1 35 0,1 0-1,17 35 1,-17-17-16,17-1 16,0-17-16,1 0 15,-19-17-15,18-19 16,-17 1-16,0 0 15,-18-36 1,0 36-16,-18-36 16,0 36-16,1 18 0,-1-1 15,-17 0-15,35 1 16,0 34-16</inkml:trace>
  <inkml:trace contextRef="#ctx0" brushRef="#br0" timeOffset="2439.4382">4568 14676 0,'0'0'0,"18"0"16,0 0-16,-1 0 15,1 0-15,0 17 16,-1-17-16,-17 18 16,18-1-16,-18 1 15,0 17-15,0-17 16,-18 0-16,18-1 15,18-17 1,-18 18-16,18-18 16,17 0-16,-17 0 0,17 0 0,0 0 15,0 18 1,-17-18-16</inkml:trace>
  <inkml:trace contextRef="#ctx0" brushRef="#br0" timeOffset="4341.2916">8378 4392 0,'0'-18'32,"36"1"-17,-1-1-15,36-17 16,-18 17-16,17-17 16,-35 17-16,1 1 15,-1-1-15,-35 0 16,-18 36-1,-17-18-15,0 35 16,17-17-16,0 17 16,18 1-16,0 34 15,18-35-15,0 1 16,17-19-16,0 19 0,36-1 16,-36-18-16,-17 1 0,35 0 15,-36-1-15,1-17 16,-36 18-1,1-18-15,-54 35 16,36-17 0,0-18-16,-1 18 0,-34 17 15,34-35-15,1 18 16,0-18-16,17 17 16,1-17-16,17 18 15</inkml:trace>
  <inkml:trace contextRef="#ctx0" brushRef="#br0" timeOffset="13122.7481">5644 9984 0,'-17'0'0,"-1"0"16,1 0-16,17 17 15,-18 1-15,18 17 16,0-17-16,18-1 16,-18 1-16,35 0 15,-18-18 1,1 0-16,0-18 16,-1-35-16,-17 36 15,0-1-15,0-17 16,-17 17-16,-19 18 15,19 18-15,-1-1 16,1 1-16,-1 17 16,18-17-16,0-1 15,18 1-15,-1-18 16,1 0-16,-1-18 16,1 1-1,-36-1 1,1 18-16,-1-17 15</inkml:trace>
  <inkml:trace contextRef="#ctx0" brushRef="#br0" timeOffset="13929.1335">5345 8714 0,'0'17'16,"-18"-17"-1,18 18 1,0 0 0,18-18-1,-18 17-15,17-17 16,1 0 0,0 0-1,-18 18 32,-18-18-31,18 17-16,-18-34 78,1 17-63,-1 0 1,0 17 0,1-17-16,34-17 15</inkml:trace>
  <inkml:trace contextRef="#ctx0" brushRef="#br0" timeOffset="14453.299">5468 8114 0,'0'0'0,"-18"0"0,1 0 16,-1 18 0,18-1-1,0 1-15,18-1 16,-1-17-1,1 0-15,0 0 16,-1 0 0,-17-17-16,18 17 0,-18-18 15,-18 1-15,1 17 16,-19 0 0,19 0-16,-1 0 15,18 17-15,18-17 16,17 0-1,-17 0-15,17-17 0,18-1 16,-35 0-16,-1 1 31,-34 17-31,-19 0 16,19 17-16,-1 1 16</inkml:trace>
  <inkml:trace contextRef="#ctx0" brushRef="#br0" timeOffset="15242.1863">11518 8308 0,'-35'0'16,"17"0"-16,1 18 15,-1-1 1,18 1-16,0-1 16,0 1-16,18-18 15,-1 0-15,36-18 16,-35 1-16,17-36 15,-35 35-15,0-17 16,0 17-16,-18 18 16,-17 0-1,35 18-15,-17 17 16,17-17 0,17-18-16,18 0 15,-17 0-15,0 0 16,-18-18-16</inkml:trace>
  <inkml:trace contextRef="#ctx0" brushRef="#br0" timeOffset="16787.858">8802 7796 0,'-18'0'15,"1"0"16,17 18 1,-18-18-17,36 0 1,-1 0 0,-17-18-16,18 18 15,-18-17 1,0-1-16,-18 18 15,1 0-15,17 18 16,-36-1-16,19 1 16,17 17-16,17-35 31,19 0-15,-19-17-16,1-1 0,17 0 15,-35 1 1,-18 17-1,1 0-15,-1 17 0,1 1 16,17 0 0,0-1-16,0 1 0</inkml:trace>
  <inkml:trace contextRef="#ctx0" brushRef="#br0" timeOffset="17611.398">7990 10178 0,'-35'0'16,"70"0"-16,-87 0 0,16 0 16,19-18-1,34 18 1,1 0 0,0 0-1,-1 0 1,1 0-1,-18-18 1,-18 18 0,1 0-16,-1 0 15,0 0 1,36 0 0,0 0-1,-1 0 1,1 0-1,-36 0 1,1 0 0,17-17-1,17-1 17,18 18-17,-17 0 1,0 0-16</inkml:trace>
  <inkml:trace contextRef="#ctx0" brushRef="#br0" timeOffset="18649.6883">10548 10213 0,'0'-18'0,"18"18"15,-36 0 1,0 0 15,18 18-15,-17 0-16,17-1 15,17-17 1,1 0 0,0-17-1,-18-1 1,-36 18 0,19 0-16,-18 0 15,-1 18-15,1 17 16,17-18-16,18 1 15,0 0-15,18-1 16,35-17 0,-35-17-16,17-1 0,0-17 15,-17 35-15,-18-18 16,-18 1 0,-17 17-1,17 0-15,-17 0 16,17 0-16,36 0 15,-18-18-15,53 0 16,-36 1-16</inkml:trace>
  <inkml:trace contextRef="#ctx0" brushRef="#br0" timeOffset="19340.3203">11412 9172 0,'0'-17'16,"0"34"-16,-17-52 0,-1 35 16,0 0-16,18 18 31,36-18-15,-19 0-16,19 0 15,-19 0-15,19-18 16,-36 0-16,0 1 15,0-1 1,-36 18 0,1 0-16,17 0 0,-17 0 15,0 0-15,35 18 16,-18-18-16,18 17 16,0 1-16,35-18 15,1 0-15,-1 0 16,-17-18-16,-1 1 15,-17-1 1,-17 18 0,-1 0-1,-17 0-15,17 18 0,0-18 16,18 17 0,18-17-16,17 0 15</inkml:trace>
  <inkml:trace contextRef="#ctx0" brushRef="#br0" timeOffset="23871.8731">6862 12612 0,'35'17'16,"-70"-34"-16,87 52 0,37-35 16,-36 18-16,-1-18 0,19 0 15,0 0-15,70-18 16,-88 18-16,0 0 0,-1-18 16,37 1-1,-36 17-15,-36 0 16,-34-18-1</inkml:trace>
  <inkml:trace contextRef="#ctx0" brushRef="#br0" timeOffset="24132.8491">7391 12453 0,'0'-18'15,"35"18"-15,-17-17 16,35 17-1,-18 0-15,18 17 16,-18-17-16,0 18 0,1 0 0,-1-1 16,18 19-16,-36-36 15,1 17-15,-18 1 0,0 17 16,0-17-16,-35 17 16,-1-17-1,-16 35-15,16-36 16,-17 19-16,18-1 15,0 0-15</inkml:trace>
  <inkml:trace contextRef="#ctx0" brushRef="#br0" timeOffset="50617.3721">10654 10601 0,'-18'0'16,"1"18"-1,17-1 1,0 19-16,0-19 0,0 18 15,17 36 1,1-36-16,35 36 16,-36-36-16,54 18 15,-18-35-15,17-1 16,-17-17-16,-17 0 16,-1 0-16,18-17 15,-18-1-15,-17 18 0,-1-35 16,-17 17-16</inkml:trace>
  <inkml:trace contextRef="#ctx0" brushRef="#br0" timeOffset="51112.6965">10407 10830 0,'0'0'0,"0"-17"16,0-1 0,18 0-16,-1 1 15,1-36-15,0 18 16,-1 17-16,-17 0 0,18-35 15,-1 36-15,1-1 16,-18 0 0,18 18-16,-1 0 15,19 18 1,-19-18-16,36 18 16,-35-18-16,35 17 15,-18-17-15,-17 18 16</inkml:trace>
  <inkml:trace contextRef="#ctx0" brushRef="#br0" timeOffset="57745.5723">26652 10372 0,'18'0'16,"-18"-18"-16,-18 18 16,18-18-1,-17 18 1,-1-17-1,0 17-15,1 0 16,-1 17-16,1-17 0,-19 36 16,19-19-16,-1 1 0,18 0 15,0 17-15,35-17 16,1-1-16,-19-17 16,36 0-1,-18-17-15,18-19 16,-35 19-16,17-19 15,-35 19-15,0-1 16,0 0-16,-17 1 0,-1-1 0,0 18 16,-52 0-1,34 0-15,-34 35 16,52-17-16,-17 17 16,35 1-1,0-19-15,18-17 0,17 36 16,0-36-16,18 0 15,-18 0-15,1-18 16,-1 0-16,-17 1 16,-1-36-16,-34 0 15,17 35-15,-36-35 16,1 36-16,-18-1 16,18 18-1,17 18-15,-52 17 16,52-18-16,0 1 0,18 17 15,0-17-15,18 17 0,0-17 16,35 0-16,-18-1 16,18-17-1,-18 0-15,0-17 16,-17 17-16,0-18 16,-18-17-16,0 17 0,-18-35 15,0 18-15,-35 0 16,36 17-16,-1 18 15,-35-18-15,36 36 16,-1-18-16,18 35 16,-18-17-16,18-1 0,0 19 0,18-19 15,35 36-15,-36-35 16,19 0-16,-1-18 0,0 17 16,1-17-1,-19-17-15,1 17 16,-18-18-16,0-17 0,-18 17 15,-17-35-15,17 35 16,-35-17-16,36 18 16,-19 17-16,19 0 15,-1 0-15,1 0 16,-1 17-16,18 18 0,0-17 16,18 17-16,-1-35 15,36 18-15,-18 0 16,36-18-1,-53-18-15,17 0 0,0-17 16,-17 17-16,-18-34 16,-18 16-16,0 19 15,1-1-15,-1 0 0,-17-17 16,17 35-16,-52-18 16,34 36-16,19-18 15,-18 35-15,17-17 0,-17 53 16,35-54-16,17 18 15,36 18 1,-35-35-16,52 0 16,-52-1-16,35-17 15,-35-17-15,-18-1 16,-18 0-16,0 18 16,18-17-16,-35-1 15,17 18-15,1 18 16,-1-18-1</inkml:trace>
  <inkml:trace contextRef="#ctx0" brushRef="#br0" timeOffset="59803.0626">31838 12788 0,'0'0'16,"0"-17"-16,0 34 15,0 36 1,0-18-16,0 1 16,0-1-16,0 0 0,0 18 15,18-35-15,-18 17 16,17-35-16,1 18 0,17-18 16,-17 0-16,0-18 15,-1 0-15,1-17 0,0 18 16,-1-19-1,-17 19-15,18 17 16,-18 17-16,18 1 16,-1 35-1,1-18-15,17-17 0,18 17 16,-35-35-16,52 0 16,-52 0-16,17-35 15,-17-1-15,-18 1 16,0-35-16,-18 34 15,0 1-15,-17 0 16,18 17-16,-19 18 16,36 18-1,0 35-15</inkml:trace>
  <inkml:trace contextRef="#ctx0" brushRef="#br0" timeOffset="60003.0413">32508 13106 0,'18'53'16,"-36"-106"-16,36 141 0,0-53 0,-1 18 16,-17-35-16,18 35 15,0-36-15,-1 1 16,-17 0-16</inkml:trace>
  <inkml:trace contextRef="#ctx0" brushRef="#br0" timeOffset="60882.9128">20373 14676 0,'-18'17'0,"18"18"16,0 1-16,-17 17 16,17-18-16,0 36 15,0-54 1,17 1-16,1-1 0,0-17 15,17 0 1,-18-17-16,19-18 16,-36 17-16,17-35 15,1 35-15,-18 1 16,0 34 0,0 1-16,18 17 15,-18 1-15,17-19 16,1 1-16,0-1 0,35 1 15,-36-18-15,18 0 16,1-18 0,-19-17-16,-17 18 15,0-19-15,0-17 16,-35 0-16,17 36 16,18-1-16,-17 18 15,-1-18-15,1 18 16,17 18-16,17-18 15,1 18-15</inkml:trace>
  <inkml:trace contextRef="#ctx0" brushRef="#br0" timeOffset="61144.1838">20884 14799 0,'18'18'16,"0"-1"-16,17-17 16,-35 18-16,18 0 0,-1-1 15,-34 36 1,-1-18-16,18 1 16,-18-19-16,18 1 15,36 17 1,-19-35-16,1 0 0,35 0 15,-36 0-15,1 0 16,0-17-16</inkml:trace>
  <inkml:trace contextRef="#ctx0" brushRef="#br0" timeOffset="61889.0701">25083 3581 0,'35'-18'16,"35"18"0,19-18-1,-37 18-15,54-17 16,-70-1-16,16 18 15,-16 0-15</inkml:trace>
  <inkml:trace contextRef="#ctx0" brushRef="#br0" timeOffset="62178.9306">25453 3581 0,'35'17'15,"-70"-34"-15,88 52 0,-53-17 16,17 35-16,-17-1 16,18 19-16,-18-36 15,0 18-15,0-18 16,18 1-16,-18 34 16,0-52-16,0 0 0,-18 17 15,0-17-15,1-18 16,-1 17-16,-17-17 0,-36-17 15,36 17-15,17-18 16,-34 0 0,16 1-16,1-1 15,17 18-15,1 0 0</inkml:trace>
  <inkml:trace contextRef="#ctx0" brushRef="#br0" timeOffset="64157.9181">25312 3510 0,'0'18'31,"17"-18"32,36 0-47,-17-18-16,-1 18 15,35-17-15,-17-1 16,-17 18-16,-19 0 0,36 0 15,-35 0 1,-18 18-16,0-1 16,0 1-16</inkml:trace>
  <inkml:trace contextRef="#ctx0" brushRef="#br1" timeOffset="100594.689">6209 14640 0,'0'-17'16,"-18"17"0,36 0 30,-18 35-30,18-17-16,-18-1 16,17 36-16,-17-35 15,0 17-15,18-17 16,-18 17-16,0 0 0,17 36 16,1-18-16,17 35 15,-17-35-15,17 35 16,1-35-16,16 35 15,1-53-15,18 54 16,-18-54-16,35 18 16,-35-36-16,53 19 15,-53-36-15,0 17 16,0-17-16,-1-17 16,54-19-16,-53 1 15,53-18-15,-71 18 16,36-36-16,-36 18 15,0-52 1,-17 52-16,-18-18 0,0-70 16,-18-18-1,1 89-15,-18-1 0,-1-35 16,1 71 0,17 17-16,1 1 0,-1 17 15,0 0-15</inkml:trace>
  <inkml:trace contextRef="#ctx0" brushRef="#br1" timeOffset="104671.4777">8625 15540 0,'0'18'16,"-17"-18"-16,17-18 16,0-17-1,0-1-15,0 1 16,0-53 0,0 35-16,17 0 0,1-70 15,0 52-15,-1 18 16,1 0-16,35-70 15,-18 87-15,18-17 16,-18 18-16,1 0 0,52-18 16,-35 35-16,35-17 15,-35 35-15,17 18 16,-34 17-16,52 53 16,-53-35-16,-17 0 15,52 71 1,-52-54-16,0-17 0,17 0 15,-17 0-15,17 35 16,-18-53-16,1 1 0,0-19 16,17 36-1,-35-35-15</inkml:trace>
  <inkml:trace contextRef="#ctx0" brushRef="#br1" timeOffset="108460.8663">4022 16528 0,'0'0'0,"0"-18"0,17 18 32,36 18-17,-35-18-15,35 17 16,-36-17-16,1 18 0,0 0 16,-1-1-16,-17 18 0,0 18 15,-17-17-15,-1 52 16,0-53-16,1 18 15,-1-35 1,18-1-16,-17-17 16,17 18-16,0 0 0,17-1 15,18 1-15,-17-18 16,0 0-16,17 0 0,-17 0 16,-1 0-16</inkml:trace>
  <inkml:trace contextRef="#ctx0" brushRef="#br1" timeOffset="108819.3237">4551 16739 0,'0'36'16,"0"-19"-16,0 19 16,17 16-16,1-34 15,0 0-15,17-1 0,-17 1 16,17-18-16,18 0 16,-18-18-16,0 1 15,-17-1-15,-18 0 16,0-17-16,0 18 0,-35-36 15,0 17-15,-18 19 16,17-1-16,1 18 16,0 0-16,35 18 31,17-18-15</inkml:trace>
  <inkml:trace contextRef="#ctx0" brushRef="#br1" timeOffset="109126.5952">5009 16704 0,'0'18'16,"0"-1"0,0 1-16,0 35 15,18-18-15,-18-17 0,18-1 16,17 1-16,0-18 15,-17 0-15,17-18 16,-17 1-16,-18-1 16,0 1-16,0-36 15,0 35-15,-18 0 0,1 1 16,-1-1-16,-17 18 0,-1-18 16,1 18-16,17 0 15,1 0-15,-1 0 16,36 0-1</inkml:trace>
  <inkml:trace contextRef="#ctx0" brushRef="#br1" timeOffset="109432.6085">5309 16686 0,'0'0'16,"-17"53"-16,17-17 0,17 17 16,-17-36-16,53 18 15,-35-35-15,17 0 16,0-17-16,-17-1 16,-18 1-16,35-36 15,-35 35-15,0-17 16,0 17-16,-17 0 0,-1 1 15,0-1-15,-17-17 16,18 35-16,-36-18 16,35 18-16,0 0 0,18 18 15,0-1-15</inkml:trace>
  <inkml:trace contextRef="#ctx0" brushRef="#br1" timeOffset="109710.4364">5750 16669 0,'0'0'16,"-17"35"-16,17 0 0,0 18 16,0-35-16,35 35 15,-17-53 1,17 17-16,0-17 15,-17 0-15,17-17 0,-17-1 16,-1 1-16,-17-36 16,0 35-16,0-17 15,-35 17-15,17 0 0,-70 1 16,53 17-16,-71 17 16,53 1-16</inkml:trace>
  <inkml:trace contextRef="#ctx0" brushRef="#br1" timeOffset="112851.7634">7303 15981 0,'0'17'31,"17"19"-15,1 17-16,-1-18 0,1 18 15,17 53-15,1-36 16,34 54-16,-35-71 16,36 52-16,-36-69 15,1 17-15,-1-36 16,-18-17 0,-17 18-16,0-36 15,0 1-15,-17-1 16</inkml:trace>
  <inkml:trace contextRef="#ctx0" brushRef="#br1" timeOffset="113356.7474">7126 16281 0,'0'0'15,"-18"0"-15,36 0 16,-18-18 0,18 0-16,17-52 15,-35 35 1,35-54-16,-35 54 15,18 0-15,-18 0 0,0-1 16,0 19-16,18 17 16,-1 0-16,19 17 15,-1 1 1,18 17-16,-18-17 16,0-1-16,1 1 15,16 0-15,1 17 16</inkml:trace>
  <inkml:trace contextRef="#ctx0" brushRef="#br1" timeOffset="117841.2296">6844 17533 0,'-18'0'15,"18"-18"-15,18 18 16,17-17 0,0 17-16,-17 0 15,17 17-15,1 1 0,-19 0 16,36 35-16,-35-36 16,-1 71-16,-17-52 15,-17 52-15,-1-53 16,1 36-1,-1-36-15,18 0 16,0-17-16,18 0 16,-1-18-16,54 0 15,-36 0-15,18 0 16,-35-18 0,35 18-16,-36-18 15</inkml:trace>
  <inkml:trace contextRef="#ctx0" brushRef="#br1" timeOffset="119455.1528">7373 17374 0,'18'0'15,"-1"0"1,1 0 0,17 0-16,1 0 15,-19 0-15,18 0 16,-17 0-16</inkml:trace>
  <inkml:trace contextRef="#ctx0" brushRef="#br1" timeOffset="120237.9278">7761 17163 0,'18'0'31,"-1"0"-31,1 17 0,17 1 16,-17-18-16,-18 18 15,35-1 1,-35 18-1,0 1-15,-17-19 16,17 19 0,-18-19-1,36 1 1,-1-18-16,1 0 16,0 0-16,-1 0 15,1 18-15,-1-18 16,1 0-16</inkml:trace>
  <inkml:trace contextRef="#ctx0" brushRef="#br1" timeOffset="120565.597">8114 17251 0,'0'0'15,"-18"17"-15,1 1 16,17 0-16,0-1 0,17 19 16,1-19-1,17 1-15,-17-18 0,-1 0 16,36 0 0,-35-18-16,17 1 15,-17-1-15,-18-17 16,-18 17-16,1 0 15,-19 1 1,19 17-16,-19 0 16,19 0-16,17-18 15,17 18 1</inkml:trace>
  <inkml:trace contextRef="#ctx0" brushRef="#br1" timeOffset="120855.2167">8378 17251 0,'0'0'0,"18"17"0,-18 1 15,0 17 1,18-17-16,-18 0 16,17-18-16,19 17 15,-19-17-15,19 0 16,-36-17-16,35-1 15,-35 0-15,0-17 16,-18 17 0,1 1-16,17-1 0,-36 1 15,19 17-15,-1 0 16,0-18-16,18 36 31,18-18-15</inkml:trace>
  <inkml:trace contextRef="#ctx0" brushRef="#br1" timeOffset="121160.1511">8696 17198 0,'0'0'0,"-18"18"0,18-1 0,0 1 16,0-1-16,0 1 15,36 17-15,-19-35 16,1 18-16,0-18 16,-1 0-16,1 0 0,-1 0 15,1-18-15,-18 1 16,-18-1 0,1 0-1,-1 1-15,1 17 0,-1-18 16,-17 18-16,17 0 15,0 0-15,1 0 16,34 0 0</inkml:trace>
  <inkml:trace contextRef="#ctx0" brushRef="#br1" timeOffset="121450.7083">9066 17180 0,'0'0'0,"0"18"15,18 17-15,-18-17 16,0-1-16,35 19 16,-17-1-1,0-35-15,17 18 0,0-18 16,-17-18-16,-1 0 15,-17 1-15,0-1 16,0-17 0,-17 17-16,-1 1 15,-35-1 1,18 0-16,-18 18 0,18 18 16</inkml:trace>
  <inkml:trace contextRef="#ctx0" brushRef="#br1" timeOffset="125514.8327">24148 8925 0,'0'18'125,"17"-18"-110,-17 18-15,18-1 16,0 1-16,-1-1 16,-17 1-1,18-18-15,-1 35 16,1-17-16,0 17 15,-1-17-15,1 0 0,0-1 16,-1 1-16,19 17 16,-19-17-16,19-1 15,-19 1 1,18 17-16,-17-17 16,17 35-16,-17-35 15,17-1-15,-17 1 0,0-1 16,34 19-1,-16-36-15,17 35 16,-18-35-16,18 35 16,-36-35-16,1 0 15,0 18-15,-1-18 0,-17 18 0,36-1 16,-19-17-16,1 18 16,0-1-1,-1-17-15,1 18 16,0 0-16,17-1 15,-18 1-15,1-18 0,0 18 16,-1-1-16,1-17 0,17 18 16,-17 0-16,17-1 15,-17-17 1,17 18-16,-17-18 16,17 35-16,-17-35 15,17 35-15,-17-17 16,17-18-16,-18 18 15,36-1-15,-17 1 16,17 0-16,-36-1 16,36 1-16,-35 0 15,-1-18-15,1 17 16,0 1-16,-1-18 0,19 17 16,-19-17-16,1 0 15,0 0-15,-36-17 31,0-1-15</inkml:trace>
  <inkml:trace contextRef="#ctx0" brushRef="#br1" timeOffset="128595.4741">25612 9984 0,'0'-18'16,"17"18"15,1 18-15,0-18-16,-1 35 15,1-17 1,35-1-16,-18 1 15,18 17-15,-18-17 16,36 17-16,-36-17 16,-17-1-16,17-17 15,-17 18-15,17 0 0,18 17 16,-36-35-16,36 17 16,-35 1-16,53-18 15,-54 18-15,36-18 16,-18 0-16,18 0 15,0 0 1,-35 0-16,0 0 0,17 0 16,-18 17-16,1-17 15,35 0-15,-35 0 16,35 18-16,-36-18 16,18 0-16,-17 0 0,17 0 15,18 0 1,-35 0-16,53 0 15,-36 0-15,-18 0 16,19 0-16,-1-18 0,-17 18 0,35-17 16,-18 17-16,18-18 15,-18 0 1,-17 1-16,17-1 16,-17 18-16,34-35 15,-34 35-15,17-18 16,-17 18-16,0-17 0,-1-1 15,19 18-15,-19-18 0,36-17 16,-35 17-16,17-17 16,-17 18-1,17-19-15,-17 19 16,17-36-16,-17 35 16,17-52-1,-18 34-15,1 1 0,0 0 0,-1-18 16,36 0-1,-35 18-15,17-1 16,-17 19-16,17-19 16,-17 19-16,17-1 15,-17 0-15,17-17 16,-35 18-16,35-19 16,-35 19-16,0-19 0,0 19 15,18-19-15,-18 19 16,0-18-16,0 52 62,0 1-46,-18-1-16,18 1 16,-17 17-1,-1-17-15,0 17 16,1 1-16,-1-1 15,0 0-15,18-17 0,-17 35 16,-1-36-16,18 1 16,-18 17-1,18-17-15,-17 35 16,17-36-16,-18 1 0,18 0 16,-35 17-16,35-17 15,-18-1-15,1 1 16,-1 0-16,0 17 15,1-18-15,-1 1 0,-17 17 16,17-35-16,1 18 16,-19 0-16,19-1 15,-1 1-15,-17 0 16,-1-1-16,19-17 16,-1 18-16,1-1 0,-36 1 15,35 0-15,0-18 16,-17 17-16,17-17 0,-35 18 15,18 0-15,18-18 16,-19 17-16,19-17 0,-36 0 16,17 0-1,1 0-15,18 18 0,-19-18 16,1 0-16,17 0 0,-52 0 16,52 0-16,-52 0 15,52-18-15,-17 18 16,-1 0-16,19 0 0,-36 0 15,18 0-15,-18-17 16,17 17 0,-34 0-16,52-18 15,-52 18-15,34 0 16,-17 0 0,18 0-16,0 0 0,0 0 15,-1-18-15,-34 18 16,34-17-16,-69 17 15,69-18-15,-69 0 16,69 18-16,-70-17 16,71-1-16,-53-17 15,53 17-15,-54-17 16,54 17-16,-18-17 16,-35 0-16,35 0 15,0-1-15,-53-17 16,54 18-16,-1-18 0,-36-17 15,54 52 1,-35-35-16,34 35 16,-34-17-16,34 17 15,-16-17-15,16-18 16,19 36-16,-19-1 16,19-35-1,-1 18-15,-35-18 16,36 18-16,-19-18 15,1 35-15,35 0 16,-18 1-16,1-1 0,-1 0 16,0 18-16,18-17 15,-17-1-15,-1 1 16,18-1 0,-18 0-1,18 1 1,-17 17-16,17-18 31,-18 18-15,18-18-1,-17 18 1,17-17-16,0 34 31,0 19-15,17-19-16,18 36 15,1-35-15,-19 17 16,19 0-16,-1 1 16,18 17-16,70 35 15,-70-53-15,18 0 0,35 54 16,-36-72-16,-17 18 16,0 1-16,35 34 15,-35-52-15,35 52 16,-35-52-16,0 17 15,0 1-15,-18-19 0,18 19 16,0-19-16,35 36 16,-35-18-16,53 18 15,-71-35-15,18 17 0,36 18 16,-37-35-16,19 35 16,-36-36-1,18 1-15,18 0 16,-36-1-16,36 19 15,-36-36-15,35 17 16,-34 1-16,17-1 16,-18-17-16,0 0 15,18 0 1,-18 18-16,18-18 0,-35 0 16,0 18-16,-1-18 0,1 17 15,17-17-15,0 18 16,1-18-16,17 0 15,-36 0-15,19-18 16,-19 18-16,1 0 0,-1 0 16,36 0-16,-35 0 15,17 0-15,1 0 16,16 0 0,-34-17-16,17 17 0,54-36 15,-37 19 1,-16-1-16,-19 1 15,36-19 1,-35 19-16,70-72 16,-53 72-16,18-54 15,-17 36-15,-1 0 16,0-18-16,0 18 0,1-18 16,34-36-16,-17 54 15,-35-18-15,52-17 16,-34 52-16,-1-17 0,-17-1 15,17 1-15,0 0 16,0 0-16,36-18 16,-53 17-16,-18 19 0,0-1 15,0-35 1,0 36-16,-36 17 16,19 0-16,-19 0 15,19 0-15</inkml:trace>
  <inkml:trace contextRef="#ctx0" brushRef="#br1" timeOffset="132805.0789">26282 12277 0,'0'17'16,"0"1"0,-18-18 15,18-18-15,-17 1-1,17-1-15,-18-17 16,18 17-1,0 0-15,0 1 0,0-1 16,0-17-16,0 0 16,0 17-16,0 0 0,0 1 15,0-1-15,0-17 16,0 0-16,0 17 16,0 0-16,0-17 0,0-36 15,18 36-15,-18-18 16,0 18-16,0 17 15,17-17-15,-17 0 0,0 17 16,0-17 0,0 0-16,0-18 15,0 35-15,0-53 16,0 54-16,0-18 0,0-1 16,18 19-16,-18-36 15,0 17-15,18-16 16,-18 34-16,17 0 15,-17-35-15,0 18 16,18 17-16,-18-17 0,0 0 16,0 0-16,0 17 15,18 0-15,-18 1 0,0-1 16,17-17-16,-17 17 16,18-35-1,-1 36-15,-17-1 0,18-17 16,0-1-16,-18 19 15,0-1-15,17 0 16,-17 1-16,18-1 16,0 18-1,-1-17-15,1 17 16,0-18 0,17 0-1,-18 18-15,-17-17 0,18 17 16,0 0-16,-1-18 15,1 18 1,0 0-16,-1 0 16,1 0-16,0 0 15,-1 0-15,1 0 16,-1 0-16,-17-18 16,18 18-16,0 0 15,-1 18-15,1-18 16,0 18-16,-1-18 15,1 17-15,0-17 16,17 18 0,-17-18-16,17 18 15,-18-1-15,1-17 16,0 18 0,-1-1-16,1 1 15,0 0-15,-1-1 16,1-17-1,17 18-15,-17 0 16,-1-18-16,1 17 0,0 1 16,17 0-1,-35-1-15,18 1 16,-1-18-16,1 35 16,0-17-16,-1-1 15,1 1-15,-18 0 16,17-1-16,1 1 15,0-18-15,-18 18 0,17-18 16,1 17 0,-18 1-16,18-18 15,-18 17-15,17 1 16,1 0-16,0-1 16,-1-17-1,-17 18-15,18-18 0,0 0 16,-18 18-16,17-18 15,-17 17-15,18-17 16,-1 18-16,1 0 16,-18-1-16,18-17 15,-18 18-15,17 0 16,1-18-16,-18 17 16,18-17-16,-18 18 15,17-18 1,-17-18 46,-17 1-46,-1-1 0,18 0-16,-18 1 15,1 17-15,-1-36 16,0 19-16,18-1 15,-17 0-15,-18-17 16,17 17-16,-17-34 16,17 34-16,-17-17 15,-1 17-15,19 0 16,-36-17 0,35 17-16,1 1 0,-36-1 15,17 1-15,19-1 16,-1 18-16,-17-18 0,17 1 15,-17-19 1,0 19-16,-1-1 16,1 0-16,0 1 15,17-1-15,-17 18 0,-18-17 16,18 17-16,-18 0 16,35 0-16,-17 0 15,17 0-15,-17 0 16,17 0-1,1 0 1,-1 0-16,0 0 16,1 0-16,-19 17 15,19-17-15,-1 18 16,1-18-16,-1 0 16,18 17-16,-18 1 15,18 0 1,0-1-1,0 1-15,0 0 16,-17 17-16,17-17 16,-18 17-16,18 0 15,-18-17-15,18 17 0,0 0 16,-17 18-16,17-18 16,0 1-16,-18-19 0,18 54 15,0-18 1,-18-35-16,18 17 15,0 35-15,0-52 16,0 17-16,-17 1 0,17-1 16,0 53-1,0-17-15,-18-19 16,18-16-16,0 52 16,0-53-16,0 18 0,0 18 15,0-18-15,0-18 16,0-17-16,0 17 0,0-18 15,0 36-15,0-35 16,0 0 0,-17-1-16,17 1 15,-18-18 1</inkml:trace>
  <inkml:trace contextRef="#ctx0" brushRef="#br2" timeOffset="159861.1528">19456 6262 0,'0'17'0,"17"-17"63,-17 18-47,0 0-1,-17-18 251</inkml:trace>
  <inkml:trace contextRef="#ctx0" brushRef="#br2" timeOffset="161807.1928">19420 6385 0,'-17'0'125,"17"-17"-125,-18 17 16,18-18-16,-35 0 15,17 1-15,-17-19 16,17 19-16,1-1 16,-19 1-16,-17-36 15,18 17-15,18 19 0,-54-54 16,36 36 0,-1 0-16,-16-18 15,16 17-15,-52-52 0,35 35 16,-53-53-16,53 54 15,-17-1-15,-1 0 0,18 0 16,-17-18-16,-1 18 16,18 0-16,-17 0 0,-71-52 15,88 52-15,-71-53 16,54 53-16,-1-18 16,-52-52-16,52 52 15,-52-52 1,52 52-16,18 18 0,0-17 15,-70-36-15,70 36 16,-35-36-16,35 53 16,-18-71-16,36 89 15,-18-71 1,35 53-16,-17 18 0,17 0 16,1-1-16,-36-34 15,35 52-15,-17-35 16,35 36-16,-35-19 15,35 19-15,-18-1 16,0 0-16,18 1 16,-17 17 46,17 17 1,0 1-48,-18-18-15</inkml:trace>
  <inkml:trace contextRef="#ctx0" brushRef="#br2" timeOffset="163204.9315">16404 3246 0,'18'0'16,"-18"-18"-1,-18 18 48,1 0-47,-1 0-1,0 18-15,1-18 0,-19 17 16,19-17-16,-36 18 15,35-1-15,1 1 16,-36 0-16,35-18 16,-17 17-1,17-17-15,0 0 0,1 18 16,-1-18-16,0 0 16,18 18-16,-17-18 0,-1 0 31,36 17-16,-1-17 1,19 18 0,-19-18-1,1 0-15,17 0 16,-17 0-16</inkml:trace>
  <inkml:trace contextRef="#ctx0" brushRef="#br2" timeOffset="164815.5054">16439 3246 0,'0'0'0,"0"-18"16,-17 18 15,-1 0-15,1 0 15,-1 0 0,0 0-15,1 0 0,-19 18-1,19-1-15,-1 1 16,-17-1-16,17 1 0,-35 17 15,0-17-15,-17 35 16,17-18-16,-35 36 16,35-36-16,-18 18 15,18 0-15,0-18 0,0 18 16,-70 53 0,70-53-16,-18 0 0,-70 70 15,88-52-15,-88 52 16,71-70-16,-71 88 15,70-88-15,-52 71 16,70-54 0,0-17-16,-18 0 0,-35 71 15,54-72-15,-1 1 16,0 0-16,-53 53 16,53-53-16,-53 53 15,53-53-15,-35 35 16,35-35-16,-35 53 15,53-53-15,-54 52 16,54-52-16,-53 53 16,53-70-16,-54 69 15,54-69-15,-35 52 16,17-53-16,-18 53 16,54-52-16,-19-1 15,1 0-15,0 0 16,17 1-16,-35 34 15,18-52-15,-18 52 16,35-34-16,1-19 16,-1 19-16,-17 34 15,17-52-15,0 35 16,1-18-16,17-17 0,-18-1 16,18 19-16,0-19 15,-17 1-15,17-1 16,0 1-16,0 17 15,0-17 1,0 17-16,0-17 16,0 0-16,17-1 15,-17 1-15,0 0 16,0-1 0,18-17-16,-18 18 15,17-18 1,1 0-1,0 0 1,-1 0 15,-17 17 16,0 1-31,18-18-16,0 18 15,-1-1-15,1 1 0,35 17 16,-18 1-16,36 16 16,-36-16-16,0-1 15,18 0-15,-18 18 0,54 18 16,-36-36 0,-18 18-16,53 18 15,-35-36-15,35 35 16,-53-34-16,18-19 15,-17 1-15,-1 0 0,18-18 0,-18 17 16,18-17 0,-18 0-16,18 0 15,-35 0-15,-1 0 16,1 0-16,0 0 16,-1 0-16,1-17 0,17-1 15,-17 0-15,52-52 16,-17 34-1,0-16-15,71-72 16,-71 53-16,17 19 0,1-19 16,88-52-1,-1-19-15,-87 72 0,105-89 16,-105 89 0,88-72-16,-71 54 15,-18 18-15,1 17 16,-18-18-16,70-52 0,-87 70 15,34-18-15,-52 36 16,-18 0 0,0 17-16,-18 0 15,0 18-15,-17 18 16,0 17-16</inkml:trace>
  <inkml:trace contextRef="#ctx0" brushRef="#br2" timeOffset="165349.6776">14093 7990 0,'18'18'15,"17"35"1,1-18-16,-19-17 0,19 17 16,17 36-16,-18-36 15,18 18 1,-36-35-16,19 17 16,-19-18-16,19-17 15,-19-17-15,36-36 16,-18 18-16,54-89 15,-19 36-15,18 0 16,18-18-16,141-159 16,-88 124-16,176-123 15,-176 140-15,123-70 16,-176 106-16,-36 17 0,36-17 16,-88 53-16,-18 0 15,0 17-15</inkml:trace>
  <inkml:trace contextRef="#ctx0" brushRef="#br2" timeOffset="166244.0419">15646 4868 0,'17'0'15,"-34"18"17,-1 17-17,18-17-15,-18 35 16,18-36-16,0 1 15,18 0-15,0-18 0,-1 0 16,19 0-16,34-53 16,-35 35-16,1 1 15,-19-19-15,1 19 0,-18-36 16,0 35-16,-53 18 16,18 0-16,0 18 15,-18-1-15,17 19 0,1-19 16,-18 36-1,53-35-15,-17 17 0,34-35 16,18 18 0,1-18-16,-1 0 15,0-18-15,1 0 0,-1 1 16,-18-1-16,1 18 0,0-35 16,-36 35-16,0-35 15,-52 35 1,35 0-16,17 17 0,-35 1 15,35 0-15,36-18 32,35 0-17,-18-18-15,1 0 0,16-17 16,-34 35-16,0-35 16,-18 17-1,-36 18-15,19 0 16</inkml:trace>
  <inkml:trace contextRef="#ctx0" brushRef="#br2" timeOffset="167051.2955">16245 3387 0,'71'-71'16,"-142"142"-16,213-177 0,-72 71 0,1-1 15,17-17-15,0 18 0,124-53 16,-124 70-16,71 1 16,-89 17-16,18 17 15,-52 19 1,-1 52-16,-35-35 16,-18 70-1,1-52-15,17-1 0,-18-17 0,18 0 16,0 53-16,18-71 15,52 36 1,-34-36-16,69-17 16,-52-1-16,71 1 15,-71 0-15,17 52 16,-35-35-16,1 71 16,-19-35-16,-17 70 15,-17-71-15,17-17 16,0 53-16,35-35 15,18-36-15,0-17 16,17-1-16,89 1 16,-88-18-16,17 18 15,-18-18-15,-17 17 0,53 36 16,-70-18-16,-19 18 16,1 36-16,-18-37 15,-18 54 1,1-53-16,17 0 0,0 0 15,0-18-15,0 54 16,17-37-16,1 1 0,17 36 16,-17-37-16,-18 54 15</inkml:trace>
  <inkml:trace contextRef="#ctx0" brushRef="#br2" timeOffset="167729.5263">15804 7567 0,'36'53'15,"-72"-106"-15,89 159 0,36 35 16,-54-70-1,106 105-15,-53-70 16,0 0-16,106 105 16,-88-105-16,141 88 15,-123-106-15,158 106 16,-141-105-16,159 105 16,-159-106-16,176 88 15,-175-105-15,140 88 16,-159-89-16,124 36 15,-141-71-15,53 36 16,-106-36 0,-18-17-16,18 17 15,-53-17-15,0-1 16,0 1-16,0-1 0,0 1 16,-18 35-1,1-35-15,-1 17 16</inkml:trace>
  <inkml:trace contextRef="#ctx0" brushRef="#br2" timeOffset="169186.6591">19297 10425 0,'0'-18'16,"-18"0"-16,18 1 16,0-1-1,0 36 1,0 35 0,0-18-16,-17 88 15,-1-70-15,18 35 16,-35 89-16,-1-71 15,19 17-15,-54 124 16,18-88-16,-52 141 16,34-142-16,18 1 15,-17 35-15,-1-17 0,0 17 16,-87 194-16,87-212 16,-70 195-1,70-213-15,19 19 16,-19-19-16,0 1 0,-70 176 15,71-176-15,-54 176 16,54-176-16,-54 158 16,54-158-16,-36 106 15,71-142-15,-54 71 16,54-123-16,-35 70 16,52-88-16,-35 35 15,35-53-15,-35 18 16,36-35-16,-1 0 15,18-1 1,18-17 15,-1-17-15,1 17 0,0 0-16,-1 0 15,36 0-15,-35 17 16,17-17-16,-17 18 15,17-1-15,0 1 0,54 0 16,-54-1-16,53 1 16,-35 0-16,-18-1 15,53 19-15,-52-36 16,-1 17-16,0-17 0,18 0 16,-18 0-16,-17 0 15,-36 0 16,1-17-15,17-1 0,0-17-1,17-1-15,1-34 0,17 17 16,-17 0-16,53-71 16,-36 54-16,18-1 15,-18 1-15,18-18 0,70-89 16,-70 71-16,71-123 15,-54 106-15,-17-18 16,18-18-16,-1 0 16,1-17-16,17-18 0,-17 0 15,-1 0-15,1 0 0,35-177 16,-53 212-16,35-141 16,-35 177-16,-18 17 15,36-70-15,-36 105 16,18-35-1,-53 53-15,35-17 16,-17 35-16,-1-1 0,1 19 16,0-19-16,-1 19 15,1-1-15,-1 18 0,19-17 16</inkml:trace>
  <inkml:trace contextRef="#ctx0" brushRef="#br2" timeOffset="170465.5691">19844 12541 0,'0'0'0,"-18"0"0,18 18 16,0 0-16,18-1 0,-1 1 15,36 17-15,0-17 16,0-1-16,0 1 15,18 0-15,-1 17 0,107 18 16,-72-18-16,107 36 16,-88-18-16,158 35 15,-141-35-15,176 35 16,-158-35-16,212 35 16,-195-35-16,36-18 15,193 53 1,-193-35-16,-18 0 0,18 0 15,17 0-15,-17 0 0,-1 18 16,1-19-16,211 54 16,-211-53-16,-18-18 0,212 36 15,-212-36 1,0-17-16,194 0 0,-212-18 16,159 0-1,-176 0-15,123-36 16,-141 19-16,-35-1 15,18 18-15,-36-18 0,0 1 16,71-1-16,-89 0 16,36 18-16,-70 0 15,16-17-15,-16 17 16,-19 0-16,1 0 0,-36 17 31,1 1-15,-1-18-16,0 35 15,1-17-15,17 17 0,0 18 16,0-17-16,0 34 0,0-17 16,17 88-16,1-70 15,17 123 1,1-88-16,17 140 16,-36-104-16,18-1 15,-17 0-15,0 18 0,35 158 16,-36-158-16,36 123 15,-35-123-15,35 105 16,-36-140-16,1-18 16,17-1-16,-17 1 0,35 71 15,-35-107-15,-1 18 16,1-35-16,17 36 16,-17-54-16,-1-18 0,-17 1 15,36 0 1,-19-18-16,1 0 15,17 0-15,-17-18 0,70 18 16,-35 0-16,70 0 16,-52 0-16,17 0 15,0 18-15,1-18 16,16 17-16,89 1 16,-88 0-16,0-18 0,0 17 15,88 1-15,-106 0 16,0-18-16,-17 17 15,-1-17-15,1 0 0,-36 0 16,53-17-16,-70-1 16,0-17-16,-1-1 0,-17 1 15,0-18-15,-17-17 16,-1-19-16,-17 1 0,-18-35 0,0-1 16,0 1-16,-70-177 15,52 141-15,0-35 16,-17 35-16,0-17 0,-88-141 15,88 158-15,-1 0 16,-69-123-16,69 141 16,-52-106-1,88 123-15,-70-87 16,88 122-16,-54-69 16,36 105-16,18-18 0,0 18 15</inkml:trace>
  <inkml:trace contextRef="#ctx0" brushRef="#br2" timeOffset="171644.6754">29263 14023 0,'35'-18'0,"-70"36"0,88-36 16,-53 1-1,17 17-15,1-18 16,0 18 0,35-35-16,-18 17 15,71-35-15,-53 18 16,17 0-16,-17-1 0,35 1 16,-17-18-16,-1-17 15,19 17-15,-19-18 0,18 1 16,1-19-16,-19 19 0,89-107 15,-71 72 1,-17-1-16,87-106 16,-69 89-16,-19-1 0,107-123 15,-89 124-15,71-124 16,-71 123-16,-18 1 16,71-124-16,-88 123 15,71-123-15,-71 106 16,0 0-16,0 0 15,-1 0-15,-16 0 0,70-141 16,-71 141-16,53-142 16,-53 142-16,53-141 15,-35 159-15,36-124 16,-54 141-16,35-124 16,-34 125-16,-1-89 15,-17 88 1,17-71-16,-35 89 15,18 0-15,-18-88 16,17 35-16,-17 70 16,18-70-1,-18 88-15,17-53 0,-17 53 16,-17 0 0,17 18-16,-18 0 15,1 35-15,17-18 16,0 18 31,0 18-32,17-18-15,1 17 16,-1-17 0,1 0-16,0 0 0,-1 0 15,-34 0 16,-1 0-15,0 0-16,18-17 16,-17 17-1,-1 0-15,18-18 16,-17 18-16,-19-18 16,19 18-16,-1-17 15,-17-1-15,17 18 16,0 0-16,1 0 15,-1-17-15,1 17 0,-19 0 16,19 0-16,-1 0 16,0 0-16,18-18 15,-17 18-15,-1 0 16,18-18 0,0 1-1,0 34 1,35 1-1,-17 0-15,0-1 0,-1 18 16</inkml:trace>
  <inkml:trace contextRef="#ctx0" brushRef="#br2" timeOffset="172552.0191">30092 8290 0,'0'-17'16,"0"-1"-1,0-17-15,35-53 16,1 17-16,69-88 16,-52 53-16,106-123 15,-88 106-15,105-107 16,-88 107-16,0-1 16,53-105-1,-88 123-15,0 18 0,-17 17 16,-1-17-16,-18 35 0,-17 0 15,18 1-15,-18-1 16,-18 53-16,18-18 0,18 36 31,35 35-15,0-18-16,70 71 16,-52-36-16,105 36 15,-87-53-15,87 53 16,-70-53-16,-18 0 15,0 0-15,-17-1 0,52 19 16,-70-36-16,18 1 16,-54-36-16,1 0 15</inkml:trace>
  <inkml:trace contextRef="#ctx0" brushRef="#br2" timeOffset="173308.165">32632 7938 0,'18'0'16,"17"35"-16,-17 0 15,17 0-15,53 106 16,-35-52-16,70 122 16,-52-105-16,-1 18 0,1-19 15,70 107 1,-70-106-16,-1-18 15,-17-17-15,0 17 0,-18-35 0,1 0 16,-19 0-16,19-18 0,-19 0 16,1-35-16,-18-17 15,-18-1-15</inkml:trace>
  <inkml:trace contextRef="#ctx0" brushRef="#br2" timeOffset="173659.9533">32720 7726 0,'0'0'0,"35"0"0,1 0 16,17 35-1,0 0-15,-18 36 0,18-18 16,17 35-16,-17-17 0,88 105 16,-70-105-16,-1 17 15,-17-18-15,18-17 0,-36 18 16,53 17-16,-70-35 15,17-18-15,-35-17 16,-17-18 0,-1-18-16</inkml:trace>
  <inkml:trace contextRef="#ctx0" brushRef="#br2" timeOffset="174118.579">31644 6579 0,'35'0'16,"-70"0"-16,106-17 0,-1 17 0,-17-18 15,124-17-15,-89 17 16,106-35-16,-106 36 16,-17 17-16,-1-18 0,-17 18 15,-18 0-15,1 0 0,-36 18 16,-53 34-16</inkml:trace>
  <inkml:trace contextRef="#ctx0" brushRef="#br2" timeOffset="175532.1172">26511 4710 0,'-17'-106'0,"34"212"0,-70-318 16,18 159-16,-53-35 15,35 70-15,0-17 16,0 35-16,-17 0 0,-72 70 16,72-17-1,-54 71-15,72-36 16,16 88-16,36-70 16,18 0-16,17 0 0,89 106 15,-36-107-15,106 72 16,-71-124-1,160 35-15,-142-88 16,141-53-16,-159 0 16,71-88-16,-141 53 15,-35-18-15,-18 18 16,-18-36-16,-17 18 0,-124-140 16,53 140-16,-123-106 15,106 141-15,-1 19 16,-105 16-16,141 36 15,35 36-15,-18 52 16,71-18-16,0 1 16,18-1-16</inkml:trace>
  <inkml:trace contextRef="#ctx0" brushRef="#br2" timeOffset="175943.5388">26564 6068 0,'0'0'0,"0"-18"0,0 1 15,18 52-15,17 53 16,-35 0-16,18 18 16,-1 0-16,-17 35 15,0 0-15,0 35 0,-17 1 16,-19 176-16,19-177 15,17-17-15,17-36 0,36 71 16,0-70 0,-35-107-16,0 1 15,-1-36-15,-34-70 16,-1 18-16</inkml:trace>
  <inkml:trace contextRef="#ctx0" brushRef="#br2" timeOffset="176295.0387">26441 5980 0,'-53'88'15,"106"-176"-15,-141 246 0,52-87 0,-87 105 16,35-70-16,-142 159 16,107-89-16,-1 18 15,-17 18-15,18-18 0,17-18 16,18-17-16,-18 35 15,106-141-15,0-35 0,35-18 16,18-36-16,18 1 16,-1-36-16,89-87 15</inkml:trace>
  <inkml:trace contextRef="#ctx0" brushRef="#br2" timeOffset="176521.0942">26599 6456 0,'71'35'16,"-18"18"-1,0 18-15,17-1 0,-17 18 16,18 1-16,88 69 16,-71-87-16,0-18 0,0 0 15,-17-18-15,-1 0 0,19 18 16,-54-35-16,-18 35 15,-17-18 1,-52 53-16</inkml:trace>
  <inkml:trace contextRef="#ctx0" brushRef="#br2" timeOffset="177262.3313">26476 8643 0,'-18'-18'16,"36"36"-16,-36-53 0,1 35 0,17-18 16,-18 18-16,0 0 0,1 0 15,-18 18-15,-18 52 16,17-34-16,-17 34 16,0 18-16,1 1 0,-19 34 15,-88 195-15,53-142 16,18 18-16,-18 35 0,-88 265 15,106-229-15,0 17 16,-18 0-16,36 0 0,-19-17 16,-69 229-1,105-265-15,0-17 0,18-36 16,-1 1-16,1 52 16,35-141-16,0 18 15,18-71-15,-1-17 0,1-18 16,0-18-16,17 1 0,0-107 15,0 36-15</inkml:trace>
  <inkml:trace contextRef="#ctx0" brushRef="#br2" timeOffset="177471.7797">26582 9084 0,'0'0'15,"-18"-35"-15</inkml:trace>
  <inkml:trace contextRef="#ctx0" brushRef="#br2" timeOffset="177789.7355">26335 8661 0,'0'0'15,"-35"-36"-15,35 1 16,17 35-16,54 53 16,-18 0-1,70 88-15,-35-35 16,89 70-16,-89-87 16,-17-1-16,17-18 0,-18 1 15,-17-18-15,35 53 16,-52-71-16,-1 35 15,-17-52-15,-18 0 16,17-18-16,-17 17 16,-17-17-16</inkml:trace>
  <inkml:trace contextRef="#ctx0" brushRef="#br2" timeOffset="178306.0858">27376 9648 0,'17'0'16,"-17"18"0,18 0-16,17 17 0,-17 0 0,35 36 15,35 70 1,-53-70-16,18-1 0,35 54 15,-52-72-15,-1-16 16,0-1-16,-17-17 0,-1-1 16,19 1-1</inkml:trace>
  <inkml:trace contextRef="#ctx0" brushRef="#br3" timeOffset="200312.9086">26723 10037 0,'0'-36'15,"0"19"1,-35-19-16,17 36 16,-35-17-16,18 17 15,-36 35 1,36 0-16,-36 53 15,54-35-15,-1 0 0,18 0 16,0 0-16,18 35 16,17-52-16,36 17 15,-36-53-15,53 17 16,-35-17-16,18-35 16,-36 0-16,0-18 15,-35 17-15,0 1 16,-53-35-16,-17 17 15,34 35-15,-17 18 16,-35 18 0,0 17-16,53 0 15,17 18-15,18-18 16,35 36-16,-17-53 16,88 17-16,-53-17 15,0-18-15,17 0 0,-17-18 16,35-17-16,-70 17 15,17-35 1,-35 35-16,-53-52 16,18 52-16,-53-35 15,35 53-15,-35 0 16,35 0-16,18 18 16,17 0-16,0 17 0,18-18 15,0 36-15,18-17 16,53-1-16,-36-35 15,18 18-15,53-36 16,-54 0-16,-16 1 16,-1-1-16,-17-17 0,-18-18 15,-18 18-15,0 17 16,-17 0-16,-18 1 0,18 17 16,-53 0-16,35 17 15,0 19-15,35-19 16,1 18-1,17-17-15,17 0 0,19-1 16,-1-17-16,71 0 16,-53-17-16,35-19 15,-53 19-15,0-36 16,-35 35-16,-35 1 16,17-1-16,-70 18 15,53 18-15,-53 17 16,70-17-16,-17 17 15,17-35-15,36 35 16,-1-35-16,36 0 16,-17 0-1,34-35-15,-52 17 16,17-17-16,-35 17 16,-18 1-16,-17-1 15,0 18-15,0 0 16,-36 35-16,36-17 15,0 17-15,35-17 16,0 17-16,35-35 16,35 0-1,-17-18-15,-17 1 0,34-36 16,-52 18 0,-18 17-16,0 0 0,0 1 15,-53-1-15,18 18 16,-1 0-16,-17 18 0,18 17 15,0-17-15,-18 35 16,35-18-16,18-18 0,0 19 16,18-19-1,17 1-15,0-18 0,1 0 16,17-18-16,-18-17 0,0 17 16,18-52-16,-35 52 15,-18-35 1,-18 36-16,-35-19 15,18 36-15,-36 18 16,36 0-16,-18 35 16,53-36-16,18 54 15,17-36-15,36 18 16</inkml:trace>
  <inkml:trace contextRef="#ctx0" brushRef="#br3" timeOffset="201603.4945">26970 9966 0,'18'0'16,"-18"-18"-1,17 1 1,1-19-16,-1 1 0,19 0 16,-19 0-16,36-89 15,-17 54-15,-1-1 0,0-17 16,0-18-16,54-106 15,-54 106-15,18-17 0,0 0 16,70-160 0,-52 142-16,70-176 15,18-18-15,-71 158 16,-18 1-16,89-177 16,-88 177-16,17-18 0,35-159 15,-52 159 1,52-141-16,-70 176 15,35-123-15,-35 158 16,-17 18-16,-1 1 0,0-1 16,18-53-1,-18 88-15,-35 18 0,0 18 16,0-18-16,0 36 16,-17 17-16,-1 0 0,0 17 15,1 36-15,-1-18 16</inkml:trace>
  <inkml:trace contextRef="#ctx0" brushRef="#br3" timeOffset="202259.0656">26988 9719 0,'-18'-18'16,"36"36"-16,-36-53 0,0 35 15,18 17 16,0 36-31,0-17 16,0-1-16,18 0 0,-18 18 16,18 18-16,-1-36 15,1 18-15,17-36 16,0-17-16,1 0 16,17-17-1,-18-1-15,0 1 16,0-1-16,18 0 0,-35 18 15,17 0-15</inkml:trace>
  <inkml:trace contextRef="#ctx0" brushRef="#br3" timeOffset="202991.4672">29104 3193 0,'0'0'16,"-70"-53"-16,34 53 16,-17-18-16,-70 36 15,70 17-15,-88 53 16,88-35-16,18 0 0,-1-18 16,19 54-1,34-37-15,36-16 0,-17 17 16,34-18-16,18 18 0,71 17 15,-71-52-15,-17 17 16,-18-17-16,0 0 0,-36-1 16,-52 1-1,-53-18 1,17 17-16,-34 1 16,52-18-16,-18 18 15,53-18-15,36 0 16</inkml:trace>
  <inkml:trace contextRef="#ctx0" brushRef="#br3" timeOffset="203332.1988">29422 3722 0,'0'0'15,"-71"0"-15,36 0 0,17 17 16,-17 1-16,17 0 0,1-1 15,17 1-15,-18 17 0,18-17 16,35 35-16,-17-36 16,35 1-16,-18-18 15,18-18 1,-35 18-16,-1-17 16,1-1-16,-18 1 0,0-19 15,0 19-15,0-19 16,-18 36-16,1 0 15,-1 18 1,18 35-16,18-18 16,17-17-16,-17-1 15,17 1-15,35-18 16,-34 0-16,17-18 16,-36 1-16</inkml:trace>
  <inkml:trace contextRef="#ctx0" brushRef="#br3" timeOffset="203661.5581">29722 3775 0,'-18'53'16,"0"-18"-16,18 0 15,0 0-15,0-17 16,0 0-16,0-1 0,18 1 16,0 0-16,17-18 15,-18-18-15,36-17 16,-53-1-16,18 1 15,-18 0-15,0-18 0,-18-35 16,1 17-16,-19-52 16,19 52-16,-36-52 15,35 87-15,1 19 16,-1 17-16,18 35 16,18 53-1,-1-17-15,19 52 16,-1-52-16,-18-18 15,19 0-15,17 53 16,-18-54-16,-17-16 0,34 34 16</inkml:trace>
  <inkml:trace contextRef="#ctx0" brushRef="#br3" timeOffset="204061.4548">30110 3828 0,'-18'53'0,"36"-106"0,-36 141 15,0-71-15,18 36 16,0-35-16,18-18 0,0 0 16,-1 0-16,36-18 15,-53 1 1,18-19-16,-1-16 15,-17 16-15,0-17 0,-17 0 16,17 1-16,-18-1 0,18-18 16,-35-52-16,17 70 15,-17-18 1,17 53-16,1 18 16,17 36-16,0-1 0,0 53 15,17-17-15,-17-18 16,53 70-1,-35-88-15,52 54 16,-34-36-16,-1-18 0,0-18 16,1 19-16,-1-19 0,-18-17 15,1 18-15,0 0 16</inkml:trace>
  <inkml:trace contextRef="#ctx0" brushRef="#br3" timeOffset="204368.258">30480 3298 0,'0'0'15,"18"-35"-15,-18 18 0,17 34 31,1 54-15,-18-18-16,18 0 0,-18 0 16,17 17-16,18 54 15,-35-72-15,18-16 16,-18 17-16,18-18 0,-18-17 16,0 17-16,17-18 0,-17 1 15,18-18 1,-18-18-16</inkml:trace>
  <inkml:trace contextRef="#ctx0" brushRef="#br3" timeOffset="204689.8517">30780 3810 0,'0'0'15,"35"0"-15,-17 0 0,35-18 16,-36 18-16,19-35 15,-19 17-15,-17-17 16,0 0 0,-17 17-16,-19 1 15,19 17-15,-36 0 16,35 17-16,-17 36 16,35-35-16,0 17 15,0 0-15,18 1 0,17-1 16,0 0-16,0-17 0,1-1 15,-1 1-15,0 0 0,0-18 16,1 0-16,-19 0 16,1 0-16,-36 0 15,-35 0 1</inkml:trace>
  <inkml:trace contextRef="#ctx0" brushRef="#br3" timeOffset="205307.9039">30110 4974 0,'17'124'16,"-34"-248"-16,52 318 0,-17-88 16,-1-71-16,1-17 15,-18 0-15,17-1 16,-17-52-1,-17-53-15,-18 35 16,-1-71 0,19 71-16,-1-88 15,18 88-15,35-52 16,1 69-16,-1 19 16,0 17-16,18 0 0,35 17 15,-70 1-15,17 17 16,-35-17-16,0 17 15,-35-17-15,-18-1 16,35-17-16,-35 18 16,36-36-16,17-17 31</inkml:trace>
  <inkml:trace contextRef="#ctx0" brushRef="#br3" timeOffset="205551.9792">30603 4657 0,'0'53'16,"-17"-36"0,17 36-16,0-18 15,17 1 1,1-19-16,0-17 0,35 18 16,-18-18-16,0-18 15,-17 1-15,0-19 16,-18 1-16,0 18 15,-18-1-15,0-17 0,-35 17 16,36 18-16,-36-18 16,53 36-16,-18-18 15</inkml:trace>
  <inkml:trace contextRef="#ctx0" brushRef="#br3" timeOffset="205747.0053">30939 4692 0,'0'18'16,"0"-36"-16,0 53 0,17 18 15,19-18 1,-19-17-16,-17 0 16,18-18-16,-36 0 15,-17-36 1,0 19-16,17-1 15</inkml:trace>
  <inkml:trace contextRef="#ctx0" brushRef="#br3" timeOffset="206092.8357">31115 4868 0,'0'0'0,"18"36"15,-1-36-15,-17-18 16,18-35 0,-18 35-1,18 1-15,-18-18 0,35-1 16,-35 19-16,35 17 15,-17 0-15,17 35 16,-17-17-16,-1 52 16,1-52-16,0 35 15,-18-36 1,17 1-16,-17 0 16,0-36-16,18 18 15</inkml:trace>
  <inkml:trace contextRef="#ctx0" brushRef="#br3" timeOffset="206280.8177">31485 4604 0,'36'0'16,"-72"0"-16,107 0 15,-36 0-15,36-18 16,-36 0-16,18 1 15,-35-1-15,-18 1 16,-18 17 0</inkml:trace>
  <inkml:trace contextRef="#ctx0" brushRef="#br3" timeOffset="206530.8139">31627 4322 0,'0'0'16,"-18"52"-16,0-34 0,18 17 15,0 54-15,0-37 16,36 37-16,-19-54 16,1 0-16,17 1 15,-17-19-15,17 1 0,36-18 16,-54 0-16,18-18 15,-17 1-15,-18-19 16,0 19-16,-35-1 16</inkml:trace>
  <inkml:trace contextRef="#ctx0" brushRef="#br3" timeOffset="206714.3288">30939 4410 0,'35'-18'16,"-70"36"-16,70-54 0,-17 36 16</inkml:trace>
  <inkml:trace contextRef="#ctx0" brushRef="#br3" timeOffset="221462.3719">14146 10530 0,'-35'0'16,"0"0"-16,17 0 15,18 18 1,18-18 0,17 18-16,71-1 15,-18-17-15,124 0 16,-71 0-16,0 0 0,35-17 16,177 17-1,-141-18-15,0 18 0,211-18 16,-211 18-16,158 0 15,-211 18-15,-1-18 16,-16 0-16,-37 0 16,89 0-16,-123 0 15,-18 0-15,-53-18 16,-53 1 0,0-1-16</inkml:trace>
  <inkml:trace contextRef="#ctx0" brushRef="#br3" timeOffset="221773.256">17233 10107 0,'0'0'16,"18"0"-16,-1 0 0,19 18 16,-1-1-1,36 36-15,-36-17 16,35 16-16,-17-16 15,36 34-15,-54-34 16,71 17 0,-71-36-16,18 1 0,-18-1 15,18 1-15,0 0 16,-35-18-16,-54 17 16,-34 19-1,-1-19 1,1 19-16,-54 16 15,71-16-15,0-1 16,18 0-16,-18 1 0,18 16 0</inkml:trace>
  <inkml:trace contextRef="#ctx0" brushRef="#br3" timeOffset="249151.0611">4498 17321 0,'-35'0'16,"17"0"-16,-17 0 15,17 0 1,0 0-16,1 0 0,-18 0 15,17 0-15,-17 0 16,17 0 0,36 0-16,17 0 15,0 18-15,36-18 0,105 0 16,-70 0-16,141-53 16,-106 35-1,0 1-15,141-36 16,-141 35-16,1-17 0,-19 17 15,89-17-15,-142 35 16,36-35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1">2681 3440 0,'0'0'0,"71"-18"0,-36 18 15,36-18-15,-36 18 16,35 0-16,-52 0 16,17 18-16</inkml:trace>
  <inkml:trace contextRef="#ctx0" brushRef="#br0" timeOffset="417.5006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13">3581 3545 0,'0'0'0,"0"-17"15,-18-18 1,0 17-16,18 0 15,0-52 1,0 52-16,18 0 0,0 1 16,-1-1-16,36 18 15,-35 0-15,17 0 16,-17 0 0,-1 0-16,1 18 0</inkml:trace>
  <inkml:trace contextRef="#ctx0" brushRef="#br0" timeOffset="1559.2057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28">5697 3193 0,'53'0'16,"-106"0"-16,159 0 0,-53 0 15,-18 0-15,1 0 16,-19 0-16</inkml:trace>
  <inkml:trace contextRef="#ctx0" brushRef="#br0" timeOffset="2126.3497">5803 3351 0,'71'0'15,"-142"0"-15,159 0 0,-52 0 0,17 0 16,-18-17-16</inkml:trace>
  <inkml:trace contextRef="#ctx0" brushRef="#br0" timeOffset="2708.7691">6950 2681 0,'0'0'16,"0"18"-16,17 52 15,-17-34-15,18 69 16,-18-34 0,18 35-16,-18-53 15,0 35-15,17-53 16,-17 18-16,18-35 15,-18 17 1,18-35-16</inkml:trace>
  <inkml:trace contextRef="#ctx0" brushRef="#br0" timeOffset="3576.8015">7638 3228 0,'17'0'47,"1"0"-32,0 0 1</inkml:trace>
  <inkml:trace contextRef="#ctx0" brushRef="#br0" timeOffset="3716.6085">7920 3246 0,'18'-18'16,"-1"0"0</inkml:trace>
  <inkml:trace contextRef="#ctx0" brushRef="#br0" timeOffset="3861.1012">8114 3228 0,'18'0'0,"-1"0"16,-17-18 0,18 18-16,-1 0 15</inkml:trace>
  <inkml:trace contextRef="#ctx0" brushRef="#br0" timeOffset="4221.7656">8590 3298 0,'0'0'15,"18"18"-15,-18 0 32,-18-18-17</inkml:trace>
  <inkml:trace contextRef="#ctx0" brushRef="#br0" timeOffset="4913.4002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8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4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7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6">7426 3351 0,'18'18'0,"-36"0"15,0 17 1,1 0-16,-19-17 0,19 17 16,-54 36-1</inkml:trace>
  <inkml:trace contextRef="#ctx0" brushRef="#br0" timeOffset="9510.5788">8749 3246 0,'-18'17'47,"18"18"-47,-17-17 15,-19 35 1,1 18-16,17-54 0,-17 1 16,18 0-16</inkml:trace>
  <inkml:trace contextRef="#ctx0" brushRef="#br0" timeOffset="14707.2239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3">20937 3845 0,'0'18'32,"0"0"-17,-17 17-15,-1 0 16,0 0-16,-17 18 15,18-17-15,-19 17 16,19-18-16,17-18 16,17 19-16,1-1 0,17 0 15,18-17-15,35 0 16,-17-1-16,17 1 0,18-18 0,53 17 16,-106-17-1</inkml:trace>
  <inkml:trace contextRef="#ctx0" brushRef="#br0" timeOffset="16623.7616">24906 917 0,'0'18'16,"18"52"-1,-18-17-15,17 71 16,-17-71-16,18 53 16,-18-71-16,18 35 15,-1-70-15,1 18 16,0-36-16</inkml:trace>
  <inkml:trace contextRef="#ctx0" brushRef="#br0" timeOffset="17224.2949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4">26317 1164 0,'0'0'16,"0"-17"-16,18 17 0,0 0 15,34 0 1,-34 0-16,17-18 16,-17 18-16,0-18 0,-1 18 15,1 0-15,-18-17 0,0-1 16</inkml:trace>
  <inkml:trace contextRef="#ctx0" brushRef="#br0" timeOffset="17578.9693">26441 864 0,'0'0'0,"0"53"16,0 0-16,17 0 15,-17-18-15,0 18 0,0 35 16,18-35-16,0 0 15,-1-35-15,19 0 16,-19-18-16,1 0 16</inkml:trace>
  <inkml:trace contextRef="#ctx0" brushRef="#br0" timeOffset="18129.8371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8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8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7">31133 1094 0,'35'-18'16,"-17"18"-16,17 0 0,53 0 15,-53 0-15,54 18 16,-72-18-1,18 0-15</inkml:trace>
  <inkml:trace contextRef="#ctx0" brushRef="#br0" timeOffset="21472.5314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3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6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92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92">25471 2364 0,'-36'17'15,"72"-34"-15,-89 52 16,35-17-16,18 34 0,0-16 15,18-19-15,-1 19 16,36-1-16,-18-17 16,36 17-16,-53-35 15,-54 0 1,-34 0 0,35 0-1,-1-18-15,19 18 0,-19 0 16,36-17-16</inkml:trace>
  <inkml:trace contextRef="#ctx0" brushRef="#br0" timeOffset="23580.2253">25718 2469 0,'0'0'0,"0"36"15,0-1-15,17 18 16,-17-35-1,35 17-15,-17-35 16,0 17-16,-1-17 0,1 0 16</inkml:trace>
  <inkml:trace contextRef="#ctx0" brushRef="#br0" timeOffset="23919.5026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8">27252 2275 0,'0'-17'16,"18"17"31,17 35-31,0 0-16,36 36 15,-18-18-15,53 35 16,-53-53-1,-18 1-15,18-1 0,-18 0 16,18 0-16,-18-17 16,-17 0-16,-36-18 31,-17-36-15</inkml:trace>
  <inkml:trace contextRef="#ctx0" brushRef="#br0" timeOffset="25132.9909">27781 2205 0,'-35'53'15,"70"-106"-15,-70 141 0,0-53 0,17 18 16,-52 53-16,34-35 16,-17 17-16,36-53 15,-1 18 1,18-35-16,0-1 16,18-17-16</inkml:trace>
  <inkml:trace contextRef="#ctx0" brushRef="#br0" timeOffset="25721.8013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5">28275 2134 0,'18'0'15,"17"0"-15,-17 0 16,17-17-16,-17 17 0,17 0 16,-17-18-16,-1 18 15,-17-18-15,-17 1 16</inkml:trace>
  <inkml:trace contextRef="#ctx0" brushRef="#br0" timeOffset="26060.9504">28399 1993 0,'0'0'16,"17"71"-16,-17-36 0,0 36 15,0-36-15,18-17 16,-18 17-16,0-18 15,18-17-15</inkml:trace>
  <inkml:trace contextRef="#ctx0" brushRef="#br0" timeOffset="26511.8675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4">28928 2681 0,'-35'53'0,"70"-106"0,-88 124 15,0-36 1,35-17-16,-17-1 0,17-17 15</inkml:trace>
  <inkml:trace contextRef="#ctx0" brushRef="#br0" timeOffset="27177.81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8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1">30339 2064 0,'35'0'16,"-17"0"-16,35 0 16,-36-18-16,19 18 15,-19-18-15</inkml:trace>
  <inkml:trace contextRef="#ctx0" brushRef="#br0" timeOffset="28552.4979">30427 1958 0,'0'53'15,"0"-106"-15,0 123 0,0 1 16,0-53-16,0 17 16,0-17-16,18-1 0,-1 1 15,19 0-15,-1-1 16,-17-17-16,17 0 15,-18-17-15</inkml:trace>
  <inkml:trace contextRef="#ctx0" brushRef="#br0" timeOffset="28880.0056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8">31009 2311 0,'18'0'16,"-36"-18"0</inkml:trace>
  <inkml:trace contextRef="#ctx0" brushRef="#br0" timeOffset="39458.1225">27517 3440 0,'17'0'0,"1"17"16,0 36 0,-18-35-16,0 17 0,17 0 15,-17 1-15,0-1 16,18 18-16,-18-36 15,0 1-15,18 0 0,-18-1 16,17 1 0,1-18-16</inkml:trace>
  <inkml:trace contextRef="#ctx0" brushRef="#br0" timeOffset="40036.5236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9">28593 3616 0,'0'18'0,"0"17"15,17 0-15,-17 0 16,18-17-16,17 0 16,0-18-16,18 0 15,-17-18-15,17-17 16,-36 17-16,1-35 16,-18 36-16,-35-19 15,17 19-15,-35-1 16,35 18-16,-35 18 15,18-18 1</inkml:trace>
  <inkml:trace contextRef="#ctx0" brushRef="#br0" timeOffset="42439.2613">25277 3387 0,'-18'53'0,"0"-18"16,18 88-16,0-70 15,18 0-15,-18 18 16,35-18-16,18 35 15,-18-53-15,1-17 0,17-1 16</inkml:trace>
  <inkml:trace contextRef="#ctx0" brushRef="#br0" timeOffset="42760.5476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2">25964 3616 0,'0'0'16,"-17"35"-16,-1-17 0,18 17 15,18-17-15,-1 17 16,1-17-16,0-1 15,-1 1-15,-17 0 16,-17-1 0,-19-17-1,1 0-15,0 0 16,17 0-16</inkml:trace>
  <inkml:trace contextRef="#ctx0" brushRef="#br0" timeOffset="43434.8384">26388 3704 0,'0'18'32,"0"-1"-32,0 1 15,0 0-15,0-1 0,17 1 16,-17 0-16,18-18 0,0 17 15</inkml:trace>
  <inkml:trace contextRef="#ctx0" brushRef="#br0" timeOffset="43624.0345">26405 3316 0,'-17'18'16,"17"-1"-16,0 1 15,0 0-15,0-1 16,17 1-16</inkml:trace>
  <inkml:trace contextRef="#ctx0" brushRef="#br0" timeOffset="44051.1112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8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3">27182 3616 0,'17'0'16,"1"-18"-1,-1 18 1,1 0-16,0 0 15,-18 18-15</inkml:trace>
  <inkml:trace contextRef="#ctx0" brushRef="#br0" timeOffset="44779.3527">27182 3616 0,'0'0'16,"70"88"-16,-52-70 0,-1-18 0,36 0 15,-17 0-15</inkml:trace>
  <inkml:trace contextRef="#ctx0" brushRef="#br0" timeOffset="45638.0295">29051 3246 0,'18'-18'16,"0"36"-16,17-1 15,0 1-15,0 17 16,18 0-16,0 18 0,0-17 16,-18 17-16,36 35 15,-53-35-15,-18 52 16,0-52-16,-71 36 16,36-72-16</inkml:trace>
  <inkml:trace contextRef="#ctx0" brushRef="#br0" timeOffset="49490.4442">27481 3052 0,'18'0'46,"35"0"-46,-18 0 16,71 0-16,-35 0 16,-1-18-16,1 18 0,17-18 15,35 1 1,-70 17-16</inkml:trace>
  <inkml:trace contextRef="#ctx0" brushRef="#br0" timeOffset="49990.0855">29669 3069 0,'17'0'16,"54"0"-16,-18 0 15,17 0-15,1 0 16,17 0-16,0 0 0,0 0 0,1 0 16,87 0-16,-123 0 15,53 18 1,-89-18-16</inkml:trace>
  <inkml:trace contextRef="#ctx0" brushRef="#br0" timeOffset="51547.1175">26988 4022 0,'17'0'15,"18"17"-15,-17-17 16,88 0 0,-53-17-16,35 17 0,106-36 15,53 19 1,-124-1-16,124 18 16,-123 18-16,-1-18 15,-17 17-15,0-17 0,88 0 16,-123 0-16,-18 0 15</inkml:trace>
  <inkml:trace contextRef="#ctx0" brushRef="#br0" timeOffset="70628.3437">4233 4727 0,'18'71'15,"-18"-18"-15,18 88 16,-18-71-16,0 71 16,0-88-16,0 36 15,0-54-15,0-17 16,17-18-16,1-18 16</inkml:trace>
  <inkml:trace contextRef="#ctx0" brushRef="#br0" timeOffset="70796.1999">4216 4833 0,'53'-18'16,"-106"36"-16,141-36 0,0 1 16,-53 17-16,18-18 0,0 18 15,-18 0-15,-35 18 16,0-1-16</inkml:trace>
  <inkml:trace contextRef="#ctx0" brushRef="#br0" timeOffset="70911.7215">4322 5045 0,'35'17'16,"-70"-34"-16,105 34 0,-35-17 0,36-17 15,-36 17-15,-17 0 16</inkml:trace>
  <inkml:trace contextRef="#ctx0" brushRef="#br0" timeOffset="71139.2986">4551 5203 0,'0'0'16,"17"53"-16,1-35 0,35 17 15,-35-35-15,35 0 16,-36 0-16,19-35 15,-36 17-15,17-17 16,-34 17-16,17-17 16,-18 18-16,0-1 15,1 0-15,-19 18 0,19 0 16,-1 0-16,0 0 16,36 18-1</inkml:trace>
  <inkml:trace contextRef="#ctx0" brushRef="#br0" timeOffset="71334.2545">4921 5221 0,'-17'0'16,"-1"-18"-16,0 1 16,18-18-1,0 17-15,36 0 16,-19 1-16,19 17 15,-19 0-15,18 17 16,-17-17 0,0 18-16</inkml:trace>
  <inkml:trace contextRef="#ctx0" brushRef="#br0" timeOffset="72007.3903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03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7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31">6950 5203 0,'0'18'0,"0"-36"0,0 54 16,17-36 15,1-18-31,17 18 16,-17 0-16,0-18 15,-1 18-15,1 0 16,17-17-16,-35-1 31,-18 18-15,1 0-16,-1 0 16,36 0 30,-1 0-30,1-17-16,-18-1 16</inkml:trace>
  <inkml:trace contextRef="#ctx0" brushRef="#br0" timeOffset="73820.5547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4">6950 5133 0,'0'0'0,"0"70"15,0-34-15,0 17 16,0 17-16,17-52 15,19 17-15,-19-35 16</inkml:trace>
  <inkml:trace contextRef="#ctx0" brushRef="#br0" timeOffset="75593.2367">8449 5045 0,'0'0'0,"-18"0"15,1 0 1,-1 0-16,0 0 16,1 17-16,17 1 15,0 0 1,17-18-16,-17 17 16,18-17-16,0-17 15,-1-1 1,-17-17-1,0 17-15,-17 0 16,-1 18-16,0 0 16,18 18-1</inkml:trace>
  <inkml:trace contextRef="#ctx0" brushRef="#br0" timeOffset="75850.1344">8555 5133 0,'-18'0'16,"1"0"0,17-18-1,0 1-15,17-19 16,1 1 0,0 35-16,-1-18 15,1 18-15,17 18 16,-35 0-16,35 17 15,-35-17-15,18-1 16,-18 1 0,0 0-16,0-1 15</inkml:trace>
  <inkml:trace contextRef="#ctx0" brushRef="#br0" timeOffset="76341.01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72">9296 4586 0,'17'0'15,"-17"18"-15,18 17 16,17 0-16,-17 1 0,17 17 16,53 35-16,-52-53 15,-1 18-15,71 17 16,-71-34-16,36 17 15,-36-36-15,18 1 16</inkml:trace>
  <inkml:trace contextRef="#ctx0" brushRef="#br0" timeOffset="77168.3952">9754 4568 0,'-53'71'0,"106"-142"0,-123 177 15,-1 0-15,36-53 16,17 18-16,-17-1 0,17-17 16,1-18-16,-1 18 15,18-35-15,0 17 0,0-17 16,0-1-16</inkml:trace>
  <inkml:trace contextRef="#ctx0" brushRef="#br0" timeOffset="77668.1397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4">10248 4480 0,'18'0'0,"17"18"0,-17-18 15,17 0 1,-17 0-16,17-18 16,-35 1-1,-18-1-15</inkml:trace>
  <inkml:trace contextRef="#ctx0" brushRef="#br0" timeOffset="78029.1033">10319 4339 0,'0'0'16,"0"53"-16,-18-18 16,18 1-16,0 17 15,0-18-15,0 18 16,18-36-16,-1-17 0,1 18 16,0-18-16,-1 0 0,1-18 15,35-17-15</inkml:trace>
  <inkml:trace contextRef="#ctx0" brushRef="#br0" timeOffset="78369.315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27">11077 4657 0,'0'0'16,"0"-18"-16</inkml:trace>
  <inkml:trace contextRef="#ctx0" brushRef="#br0" timeOffset="82028.8927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04">6297 6703 0,'71'0'16,"-36"0"-16,35 0 15,-34 0-15,17-18 16</inkml:trace>
  <inkml:trace contextRef="#ctx0" brushRef="#br0" timeOffset="82373.1107">6632 6103 0,'36'-18'16,"-19"18"0,1 0-16,17 0 15,-17 0-15,-1 0 0,1 0 0,0 0 16,-1-17-16</inkml:trace>
  <inkml:trace contextRef="#ctx0" brushRef="#br0" timeOffset="82534.2644">6685 6121 0,'0'0'16,"0"53"-16,0-18 15,0 18-15,0-36 16,35 19-16,-17-19 16,17 1-1,-17-18-15,0 0 0,17-18 16</inkml:trace>
  <inkml:trace contextRef="#ctx0" brushRef="#br0" timeOffset="82690.6442">6897 6191 0,'0'0'15,"0"36"-15,17-19 16,1 1-16,0-1 15,17-17-15,-17-17 16</inkml:trace>
  <inkml:trace contextRef="#ctx0" brushRef="#br0" timeOffset="82957.2749">7038 6033 0,'0'0'15,"35"0"-15,-17 17 16,17 1-16,-17-1 16,-1 19-16,1-19 15,0 1-15,-18 0 0,17 17 16,-17-17-16,0-1 16,0 1-16,-17-18 0,-1 17 15,0 1 1,1-18-16,-1 0 0,0 0 15,1 0-15,17-18 16,0 1 0</inkml:trace>
  <inkml:trace contextRef="#ctx0" brushRef="#br0" timeOffset="83185.1847">7408 6385 0,'36'-17'15,"-19"17"-15,1 0 0,17 0 16,-17 0-1</inkml:trace>
  <inkml:trace contextRef="#ctx0" brushRef="#br0" timeOffset="83297.1447">7444 6544 0,'35'0'15,"-17"0"-15,17 0 16,-18 0-16,1-18 0,0 18 15</inkml:trace>
  <inkml:trace contextRef="#ctx0" brushRef="#br0" timeOffset="84258.3407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9">8961 5821 0,'17'0'16,"1"0"-16,-1 0 15,1-18-15,35 18 16,-35-17-16,-1 17 16</inkml:trace>
  <inkml:trace contextRef="#ctx0" brushRef="#br0" timeOffset="84675.3223">8961 5838 0,'0'36'0,"0"-72"0,0 89 15,0 18 1,17-36-16,1-17 0,-1 17 16,1-17-16,0-1 0,-18 1 15,35 0-15,-17-1 16,35-17-16,-36-17 15</inkml:trace>
  <inkml:trace contextRef="#ctx0" brushRef="#br0" timeOffset="84864.1387">9278 5891 0,'0'36'15,"0"-19"-15,0 1 0,0 35 16,18-35-16,-18 17 16,17-18-1,-17 1-15,18-18 0,0 0 16</inkml:trace>
  <inkml:trace contextRef="#ctx0" brushRef="#br0" timeOffset="85147.7344">9366 5768 0,'36'0'16,"-19"0"-16,36 18 16,-35-18-16,35 35 15,-36-35-15,19 53 16,-36-36-16,0 19 15,0-19-15,-18 19 16,0-19-16,1 1 16,-1-18-1,0 0 1,1-18 0,-1 18-16,0-17 15</inkml:trace>
  <inkml:trace contextRef="#ctx0" brushRef="#br0" timeOffset="85838.8478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4">10530 6015 0,'-17'0'15,"-18"53"-15,-18 17 16,35-17-16,-53 71 15,36-71-15,17 17 16,-52 54-16,35-89 16,-1 71-1,19-71-15,-1-17 0,0 35 16</inkml:trace>
  <inkml:trace contextRef="#ctx0" brushRef="#br0" timeOffset="88241.0884">11994 6403 0,'18'0'0,"17"0"15,1 0-15,17 0 16,-18 0-16,35 0 16,-34 0-16,-1 0 15,0 0 1,-17 0-16</inkml:trace>
  <inkml:trace contextRef="#ctx0" brushRef="#br0" timeOffset="88423.3311">12136 6209 0,'0'0'0,"0"106"16,17-36-16,-17-17 16,0 0-16,0 0 0,18-18 15,-18 18-15,0 0 16,0-35-16,17-1 0</inkml:trace>
  <inkml:trace contextRef="#ctx0" brushRef="#br0" timeOffset="88939.2447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7">13088 5680 0,'35'-18'16,"-70"36"-16,106-36 0,-36 0 15,-17 18-15,17 0 16,-35-17-16</inkml:trace>
  <inkml:trace contextRef="#ctx0" brushRef="#br0" timeOffset="89347.7249">13159 5680 0,'0'53'0,"0"-36"15,17 19-15,-17 16 16,0-16-16,18-19 15,0 1-15,-1 0 16,1-18-16,-1 0 0,1 0 16,17 0-16,-35-18 15</inkml:trace>
  <inkml:trace contextRef="#ctx0" brushRef="#br0" timeOffset="89514.1914">13370 5750 0,'0'0'0,"0"53"16,0-18-16,0 1 0,0-19 15,18 19-15,0-1 16,-1-35-16,1 0 0,17 0 16,-35-18-16</inkml:trace>
  <inkml:trace contextRef="#ctx0" brushRef="#br0" timeOffset="89792.0017">13529 5662 0,'18'0'16,"-1"0"0,19 0-1,-19 0-15,19 18 16,-19-18-16,18 17 15,-35 1-15,18 0 16,-18 17-16,18 0 0,-1 53 16,-17-52-16,18 17 15,-18-36-15,0 19 16,-18-36 15,-17 0-15,17 0-16,-17-18 0</inkml:trace>
  <inkml:trace contextRef="#ctx0" brushRef="#br0" timeOffset="94346.0166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8">11077 5821 0,'18'0'47,"0"17"-47,-1-17 16,18 0-16,-17 0 15,0-17-15,-1 17 16,-34 0 15</inkml:trace>
  <inkml:trace contextRef="#ctx0" brushRef="#br0" timeOffset="95897.6024">11148 5662 0,'0'18'31,"0"-1"-31,0 19 16,-18-19-16,18 36 15,0-18-15,0 1 16,0-1-16,0 18 16,18-35-16,-1 17 15,-17-17-15,18-18 16,0 17-16,-1-17 0,19 0 16,-36-17-1,17-1-15</inkml:trace>
  <inkml:trace contextRef="#ctx0" brushRef="#br0" timeOffset="96480.9918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08">11042 5821 0,'0'-18'32,"35"18"-17,-17 0-15,0 0 16,34 0-16,-34 0 16,0 18-16,-1-18 15</inkml:trace>
  <inkml:trace contextRef="#ctx0" brushRef="#br0" timeOffset="101898.8109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7">6526 7938 0,'36'0'16,"-72"0"-16,107-18 15,-36 18-15,1-18 16,-1 1-16,-18-1 15</inkml:trace>
  <inkml:trace contextRef="#ctx0" brushRef="#br0" timeOffset="102242.9494">6809 7338 0,'0'0'0,"0"-18"0,35 1 16,18-1 0,-18 18-16,0-18 15,-17 18-15</inkml:trace>
  <inkml:trace contextRef="#ctx0" brushRef="#br0" timeOffset="102372.2461">6879 7355 0,'0'0'16,"18"53"-16,-18-17 0,17-1 0,54 35 16,-53-52-1,35 0 1,-36-18-16,1 0 16</inkml:trace>
  <inkml:trace contextRef="#ctx0" brushRef="#br0" timeOffset="102548.8753">7073 7444 0,'0'53'16,"0"-106"-16,0 123 0,18-35 15,-1-17-15,19-18 16,-19 0-16,-17-18 0</inkml:trace>
  <inkml:trace contextRef="#ctx0" brushRef="#br0" timeOffset="102810.2641">7250 7250 0,'35'17'16,"-70"-34"-16,88 52 0,-53-17 0,17-1 15,1 1-15,-1 35 16,1-18-16,-18-17 16,18 17-16,-18-17 0,0 17 15,0-18-15,-18 1 16,0-18-16,1 0 16,-1 0-16,1-18 15,-1 1-15,0-1 16</inkml:trace>
  <inkml:trace contextRef="#ctx0" brushRef="#br0" timeOffset="103049.3306">7638 7638 0,'35'0'16,"-17"0"-16,34-18 15,-34 18-15,17 0 16</inkml:trace>
  <inkml:trace contextRef="#ctx0" brushRef="#br0" timeOffset="103182.8326">7655 7814 0,'0'0'15,"36"0"-15,-19 0 0,1 0 0,35 0 16,-18 0-1,-17 0-15</inkml:trace>
  <inkml:trace contextRef="#ctx0" brushRef="#br0" timeOffset="104029.4437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9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67">9278 7497 0,'0'52'0,"0"-104"0,0 122 16,0-52-16,18-18 16,-18 17-16,17-17 0,1 18 15,0-18-15,-18-18 0</inkml:trace>
  <inkml:trace contextRef="#ctx0" brushRef="#br0" timeOffset="104800.7021">9402 7391 0,'0'0'0,"17"-18"16,1 18-16,-1 0 15,19 0 1,-19 0-16,19 35 15,-36-17-15,35 17 16,-35 1-16,18 16 16,-18-34-16,0 0 31,0-1-31,-18-17 16,0 0-16,1 0 15,-1 0-15,0 0 16</inkml:trace>
  <inkml:trace contextRef="#ctx0" brushRef="#br0" timeOffset="105513.2315">9966 7303 0,'0'0'0,"-18"0"15,1 0-15,-1 0 16,-17 70-16,17-17 15,18 18-15,0-1 0,0 106 16,18-87-16,-18-19 16,35 54-1,18-54-15,-18-34 16,-17-19-16,17-17 0,36 0 16,-36-17-16</inkml:trace>
  <inkml:trace contextRef="#ctx0" brushRef="#br0" timeOffset="105853.5117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5">10389 7885 0,'18'0'0,"17"-18"16,1 18-16,16-18 0,37 1 16,-36-1-16,35 0 15,-53 18-15,0-17 16,-17-1-16</inkml:trace>
  <inkml:trace contextRef="#ctx0" brushRef="#br0" timeOffset="106214.2519">10918 7303 0,'36'-18'15,"-72"36"-15,89-36 0,0 0 16,-17 18-16,-1-17 15,-17 17-15,-36 0 32,0 17-17</inkml:trace>
  <inkml:trace contextRef="#ctx0" brushRef="#br0" timeOffset="106347.6071">10989 7303 0,'-18'17'16,"36"-52"-16,-18 53 0,-18 17 0,18 0 15,18-17-15,-18 17 16,18-17-16,-1-1 0,-17 1 15,18 0-15,0-1 0,-1-17 16,1 18-16,0-18 16,-1-18-16,1 18 15</inkml:trace>
  <inkml:trace contextRef="#ctx0" brushRef="#br0" timeOffset="106532.4394">11236 7355 0,'0'36'15,"0"-19"-15,0 1 0,18 17 16,-1-17-16,1 0 16,0-18-16,-1 0 15</inkml:trace>
  <inkml:trace contextRef="#ctx0" brushRef="#br0" timeOffset="106820.4483">11342 7285 0,'17'-18'16,"1"18"-16,0 0 15,-1 0-15,19 0 16,-19 0-16,1 18 15,-18 0 1,0 17-16,18-18 0,-1 36 16,-17-35-16,18 35 15,-18-35-15,17-1 16,-17 1-16,-17-18 16,-1 0-1,1 0 1,-1-18-1,0 18-15</inkml:trace>
  <inkml:trace contextRef="#ctx0" brushRef="#br0" timeOffset="107165.4979">11712 7197 0,'18'0'16,"0"35"-1,17-17-15,0 17 16,18 53-16,-35-35 16,17 106-1,-17-89-15,-18 18 0,17 1 16,-17-19-16,-35 71 16,17-88-16,1-17 0,-54 34 15,36-35-15,-53-17 16</inkml:trace>
  <inkml:trace contextRef="#ctx0" brushRef="#br0" timeOffset="108801.8976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07">6138 6703 0,'0'0'16,"0"-18"-1,18 18 1,0 0-1,17 0-15,0-17 16,0 17-16,54-18 16,-54 0-1,35 1-15,-34 17 16,-19-18-16,-17 36 31,-35-1-15,17 1-16</inkml:trace>
  <inkml:trace contextRef="#ctx0" brushRef="#br0" timeOffset="112814.0841">6950 8661 0,'0'0'0,"0"17"31,0 1-16,0 0-15</inkml:trace>
  <inkml:trace contextRef="#ctx0" brushRef="#br0" timeOffset="112947.8849">7003 8961 0,'0'17'16</inkml:trace>
  <inkml:trace contextRef="#ctx0" brushRef="#br0" timeOffset="113064.9798">7038 9155 0,'18'17'0,"-36"-34"0,36 52 15</inkml:trace>
  <inkml:trace contextRef="#ctx0" brushRef="#br0" timeOffset="113199.0452">6985 9384 0,'18'0'15,"-36"0"-15</inkml:trace>
  <inkml:trace contextRef="#ctx0" brushRef="#br0" timeOffset="117008.4327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9">7073 9684 0,'18'0'15,"-1"0"-15,19 0 16,-19 0-16,36-18 16,-35 18-16,17-18 15</inkml:trace>
  <inkml:trace contextRef="#ctx0" brushRef="#br0" timeOffset="117798.3394">7126 9666 0,'0'35'31,"0"-17"-31,0 35 0,-18-18 16,18 1-16,0-1 16,0 0-16,18 18 15,-18-35-15,18 17 16,-1-35-16,19 18 16,-1-18-16,0-18 15,-17 18-15,17 0 16,-17 0-16</inkml:trace>
  <inkml:trace contextRef="#ctx0" brushRef="#br0" timeOffset="118146.3721">7426 9719 0,'0'18'31,"-18"-1"-15,18 1-16,0 17 0,0 1 15,0-19-15,36 36 16,-36-35-16,35 17 16,-17-35-16,17 18 15,-18-18-15,1 0 16,17-18 0,-35 0-16,18 18 15</inkml:trace>
  <inkml:trace contextRef="#ctx0" brushRef="#br0" timeOffset="118494.454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4">8308 10019 0,'18'0'0,"-1"0"15,36 0 1,-35 0-16,35 0 16,-36 0-16,19 0 15</inkml:trace>
  <inkml:trace contextRef="#ctx0" brushRef="#br0" timeOffset="119177.5512">8378 10195 0,'18'0'15,"-36"0"-15,54 0 0,-19 0 0,19-17 16,-19 17-16</inkml:trace>
  <inkml:trace contextRef="#ctx0" brushRef="#br0" timeOffset="120201.4606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08">9596 9578 0,'17'0'16,"1"0"-16,-1-18 0,36 18 16,-35 0-1,0-17-15,-1 17 16</inkml:trace>
  <inkml:trace contextRef="#ctx0" brushRef="#br0" timeOffset="120603.0642">9666 9578 0,'0'53'0,"0"-106"0,18 176 15,-18-87-15,0-1 16,17 36-1,-17-54-15,18-17 0,-18 18 16,18-18-16,-1 0 16,19-18-16,-19 1 15</inkml:trace>
  <inkml:trace contextRef="#ctx0" brushRef="#br0" timeOffset="120885.6407">9895 9613 0,'0'18'0,"0"-1"16,0 1-16,0 0 15,18 17-15,-18-17 16,18 17 0,-1-17-16,1-18 15,0 0-15,17 0 16,-17 0-16,17-18 16</inkml:trace>
  <inkml:trace contextRef="#ctx0" brushRef="#br0" timeOffset="121195.9141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9">10883 9666 0,'0'0'0,"-17"0"15,-1 35 1,0 1-16,1-1 16,17 106-16,-18-70 15,18 17-15,0-18 16,18 71-16,-18-88 16,35 36-16,-17-54 15,34 18-15,-16-36 16,34-17-1,-34-17-15,-19-1 16</inkml:trace>
  <inkml:trace contextRef="#ctx0" brushRef="#br0" timeOffset="122141.2258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29">11730 9543 0,'18'0'0,"17"0"16,18 0 0,-18-18-16,0 18 0,18-18 15,-18 18-15,-17-17 16</inkml:trace>
  <inkml:trace contextRef="#ctx0" brushRef="#br0" timeOffset="122753.3108">11800 9543 0,'0'35'0,"0"-70"0,0 105 16,0-52-16,0 35 15,0-18-15,18 18 16,-18-35-16,35 17 16,-17-35-16,17 18 15,-17-18-15,0 0 16,-1 0-16,1-18 0,-1 18 16</inkml:trace>
  <inkml:trace contextRef="#ctx0" brushRef="#br0" timeOffset="123117.0778">12153 9525 0,'-17'0'15,"34"0"1,-17 18-16,0-1 16,0 19-16,0-19 15,0 1-15,0 17 16,18 0-1,-1-17-15,1 0 16,0-18-16,-1 0 16,19 0-16,-19 0 15,1-18 1,0 0-16</inkml:trace>
  <inkml:trace contextRef="#ctx0" brushRef="#br0" timeOffset="123442.2496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6">12647 9384 0,'18'0'15,"17"35"1,0 0-16,-17 1 15,17-1-15,18 53 16,-18-17-16,-17-18 16,0 176-1,-18-70-15,-18-18 16,0-88-16,-35 53 16,36-71-16,-18 0 15,-1-17-15,-17 35 16</inkml:trace>
  <inkml:trace contextRef="#ctx0" brushRef="#br0" timeOffset="132975.241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1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23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3">16316 7461 0,'0'0'16,"18"71"-16,-18-54 0,0 19 15,0-1-15,17 53 16,-17-53-16,0 1 16,18-1-16,17-17 15</inkml:trace>
  <inkml:trace contextRef="#ctx0" brushRef="#br0" timeOffset="134955.2054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8">16969 7602 0,'0'0'0,"17"0"0,1 18 16,0-18-16,-1 0 15,1 0-15,-18 18 16,0-1-16,0 19 15,0-19-15,-18 18 16,18-17-16,18 17 16,-1-35-1,1 18 1,0-36-16,-1 18 16,1-17-1</inkml:trace>
  <inkml:trace contextRef="#ctx0" brushRef="#br0" timeOffset="136445.8167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9">18362 7426 0,'18'53'16,"-1"-35"-16,-17 52 16,18-35-16,0-17 0,-18 0 15,35-1-15,-17-34 16,-18-1-1,0-17-15,0 17 16,0-17-16</inkml:trace>
  <inkml:trace contextRef="#ctx0" brushRef="#br0" timeOffset="136923.2936">18450 7303 0,'0'0'16,"18"52"-16,-18-34 15</inkml:trace>
  <inkml:trace contextRef="#ctx0" brushRef="#br0" timeOffset="137461.8284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13">19032 7056 0,'0'0'0,"-17"17"16,17 18-16,0 54 15,17-54-15,1 71 16,0-71-16,-1 18 0,1-18 16,17 36-1,-17-36-15,-1 0 16</inkml:trace>
  <inkml:trace contextRef="#ctx0" brushRef="#br0" timeOffset="138168.2591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8">19632 7479 0,'0'18'15,"0"-36"-15,18 36 0,17-1 16,-17-17-16,-1-17 16,1 17-1,0-18-15,-1 0 16,-17 1-16,0-1 31</inkml:trace>
  <inkml:trace contextRef="#ctx0" brushRef="#br0" timeOffset="138751.6501">19703 7320 0,'0'0'15,"0"18"-15,-18-18 0,0 35 16,18-17-16,-17 35 16,17-18-1,0 18-15,0-36 16,17 19-16,19-1 15,-19-35-15,19 18 16,-19-18-16,18 0 16,-17-18-1,-18 0 1,0 1-16</inkml:trace>
  <inkml:trace contextRef="#ctx0" brushRef="#br0" timeOffset="139002.7067">19950 7391 0</inkml:trace>
  <inkml:trace contextRef="#ctx0" brushRef="#br0" timeOffset="139320.8413">19844 7091 0,'0'106'0,"0"-212"0,0 265 16,17-106-16,1 52 16,0-69-16,-1 17 0,19-1 15,-36-34-15,17 17 16,-17-17-16</inkml:trace>
  <inkml:trace contextRef="#ctx0" brushRef="#br0" timeOffset="139470.6336">19844 7391 0,'35'17'16,"-17"-17"-16,-1 18 0,1-18 16,35 0-1</inkml:trace>
  <inkml:trace contextRef="#ctx0" brushRef="#br0" timeOffset="139809.7183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8">20214 7497 0,'0'-18'16,"18"-35"-1,-36 124-15,36-160 0,-1 89 16,19-17 0,-19 17-16,19 0 15,-19 0-15,1-18 16,0 18-16,-1-18 15,-17 1-15,-17-1 16,-1 1 0,18-19-16,0 19 15</inkml:trace>
  <inkml:trace contextRef="#ctx0" brushRef="#br0" timeOffset="140132.1543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8">16686 8343 0,'0'53'16,"0"-106"-16,18 141 0,-18-52 0,0 52 16,18-53-1,-1 36-15,1-36 16,0 0-16,-1-17 16,19 0-16,-1-1 15</inkml:trace>
  <inkml:trace contextRef="#ctx0" brushRef="#br0" timeOffset="142434.8798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8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3">19279 8467 0,'-17'35'16,"-1"0"-16,0-17 0,1 35 15,-1-18 1,18-17-16,0 17 0,18-17 15,-1-1-15</inkml:trace>
  <inkml:trace contextRef="#ctx0" brushRef="#br0" timeOffset="144468.6975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7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4">20214 8096 0,'18'36'16,"-1"-1"-16,-17 18 0,36 17 15,-19-17-15,1 0 16,-18-18-16,18 18 0,-18-17 16,17-1-16,-17 0 0,18-17 15,0 17-15</inkml:trace>
  <inkml:trace contextRef="#ctx0" brushRef="#br0" timeOffset="145459.1727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4">20726 8079 0,'0'0'0,"0"-18"0,35 18 0,36 0 15,-36 18 1,18-1-16,0 36 16,0-18-16,-18 18 0,18 53 15,-36-53-15,-17 0 0,-17 53 16,-1-71-16,-52 36 15,34-36-15,1-17 16,0-1-16,-18 1 16</inkml:trace>
  <inkml:trace contextRef="#ctx0" brushRef="#br0" timeOffset="164767.4342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91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1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6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83">6297 11589 0,'0'0'16,"18"0"-16,-1 0 0,36 0 16,-17-18-1,-1 18-15,-18-18 16,19 18-16,-36-17 15,-36 17 1,36-18-16</inkml:trace>
  <inkml:trace contextRef="#ctx0" brushRef="#br0" timeOffset="166130.8049">6403 11218 0,'0'71'15,"18"-18"-15,-18 70 16,17-52-16,-17-18 0,0 0 16,18 0-16,-1 35 15,-17-53-15,36 0 16,-36-17-16,17-18 16,1 0-16</inkml:trace>
  <inkml:trace contextRef="#ctx0" brushRef="#br0" timeOffset="166447.3835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8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8">8855 11536 0,'0'0'0,"-36"17"16,19 1-16,-1-18 0,18 18 15,0-1-15,53 19 16,-18-36-16,18 35 16,-35-17-1,17-1-15,-35 1 16,0 0-16,-53-1 15,18-17-15,-18 18 16,18-18-16,0 0 16,17 0-1</inkml:trace>
  <inkml:trace contextRef="#ctx0" brushRef="#br0" timeOffset="169255.1559">9031 11642 0,'35'17'16,"1"-17"0,17 0-16,-36 0 15,19-17-15,16-1 16,-34 18-16,-18-18 16</inkml:trace>
  <inkml:trace contextRef="#ctx0" brushRef="#br0" timeOffset="169467.1115">9102 11359 0,'17'53'0,"1"53"16,-18 0 0,18-71-16,-18 18 15,17 18-15,1-54 16,17 36-16,0-53 15,18 18-15,-17-18 16,17 0-16,-36 0 16,1-18-16</inkml:trace>
  <inkml:trace contextRef="#ctx0" brushRef="#br0" timeOffset="170212.5772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65">11871 11395 0,'18'0'15,"-1"0"1,1 0-16,17 0 16,0 0-16,1 0 0,-1 0 0,0-18 15,1 18 1,-19 0-16</inkml:trace>
  <inkml:trace contextRef="#ctx0" brushRef="#br0" timeOffset="170813.1543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3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9">12859 11783 0,'0'-18'16,"17"36"15,-17 17-31,0 18 16,18 0-16,-18 17 15,18-17-15,-18 0 16,17-35-16,1 0 16,0-18-1,-1 0-15</inkml:trace>
  <inkml:trace contextRef="#ctx0" brushRef="#br0" timeOffset="180946.916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8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9">14958 11994 0,'0'18'32,"0"17"-17,17 1-15,-17-19 16,0 1-16,0 0 0,0-1 15,0 1-15</inkml:trace>
  <inkml:trace contextRef="#ctx0" brushRef="#br0" timeOffset="185850.8878">14940 11836 0,'0'-18'16,"18"18"-16,-1 0 0,1 0 16,0 0-1</inkml:trace>
  <inkml:trace contextRef="#ctx0" brushRef="#br0" timeOffset="186000.4892">15099 11906 0,'35'0'15,"-17"0"-15,17 0 16</inkml:trace>
  <inkml:trace contextRef="#ctx0" brushRef="#br0" timeOffset="186127.9886">15099 11977 0,'0'0'16,"35"0"-16,-17 0 15,17 0-15,0 0 16,18-18-16,-35 18 16</inkml:trace>
  <inkml:trace contextRef="#ctx0" brushRef="#br0" timeOffset="186278.7258">15434 11942 0,'0'0'16,"18"17"-16,-18 1 0,0-1 16,17-17-16,-17 18 15,18-18-15</inkml:trace>
  <inkml:trace contextRef="#ctx0" brushRef="#br0" timeOffset="186801.0843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5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3">16739 10848 0,'-17'18'16,"17"17"-16,-18 18 16,0 53-16,18-36 15,0 54-15,0-71 16,18 52 0,0-52-16,-1 35 15,1-70-15,17 35 16,-17-35-16,0-18 15,-1 0-15</inkml:trace>
  <inkml:trace contextRef="#ctx0" brushRef="#br0" timeOffset="216042.0908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216348.6571">17163 11060 0,'17'-36'0,"-34"72"0,34-107 16,19 18-1,-19 35-15,1-17 16,-18 18-16,17-1 0,-17 0 16,18 1-16,-18 52 31,0-17-31,18-1 15,-18 18-15,0-17 0,17 35 16,1-35-16,0 17 16,-1-17-16,1-1 15</inkml:trace>
  <inkml:trace contextRef="#ctx0" brushRef="#br0" timeOffset="216576.6643">17533 10901 0,'-18'35'16,"18"0"-16,0-17 16,18 53-16,0-36 15,-1 0-15,19 18 16,-19-35-16,1-1 15,0-17-15,-1 18 0,18-18 16,-35-18-16</inkml:trace>
  <inkml:trace contextRef="#ctx0" brushRef="#br0" timeOffset="216732.306">17709 11077 0,'0'0'0,"0"18"0,18 52 15,-18-52 1,0 17-16,18 1 16,-1-36-16,1 17 15</inkml:trace>
  <inkml:trace contextRef="#ctx0" brushRef="#br0" timeOffset="216882.0355">17745 10901 0,'0'17'15,"17"-17"1,-17 18-16,18-18 16</inkml:trace>
  <inkml:trace contextRef="#ctx0" brushRef="#br0" timeOffset="217388.296">17868 10901 0,'35'17'15,"-17"1"-15,17 17 16,-17 1-16,-18 34 16,0-34-16,0 16 15,0-34 1,-18 0-16,1 17 0,-19-17 16,19-1-16</inkml:trace>
  <inkml:trace contextRef="#ctx0" brushRef="#br0" timeOffset="217571.3723">18115 11606 0,'-35'53'15,"70"-106"-15,-88 124 0,36-53 0,-1 17 16,0-17-16</inkml:trace>
  <inkml:trace contextRef="#ctx0" brushRef="#br0" timeOffset="218033.3834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218289.0107">18733 10971 0,'0'36'0,"-18"17"16,18 17-1,35 18 1,-17-35 0,-1-53-16,36 36 15,-35-36-15,0 0 0,-1-18 16</inkml:trace>
  <inkml:trace contextRef="#ctx0" brushRef="#br0" timeOffset="218422.7111">18927 11201 0,'17'35'16,"-34"-70"-16,52 88 0,-18-36 15,-17 1-15,18 0 16</inkml:trace>
  <inkml:trace contextRef="#ctx0" brushRef="#br0" timeOffset="218549.9274">18979 11060 0,'0'0'0,"18"0"16</inkml:trace>
  <inkml:trace contextRef="#ctx0" brushRef="#br0" timeOffset="218734.3272">19173 11024 0,'53'36'16,"-35"-1"-16,0 0 15,17 18-15,-35-18 16,0 18-16,0 0 16,-18-18-16,1-17 15,-19 17-15,19-17 0,-19 0 16</inkml:trace>
  <inkml:trace contextRef="#ctx0" brushRef="#br0" timeOffset="219296.4401">19509 10936 0,'0'0'0,"0"-18"0,17 18 15,19 36 1,-1-1-16,18 36 16,-18-18-16,0 70 15,-17-52-15,0 52 16,-18-52-16,-36 70 16,1-71-16,-18 36 15,18-53-15,-53 18 16,52-36-16</inkml:trace>
  <inkml:trace contextRef="#ctx0" brushRef="#br0" timeOffset="221759.3957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222315.4242">17480 10372 0,'0'0'0,"-17"0"15,34 0 16,1 0-15,-18 17-16,17 1 16,1 0-16,0-1 0,17 1 15,-17 0-15,-1-1 16,1-17-16,0 18 0,-1-18 16,1 0-16,-1-18 0,19-17 15,-19 17 1,36-35-16,-35 18 15,0 17-15,-1 1 0,1 17 16</inkml:trace>
  <inkml:trace contextRef="#ctx0" brushRef="#br0" timeOffset="222632.4229">18503 10107 0,'-17'0'31,"17"18"-31,0 17 15,0-17-15,0 17 0,0 0 16,17 0-16,1 36 16,-18-36-16,17 1 15,1-1-15,-18-17 16,18-1-16</inkml:trace>
  <inkml:trace contextRef="#ctx0" brushRef="#br0" timeOffset="223278.6639">18327 10478 0,'0'-18'16,"17"36"-1,1-1 1,0 1-1,-1 17-15,1-17 0,35-1 16,-35 1-16,-1-18 16,1 0-16,17 0 0,0-35 15,-17 17-15,17-35 16,-17 18-16,0-18 16,-1 53-1,-17-18-15</inkml:trace>
  <inkml:trace contextRef="#ctx0" brushRef="#br0" timeOffset="224862.2647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225225.1286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226174.1706">20496 9613 0,'18'0'0,"17"18"16,18 35-16,-17-18 15,52 36-15,-35-36 16,-18 0-16,35 18 16,-34-18-16,-1 1 15,-17-19-15,-18 1 16,-18-18-1</inkml:trace>
  <inkml:trace contextRef="#ctx0" brushRef="#br0" timeOffset="226353.1065">20832 9772 0,'-53'71'15,"106"-142"-15,-124 194 0,53-87 0,1 34 16,17-34-16,0-19 16,17-17-1,1 0-15</inkml:trace>
  <inkml:trace contextRef="#ctx0" brushRef="#br0" timeOffset="226758.8411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226925.9236">21114 9507 0,'35'0'32,"-17"0"-32,-18-17 0,35 17 15,-17 0-15,-1-18 16</inkml:trace>
  <inkml:trace contextRef="#ctx0" brushRef="#br0" timeOffset="227070.4459">21202 9349 0,'0'17'16,"0"19"0,0-19-16,0 36 15,0-35 1,18 35-16,-18-36 15,17 1-15,1-18 16</inkml:trace>
  <inkml:trace contextRef="#ctx0" brushRef="#br0" timeOffset="227292.2363">21343 9296 0,'18'17'15,"-1"1"1,-17 0-16,18 17 0,0 0 16,-18-17-16,0 17 15,0-17-15,0-1 16,0 1-16,-18-18 16,18 18-16,-18-18 15,18 17-15,-17-17 16</inkml:trace>
  <inkml:trace contextRef="#ctx0" brushRef="#br0" timeOffset="228088.133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228287.9441">21555 9913 0,'-18'88'15,"36"-176"-15,-36 194 16,18-71-16,-18-17 16,18-1-16,-35 19 15,18-19-15,-1-17 0,18 18 16</inkml:trace>
  <inkml:trace contextRef="#ctx0" brushRef="#br0" timeOffset="228499.0143">21784 9560 0,'18'0'0,"52"53"16,1-35 0,-18 17-1,-18-35-15,-17 0 16,17 0-16,-17 0 0</inkml:trace>
  <inkml:trace contextRef="#ctx0" brushRef="#br0" timeOffset="228704.9766">22243 9490 0,'-36'35'0,"19"0"16,-1 1-16,-17 52 16,17-35-16,18 35 15,0-53-15,0 0 16,0 1-16,18-19 0,-1 1 0,-17 0 15,18-18-15,0 0 16</inkml:trace>
  <inkml:trace contextRef="#ctx0" brushRef="#br0" timeOffset="229166.7644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229356.5078">22507 9296 0,'0'17'16,"18"-17"-16,17 0 15,-17 0 1,17-17-16,-17 17 0,-1-18 16,1 18-16,0-18 0,-18 1 15,0-1 1</inkml:trace>
  <inkml:trace contextRef="#ctx0" brushRef="#br0" timeOffset="229539.3054">22631 9172 0,'0'0'16,"-18"53"-16,18-18 0,0 18 15,0-17 1,18-19-16,-18 19 0,17-1 16,1 0-1,0-35-15,-1 0 16</inkml:trace>
  <inkml:trace contextRef="#ctx0" brushRef="#br0" timeOffset="229885.0275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230017.0685">23019 9560 0,'0'-17'16,"-18"-1"-1</inkml:trace>
  <inkml:trace contextRef="#ctx0" brushRef="#br0" timeOffset="231279.7319">20779 11448 0,'17'0'16,"1"0"-1,35-18-15,-18 18 0,0-18 16,18 18-16,-17-17 16,16 17-16,-34 0 0,35-18 15</inkml:trace>
  <inkml:trace contextRef="#ctx0" brushRef="#br0" timeOffset="231418.3397">21008 11324 0,'0'0'16,"0"88"-16,0-52 0,0 17 0,0-36 15,18 36 1,-18-35-16,17-1 15</inkml:trace>
  <inkml:trace contextRef="#ctx0" brushRef="#br0" timeOffset="231975.0607">22066 11007 0,'0'0'16,"-17"17"-1,-19 54 1,19-36-16,17 0 15,-18 1-15,0-1 16,18-17-16,-17-1 16,17 1-16,0-36 15</inkml:trace>
  <inkml:trace contextRef="#ctx0" brushRef="#br0" timeOffset="232214.3063">21855 10601 0,'0'0'15,"0"18"-15,17-1 0,1 36 16,17 0-16,0-18 0,71 71 16,-53-71-1,88 71-15,-88-70 16,18-1-16,-36 0 0,18 0 15,-18-17-15,1 0 0,-19-1 16,-34-17 0</inkml:trace>
  <inkml:trace contextRef="#ctx0" brushRef="#br0" timeOffset="232482.2918">21555 11536 0,'35'0'16,"-70"0"-16,88-18 0,0 18 0,105-17 15,-52-1-15,0 18 16,0 0-16,17 0 0,-17-18 15,0 18-15,17 0 0,-34 0 16,34-17 0,-70 17-16,-35 0 15,-36 0-15</inkml:trace>
  <inkml:trace contextRef="#ctx0" brushRef="#br0" timeOffset="232748.1737">21908 11800 0,'0'0'0,"0"36"0,0-19 15,0 19-15,0-1 0,17 18 16,-17-36 0,18 36-16,-1-35 15,-17 0-15,18-18 16</inkml:trace>
  <inkml:trace contextRef="#ctx0" brushRef="#br0" timeOffset="233526.262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233799.9362">22543 11889 0,'-18'35'0,"36"-70"0,-36 88 16,18-18-16,35-18 15,0 1-15,1 0 16,-1-36 0,0 18-16,-17-35 15,0 17-15,-18-17 16,-18 17-16,0 18 16,1-17-16,-1-1 0,-17 0 15,17 18-15,0 0 16</inkml:trace>
  <inkml:trace contextRef="#ctx0" brushRef="#br0" timeOffset="234049.85">22842 11853 0,'0'0'16,"0"36"-16,0-19 15,0 19-15,18 16 16,17-34-16,-17 0 16,17-18-16,0 0 0,18 0 15,-35-18-15,0 0 16,-1 1-16,-34-36 16,17 35-16,-36-35 15,1 36-15,0-1 16,0 18-16,17 0 15</inkml:trace>
  <inkml:trace contextRef="#ctx0" brushRef="#br0" timeOffset="234861.6431">21678 11571 0,'-17'0'31,"-1"0"0,-17 0-31,-1 18 16,19-18-16,-36 17 15,-18-17 1,54 0-16,-19 0 0,-17 0 16,18 0-1</inkml:trace>
  <inkml:trace contextRef="#ctx0" brushRef="#br0" timeOffset="237546.4622">21308 11871 0,'-18'0'15,"1"0"17,17-18-1,35 18-15,-18 0-16,19 0 15,-19 0-15,1 0 16,0 18-16,-18 0 15,0 17 1,-18 18-16,0-18 0,1-17 16,-19 35-1,36-36 1,0 1-16,18-18 16,17 0-1,-17 0 1,0 0-1</inkml:trace>
  <inkml:trace contextRef="#ctx0" brushRef="#br0" timeOffset="238075.055">21643 11994 0,'18'0'63,"-18"-17"-17,-18 17 1,36 0-31,-1 0 0,1 17-1,-36-17 1</inkml:trace>
  <inkml:trace contextRef="#ctx0" brushRef="#br0" timeOffset="239576.8454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239922.124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240369.3489">25047 10830 0,'18'36'15,"0"87"-15,17 18 16,-18-53-16,1 71 15,0-88-15,-1-18 16,1 35-16,0-71 16,-1 19-1,-17-19-15,18-34 16,-18-1-16</inkml:trace>
  <inkml:trace contextRef="#ctx0" brushRef="#br0" timeOffset="240550.1821">25329 10989 0,'36'141'16,"-72"-282"-16,89 370 0,-53-158 0,36 88 16,-36-89-16,35 36 15,-17-53-15,-1-18 16,1-17-16,-1 0 0,1-18 15</inkml:trace>
  <inkml:trace contextRef="#ctx0" brushRef="#br0" timeOffset="240974.1834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241318.8232">26211 10866 0,'18'0'15,"0"0"-15,-1 0 16,1 0-16,-36 17 47,18 1-32,0 17-15,0 18 16,0-35 0,18 35-16,0-18 15,-1-17-15,1-1 16,17 1-16,-17-18 15</inkml:trace>
  <inkml:trace contextRef="#ctx0" brushRef="#br0" timeOffset="241957.3081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242296.05">26635 10866 0,'17'0'31,"1"-18"-31,0 18 16,-1 0-16,1 0 16,0 0-16,-1 0 15,-17 18 1,0 34-16,0-16 15,-17-1-15,17 0 0,0 1 16,0 17-16,0-36 16,0 18-1,0-17-15,0-36 32,-18 1-32,18-1 15,-18 1 1</inkml:trace>
  <inkml:trace contextRef="#ctx0" brushRef="#br0" timeOffset="242639.3266">26970 10901 0,'-18'70'16,"36"-140"-16,-36 176 0,18-53 15,0 35 1,18-35-16,-18 53 15,0-71-15,-18 35 16,18-34-16,0 17 16,0-36-16,0 1 15,0-1-15,18-17 16,-18-17 0,0-1-16</inkml:trace>
  <inkml:trace contextRef="#ctx0" brushRef="#br0" timeOffset="242872.0824">27164 10936 0,'0'0'0,"0"18"16,0-1-16,0 19 0,18 34 15,-18-34 1,0 16-16,17 1 0,-17 18 0,0 35 15,0-36 1,0-17-16,18 35 16,-18-52-16,17 17 15,-17-36-15,18 1 16</inkml:trace>
  <inkml:trace contextRef="#ctx0" brushRef="#br0" timeOffset="243142.8308">27446 11589 0,'18'35'15,"-18"-17"-15,0-1 16,0 1 0,0 0-16,17-1 0,-17 1 15,-17-18 17</inkml:trace>
  <inkml:trace contextRef="#ctx0" brushRef="#br0" timeOffset="243308.715">27446 11501 0,'0'-18'0,"18"18"16,-1 0-16,19 0 16,-19 0-16,1 0 15,0 18-15,-1-18 16</inkml:trace>
  <inkml:trace contextRef="#ctx0" brushRef="#br0" timeOffset="243425.0373">27517 11624 0,'0'0'0,"17"0"0,19 0 16,-36-18-16</inkml:trace>
  <inkml:trace contextRef="#ctx0" brushRef="#br0" timeOffset="243803.6377">27428 10583 0,'36'-17'16,"-19"17"-1,19 0-15,-19 17 16,19 19-16,-19-19 15,-17 1-15,0 0 16,0-1-16,-17 1 16,-1 17-1,18-17-15,-18-18 0,36 35 16,0-17 0,17-1-1,0-17 1,-17 0-16,-18 18 15</inkml:trace>
  <inkml:trace contextRef="#ctx0" brushRef="#br0" timeOffset="244077.3449">28346 11589 0,'0'0'0,"-18"0"16,0-18-16</inkml:trace>
  <inkml:trace contextRef="#ctx0" brushRef="#br0" timeOffset="254659.1062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254969.9044">11536 10918 0,'17'18'32,"1"-18"-17,0 0 1,-1 0-16,1 0 15,-18-18-15,-18 18 47</inkml:trace>
  <inkml:trace contextRef="#ctx0" brushRef="#br0" timeOffset="255248.8243">11571 10777 0,'0'18'31,"0"0"-15,0-1-1,0 19-15,-18-19 0,18 18 16,0-17-16,0 17 0,0 1 15,0-19-15,18 19 16,-18-19-16,18-17 16,-1 0-16,1 0 15,0 0-15,-1 0 16</inkml:trace>
  <inkml:trace contextRef="#ctx0" brushRef="#br0" timeOffset="255904.9996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269585.8861">27958 5697 0,'-18'-17'15,"36"34"-15,-36-52 0,36 53 32,35 35-17,-18-18-15,0 18 16,71 53-16,-53-36 16,70 36-16,-70-53 15,0-18-15,35 36 16,-35-18-1,-53-36-15,0 1 16,-17-18 0,-1 0-16</inkml:trace>
  <inkml:trace contextRef="#ctx0" brushRef="#br0" timeOffset="269846.5192">28610 5592 0,'-17'0'16,"34"0"-16,-52 17 0,17 1 16,1 35-16,-19 0 0,1 17 0,-18 18 15,-53 89-15,54-107 16,16 1-16,-34 17 15,52-53-15,0 1 16,1-1 0,34-35-1</inkml:trace>
  <inkml:trace contextRef="#ctx0" brushRef="#br0" timeOffset="270397.221">29051 6244 0,'18'0'0,"-18"18"16,-18-1 0,18 1-16,-35 35 15,35-35-15,-18-1 16,1-17-16,17 18 16,-18 0-16,0-18 15</inkml:trace>
  <inkml:trace contextRef="#ctx0" brushRef="#br0" timeOffset="270658.0726">29298 5680 0,'0'17'0,"18"1"16,17 17-16,0 1 15,36-1-15,-36 0 16,1-17-16,-1 17 16,0-17-16,0 35 15,-17-36-15,0 1 16</inkml:trace>
  <inkml:trace contextRef="#ctx0" brushRef="#br0" timeOffset="270935.9676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271575.6471">28099 6703 0,'17'0'16,"-34"0"-16,52 0 0,-17-18 0,52 18 15,-34 0-15,105-17 16,-36 34-16,1-17 16,18 0-16,17 18 0,176-18 15,-158 17-15,176-17 16,-176 0-1,-36-17-15,-17 17 0,-35 0 16,-53-18-16</inkml:trace>
  <inkml:trace contextRef="#ctx0" brushRef="#br0" timeOffset="272694.3326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307652.9272">4568 12735 0,'0'18'16,"0"52"-1,0-17 1,18 18-16,-18 0 0,35 87 16,-17-87-16,17 35 15,-17-71-15,-18-17 16,18-1-16,-1 1 16,1-36-16,-18-17 15,0 17-15,-18-35 0</inkml:trace>
  <inkml:trace contextRef="#ctx0" brushRef="#br0" timeOffset="307985.3924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308540.6408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308702.8842">5556 12718 0,'36'105'16,"-72"-210"-16,89 263 0,-35-87 0,35 70 16,-36-88-1,1 18-15,17-19 0,1 37 16,-19-54-16,18-17 15,-17-18-15,17-18 16,-17 0-16</inkml:trace>
  <inkml:trace contextRef="#ctx0" brushRef="#br0" timeOffset="308906.4417">5927 13123 0,'0'0'15,"-53"18"-15,17 0 0,-16 17 16,34-17-16,18-1 16,0 1-16,18-1 15,-1-17-15,1 18 0,52 0 16,-34-18-16,-19 0 16,19 17-16,-1-17 0,0 0 15,-17 0-15</inkml:trace>
  <inkml:trace contextRef="#ctx0" brushRef="#br0" timeOffset="309324.5995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309826.2894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310131.7832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310538.8553">7796 13053 0,'18'0'16,"17"-18"-16,18 18 15,0 0-15,35-17 16,-52-1 0,-1 0-16,0 18 0,0-17 15,1-1-15,-36 0 16,0 1-16</inkml:trace>
  <inkml:trace contextRef="#ctx0" brushRef="#br0" timeOffset="310877.0406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311523.2334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312117.697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312672.4465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313296.6449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313392.0425">12594 13353 0,'0'17'15</inkml:trace>
  <inkml:trace contextRef="#ctx0" brushRef="#br0" timeOffset="314275.2248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314508.7267">13406 13264 0,'0'18'15,"17"-18"1,1-18 0,-1 18-1,1 0 1,0-17-1,-1 17 1,-17-18 0,18 18-16,-18-17 0,18 17 15,-18-18-15,17 0 0,-17-35 16,18 18-16,-18-35 16</inkml:trace>
  <inkml:trace contextRef="#ctx0" brushRef="#br0" timeOffset="314652.7018">13564 12806 0,'0'17'0,"0"-34"16,0 34-16,0 19 0,18 17 0,-18-18 16,18 18-16,-18 0 0,17-18 15,19 36 1,-19-36-16,1 0 0,-1-17 16,-17-1-16,18-17 0,-18 18 15,-18-18-15</inkml:trace>
  <inkml:trace contextRef="#ctx0" brushRef="#br0" timeOffset="314783.4863">13617 13070 0,'0'0'0,"18"0"0,17 0 16,-17 18-16,17-18 0,0 0 16,1 18-16,-19-18 0,1 17 15,0-17-15,-1 0 16</inkml:trace>
  <inkml:trace contextRef="#ctx0" brushRef="#br0" timeOffset="315114.7911">14005 13123 0,'0'-17'0,"-17"34"16,17 19-1,17-1 1,1 0-16,0-17 16,17-1-1,-18 1-15,-17 0 16,-17-1-1,-36-17-15,35 0 16,-35 0-16,36 0 16,-19 0-1,19 0-15</inkml:trace>
  <inkml:trace contextRef="#ctx0" brushRef="#br0" timeOffset="316077.1405">15117 13247 0,'-18'35'0,"18"36"16,18-36-16,-1 0 15,18-17-15,1-36 16,-1 1-16</inkml:trace>
  <inkml:trace contextRef="#ctx0" brushRef="#br0" timeOffset="316293.9388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316638.7467">15663 13317 0,'0'36'0,"0"-72"16,0 89-16,-17-53 0,17 18 16,0-36-1,0-35 1,0 36-16,0-36 15,0 18-15,17 17 0,1-35 16,0 53-16,-1-18 16,1 18-1,17 18-15,-17 0 16,-18-1 0</inkml:trace>
  <inkml:trace contextRef="#ctx0" brushRef="#br0" timeOffset="316861.6157">15910 13176 0,'0'0'0,"18"0"16,0-17-1,17 17 1,18-18-16,-36 18 16,36 0-16,-35 0 15,-18-18 1</inkml:trace>
  <inkml:trace contextRef="#ctx0" brushRef="#br0" timeOffset="317049.7595">16034 12965 0,'0'0'15,"0"17"1,0 36-16,0-18 16,17 18-16,1 18 15,0-36-15,-1 36 16,1-54-16,17 19 16,-17-36-16,17 17 15,-17-17 1,-1-17-16</inkml:trace>
  <inkml:trace contextRef="#ctx0" brushRef="#br0" timeOffset="317790.223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318490.8211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318666.7803">17939 12700 0,'0'0'0,"35"0"0,-17 0 16,-1 0-16,19 0 0,-19-18 16,19 18-16,-19-17 15,-17-1 1</inkml:trace>
  <inkml:trace contextRef="#ctx0" brushRef="#br0" timeOffset="318852.6521">18045 12577 0,'-18'52'15,"0"-16"-15,18-19 16,0 36-1,18-17-15,-18-19 0,35 18 16,-17-17-16,17-18 16,0 0-16,-17-18 15</inkml:trace>
  <inkml:trace contextRef="#ctx0" brushRef="#br0" timeOffset="319152.6855">18239 12541 0,'0'0'16,"17"0"-16,1-17 0,0 17 16,-1 0-1,-17 17-15,0 1 16,0 0 0,0-1-16,0 18 15,0-17-15,18 0 16,-1-1-1,1 1-15,0 0 16,-36-18 0,0 0-1,1 0-15,-1 0 0,-17 0 16,35 17 0,-18-17-16,18 18 0,0 0 31</inkml:trace>
  <inkml:trace contextRef="#ctx0" brushRef="#br0" timeOffset="319797.0616">19491 12612 0,'0'0'16,"-53"70"-16,18 1 15,35-1-15,-18 72 16,36-54-16,17 53 16,0-88-16,1 0 0,52 35 15,-53-53-15,36 0 16,-54-35-1</inkml:trace>
  <inkml:trace contextRef="#ctx0" brushRef="#br0" timeOffset="320125.5544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320381.3045">20373 13106 0,'-18'35'16,"36"-70"-16,-53 105 0,17-17 16,36-35-16,-1 17 15,-17-17-15,18-1 16,0 1-1,-18 0 1,-18-18-16,18 17 16,0 1-16,-18-18 15,18 18-15,-17-18 32</inkml:trace>
  <inkml:trace contextRef="#ctx0" brushRef="#br0" timeOffset="320542.4669">20461 13212 0,'18'52'16,"-36"-104"-16,36 122 0,-1-17 15,1-35 1</inkml:trace>
  <inkml:trace contextRef="#ctx0" brushRef="#br0" timeOffset="320825.1614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321531.8641">21731 12771 0,'0'-18'0,"0"36"16,-18-18-16,18 70 15,-17-35-15,17 89 16,0-71-16,0 53 16,0-53-16,17 35 15,19-71-15,-1 36 16,0-35-16,18 17 16,-35-35-16,17 0 15,-17-17 1</inkml:trace>
  <inkml:trace contextRef="#ctx0" brushRef="#br0" timeOffset="321726.7307">21978 13000 0,'0'0'0,"0"53"16,18 0-16,35 35 15,-18-53-15,35 36 16,-34-36-16,34 36 16,-52-54-16,35 1 15</inkml:trace>
  <inkml:trace contextRef="#ctx0" brushRef="#br0" timeOffset="321938.1987">22243 12947 0,'0'0'0,"-36"106"16,19-36-16,-1-17 16,0 0-16,18 0 0,-17-18 15,17 18-15,0-35 16,0 0-16,0-1 0,17 1 15,1-18-15,0-18 16</inkml:trace>
  <inkml:trace contextRef="#ctx0" brushRef="#br0" timeOffset="322355.564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322532.7797">22631 12876 0,'17'-17'15,"19"17"-15,-1-18 16,-17 18 0,-1-18-16</inkml:trace>
  <inkml:trace contextRef="#ctx0" brushRef="#br0" timeOffset="322677.626">22719 12788 0,'0'0'0,"0"18"0,-18 52 16,18 1-16,0-53 15,18-1-15,-18 19 16,18-36-16,-1 0 0,18 0 15</inkml:trace>
  <inkml:trace contextRef="#ctx0" brushRef="#br0" timeOffset="323001.4159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323163.3555">23213 13229 0,'-35'71'16,"70"-142"-16,-88 177 0,35-71 16,1 1-16,-19-19 0,-17 36 15,18-35-15,0-1 16,0 1-16</inkml:trace>
  <inkml:trace contextRef="#ctx0" brushRef="#br0" timeOffset="323579.2376">23530 12823 0,'0'0'0,"36"18"0,-1-18 15,35 35-15,-34-17 16,34 17-16,-52 1 15,17-1-15,-17 0 16,-18-17 0</inkml:trace>
  <inkml:trace contextRef="#ctx0" brushRef="#br0" timeOffset="323772.3176">24042 12806 0,'0'0'16,"-53"88"-16,18-35 0,-1 0 16,19 0-16,-19 0 0,19 35 15,17-35 1,17 0-16,1-18 16,0-17-16,17-18 0,-17 17 15</inkml:trace>
  <inkml:trace contextRef="#ctx0" brushRef="#br0" timeOffset="324251.8358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324446.3483">24518 12823 0,'0'0'16,"53"0"-16,-18-17 15,1 17 1,-19-18-16,18 18 15,-35-17-15,-17-1 16</inkml:trace>
  <inkml:trace contextRef="#ctx0" brushRef="#br0" timeOffset="324604.1538">24589 12771 0,'0'35'15,"0"-18"-15,0 19 16,17-19-16,-17 36 15,0-35-15,18 35 16,0-53-16,-18 18 16,17-18-16,1 0 15,-1-18-15</inkml:trace>
  <inkml:trace contextRef="#ctx0" brushRef="#br0" timeOffset="324947.1449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325320.2072">25083 12700 0,'17'18'15,"18"17"1,1-17 0,17 52-16,-18-17 0,-17 0 15,17 0-15,-18 0 16,1 70-16,-18-52 16,-18 35-16,-17-53 15,-18 17-15,18-35 16,17-17-16,-17 0 15,17-18-15,-17 17 16,18-34-16</inkml:trace>
  <inkml:trace contextRef="#ctx0" brushRef="#br0" timeOffset="325820.0644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328313.7975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328556.0844">5856 15081 0,'18'18'16,"-36"-36"-16,53 54 0,18-19 15,-17-17-15,34 0 16,-17 0-1,-35-17-15</inkml:trace>
  <inkml:trace contextRef="#ctx0" brushRef="#br0" timeOffset="330487.3316">5433 14217 0,'17'0'46,"19"0"-30,-19 0-16,19-18 0,-19 18 16</inkml:trace>
  <inkml:trace contextRef="#ctx0" brushRef="#br0" timeOffset="330631.3754">5433 14217 0,'0'53'0,"0"-106"0,35 159 16,-35-89-16,18 19 0,-1-1 16,1 0-16,-18 1 0,18-19 15,-1 18 1,1-17-16,0-18 16</inkml:trace>
  <inkml:trace contextRef="#ctx0" brushRef="#br0" timeOffset="330949.1138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331186.9958">5786 14129 0,'17'0'15,"-34"0"-15,52 0 0,-18 17 0,1 1 16,0 0-16,-1-1 16,-17 1-16,0 17 15,0-17-15,0 17 16,0-17 0,-17 17-16,-1-35 15,0 18-15,1-18 16,-1 0-1</inkml:trace>
  <inkml:trace contextRef="#ctx0" brushRef="#br0" timeOffset="331477.5896">5838 14852 0,'0'18'15,"18"-18"1,17-18-16,1 18 16,-1 0-16,18-18 15,-35 1-15</inkml:trace>
  <inkml:trace contextRef="#ctx0" brushRef="#br0" timeOffset="333300.4221">5697 14887 0,'18'0'16</inkml:trace>
  <inkml:trace contextRef="#ctx0" brushRef="#br0" timeOffset="333438.9359">5750 15099 0,'0'0'16,"-17"18"-16</inkml:trace>
  <inkml:trace contextRef="#ctx0" brushRef="#br0" timeOffset="334329.9574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334639.9655">7232 14340 0,'0'0'0,"18"0"0,17 0 16,0 0-16,-17 0 0,17 0 16,-17-17-16</inkml:trace>
  <inkml:trace contextRef="#ctx0" brushRef="#br0" timeOffset="334806.6928">7267 14411 0,'18'71'0,"-36"-142"0,54 177 16,-19-89-16,-17 1 0,18 17 15,-1-17-15,19 0 16,-19-18-16,1 0 15</inkml:trace>
  <inkml:trace contextRef="#ctx0" brushRef="#br0" timeOffset="335112.8011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335380.5879">7814 14217 0,'0'0'15,"35"0"-15,-17 0 16,17 18-16,-17-1 16,0 19-16,-18-19 15,17 36-15,-17-18 16,18 18-16,-18-17 15,0-1 1,0-18-16,0 1 16,-18-18-1,18-18-15,-17 18 16,17-17-16,-18 17 16,0 0-16</inkml:trace>
  <inkml:trace contextRef="#ctx0" brushRef="#br0" timeOffset="335632.5652">8114 14887 0,'53'18'15,"-106"-36"-15,141 36 0,-53-18 0,18 0 16,-17 0-16,16 0 16,-16 0-16</inkml:trace>
  <inkml:trace contextRef="#ctx0" brushRef="#br0" timeOffset="336081.2999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336475.5576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337269.6886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337453.8526">10795 14217 0,'0'0'0,"18"-18"0,17 18 16,-17 0-16,-1 0 15,-17 18-15,0 0 16,-17-18 0</inkml:trace>
  <inkml:trace contextRef="#ctx0" brushRef="#br0" timeOffset="337583.5081">10795 14217 0,'0'53'16,"0"-106"-16,0 141 0,0-70 0,18 70 15,-1-53-15,1 36 16,0-36-16,-1-17 15,1-1-15,-18 1 0,17-18 16,-17 18-16,0-36 16</inkml:trace>
  <inkml:trace contextRef="#ctx0" brushRef="#br0" timeOffset="337890.71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338176.3532">11289 14129 0,'0'0'16,"0"17"-16,0 1 0,0 0 16,18 17-1,17 0-15,-18-17 16,19 0-1,-36-1-15,17 1 16,-17-1-16,18 19 16,-18-19-16,0 1 0,-18 17 15,1-17-15,-1-18 16,0 18 0,1-18-16,-1 0 15,18-18 1,0 0-1</inkml:trace>
  <inkml:trace contextRef="#ctx0" brushRef="#br0" timeOffset="338777.8032">12171 15134 0,'0'35'15,"0"1"-15,0-19 16,0 19-16,-18-19 0,1 19 16,-36 16-1,53-34-15,-18 0 16</inkml:trace>
  <inkml:trace contextRef="#ctx0" brushRef="#br0" timeOffset="339322.772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339533.7667">13600 14323 0,'35'0'16,"35"0"-16,-52 0 15,35-18-15,-35 18 16</inkml:trace>
  <inkml:trace contextRef="#ctx0" brushRef="#br0" timeOffset="339677.9962">13670 14358 0,'0'0'16,"0"71"-16,18-36 0,-1 18 16,-17-18-16,36 18 15,-19-35-15,36-1 16,-35-17-16,17-17 15</inkml:trace>
  <inkml:trace contextRef="#ctx0" brushRef="#br0" timeOffset="339973.2021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340258.0669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340517.7818">14870 14676 0,'0'0'0,"17"0"0,36 0 16,35 0-1,1 0 1,-54-18-16,0 18 0,-17 0 16,-54 0-1</inkml:trace>
  <inkml:trace contextRef="#ctx0" brushRef="#br0" timeOffset="340624.8678">14958 14799 0,'53'0'16,"-106"0"-16,141 0 0,-70-18 0,-1 18 16</inkml:trace>
  <inkml:trace contextRef="#ctx0" brushRef="#br0" timeOffset="341038.8144">14587 14693 0,'0'18'47,"18"-1"-47,-18 1 15,0 0-15,0-1 16</inkml:trace>
  <inkml:trace contextRef="#ctx0" brushRef="#br0" timeOffset="341107.9834">14587 14834 0,'0'36'16,"0"-19"-1,0-70-15,18 106 0</inkml:trace>
  <inkml:trace contextRef="#ctx0" brushRef="#br0" timeOffset="341747.5247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342097.5893">16175 14146 0,'0'0'0,"53"18"15,-36 0-15,54-18 16,-36-18-16,1 18 0,-19-18 16,1 1-16,-18-1 15</inkml:trace>
  <inkml:trace contextRef="#ctx0" brushRef="#br0" timeOffset="342259.0817">16263 14182 0,'0'53'16,"0"-106"-16,18 141 0,-18-35 0,0 0 16,0-18-16,17 36 15,1-54-15,0 1 16,-1-1-16,1-34 16,0 17-16</inkml:trace>
  <inkml:trace contextRef="#ctx0" brushRef="#br0" timeOffset="342522.381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342825.9179">16704 14005 0,'0'0'16,"18"18"-16,-1-18 0,-17 18 15,18-1-15,17 18 16,-17-17-16,17 0 15,-17-1-15,-1-17 0,-17 18 16,0 0-16,0-1 16,0 19-16,0-1 15,0 0-15,0-17 16,0-1-16,0 1 0,0 0 16,-17-1-1,-1-17 1,1 0 15</inkml:trace>
  <inkml:trace contextRef="#ctx0" brushRef="#br0" timeOffset="343032.1336">17145 14746 0,'18'0'16,"35"0"0,-18 0-16,18 0 0,0 0 15,-18 0-15,0 18 0,1-18 16</inkml:trace>
  <inkml:trace contextRef="#ctx0" brushRef="#br0" timeOffset="343459.6478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343849.8431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344917.616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345140.4606">19121 14129 0,'35'-18'15,"-18"18"-15,19-18 16,-19 18-16,19 0 0,-19 0 0,1-17 16</inkml:trace>
  <inkml:trace contextRef="#ctx0" brushRef="#br0" timeOffset="345290.174">19156 14182 0,'0'70'15,"0"-140"-15,0 193 16,35-70-16,-17-18 16,-18-17-16,35 17 15,-17-35-15,-1 0 16,1 0-16</inkml:trace>
  <inkml:trace contextRef="#ctx0" brushRef="#br0" timeOffset="345590.712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345890.7262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348605.1858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349678.3956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440772.9282">15293 16087 0,'18'17'16,"-18"1"-16,35 17 15,-18-17-15,1 0 16,17 17-16,-17-35 16,17 0-1,-17 0-15</inkml:trace>
  <inkml:trace contextRef="#ctx0" brushRef="#br0" timeOffset="440921.418">15469 16069 0,'18'35'0,"-18"-17"16,0 0-16,18 17 15,-1-17-15,1-1 16,0 1-16</inkml:trace>
  <inkml:trace contextRef="#ctx0" brushRef="#br0" timeOffset="441325.6482">15910 16087 0,'0'-18'16,"0"36"-1,0 17 1,18 0-16,0 53 0,-1-17 16,-17-18-16,18 88 15,-1-88-15,-17 17 16,18-34-16,0 17 0,-1 17 15,-17-52-15,18 0 16,0-18-16</inkml:trace>
  <inkml:trace contextRef="#ctx0" brushRef="#br0" timeOffset="442455.3109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443079.299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443417.8036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443895.8978">18221 16475 0,'-18'-18'16,"1"18"15,17 18-31,-18-1 16,18 19-1,0-19-15,0 19 0,0-19 16,0 1-16,18-1 16,17 19-16,-17-19 15,35-17-15,-18 0 16,0 0-16,-17-17 16,17-1-1,-17 0-15</inkml:trace>
  <inkml:trace contextRef="#ctx0" brushRef="#br0" timeOffset="444335.3527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444541.1616">18944 15928 0,'0'18'0,"0"-1"16,18 18-16,-18 1 15,17-19-15,-17 1 16,18 0-16</inkml:trace>
  <inkml:trace contextRef="#ctx0" brushRef="#br0" timeOffset="444673.8941">19121 15946 0,'0'0'16,"17"52"-16,-17-34 0,-17 35 15,17-35 1,0-1-16,0 19 15</inkml:trace>
  <inkml:trace contextRef="#ctx0" brushRef="#br0" timeOffset="445485.5917">18309 17233 0,'18'18'31,"-18"17"-31,0 18 0,17-18 16,1 18-16,0 0 15,52 53-15,-34-53 16,16-18-16,19 0 0,0-17 15,-1-18-15,18 18 0,-17-18 16,70-18-16,-70 18 16,-36 0-16,0 0 15,0 0-15</inkml:trace>
  <inkml:trace contextRef="#ctx0" brushRef="#br0" timeOffset="449907.2719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450224.695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450497.0476">20567 17216 0,'-53'0'16,"35"0"-16,1 17 0,-1 1 15,0-1-15,18 1 16,0 17-16,0-17 0,18 0 0,35 17 16,-18-17-1,36-18-15,-53 0 16,17 17-16,0-17 15,-88 18 1,36 0 0,-36-1-1,17 1-15,1-1 0,0 1 16,17-18-16</inkml:trace>
  <inkml:trace contextRef="#ctx0" brushRef="#br0" timeOffset="450772.8186">20955 17180 0,'-53'0'16,"106"0"-16,-141 18 16,53 0-16,17 17 15,18-18-15,18 36 16,17-35-16,18 35 15,-18-35-15,0 17 16,-17-35-16,0 18 16,-36-1-1,-17-17 1,-1 0-16,-17 0 16,36 0-16,-18 18 0,17-1 15</inkml:trace>
  <inkml:trace contextRef="#ctx0" brushRef="#br0" timeOffset="451153.4338">21749 17145 0,'17'18'16,"1"-18"-16,35 0 16,-18 0-16,36 0 15,-36-18-15,0 18 16,36-35 0,-53 35-16,-1-18 15,-17 0-15,-17 1 16</inkml:trace>
  <inkml:trace contextRef="#ctx0" brushRef="#br0" timeOffset="451314.1266">21943 16898 0,'35'124'0,"-70"-248"0,105 318 16,-52-141-16,-18 18 0,18-1 15,-1 36-15,-17-71 16,18 18-1,-18-35-15,18-36 16</inkml:trace>
  <inkml:trace contextRef="#ctx0" brushRef="#br0" timeOffset="451665.9786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452136.8306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452421.8503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452821.06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453099.9265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453434.2221">24465 17092 0,'18'-18'0,"-1"1"16,19 17-16,17-18 16,0 1-16,-1-1 0,1 18 15,0-18-15,0 1 0,35-1 16,-70 0-16,0 1 15,-18-1-15</inkml:trace>
  <inkml:trace contextRef="#ctx0" brushRef="#br0" timeOffset="453604.7272">24747 16757 0,'0'0'0,"36"141"16,-19-70-16,1-1 0,17 36 15,-17-53-15,-1-18 16,19 0-16,-19-17 16,19 17-16,-19-35 15,1 0-15</inkml:trace>
  <inkml:trace contextRef="#ctx0" brushRef="#br0" timeOffset="453810.9102">25100 17233 0,'0'18'16,"0"-36"-16,-17 36 15,17-53-15,0 17 16,0-17-16,0-1 16,0 19-16,0-1 15,17-17-15,1 17 16,-1 18-16,1 0 0,17 0 15,-17 0-15,17 0 16</inkml:trace>
  <inkml:trace contextRef="#ctx0" brushRef="#br0" timeOffset="454135.478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454210.9931">25523 16969 0,'0'0'0,"-17"-18"0,17 0 16</inkml:trace>
  <inkml:trace contextRef="#ctx0" brushRef="#br0" timeOffset="454483.6247">25665 17110 0,'0'0'0,"17"35"0,1 0 16,17-35 0,-17 0-1,-18-17-15,0-19 16,0 1-16,0 17 16,-18-34-16,18 34 15,0 0-15,18 18 16,-1 0-1,1 0-15,0 36 16,-1-19-16,1 1 0,0 17 16,-18-17-16,35 17 15</inkml:trace>
  <inkml:trace contextRef="#ctx0" brushRef="#br0" timeOffset="454917.9104">26000 16986 0,'0'18'0,"0"-36"0,0 54 16,0-1-16,0-18 16,17 1-16,1 0 15,-18-36 1</inkml:trace>
  <inkml:trace contextRef="#ctx0" brushRef="#br0" timeOffset="455057.2374">25964 16757 0,'0'0'0,"18"0"16,0 35-1</inkml:trace>
  <inkml:trace contextRef="#ctx0" brushRef="#br0" timeOffset="455494.9947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455986.7979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456270.0754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456443.3109">27728 16828 0,'53'-18'0,"-106"36"0,142-36 16,-19 0-16,-17 1 16,0-1-1,-18 0-15,-17 1 16,-36-1-16,-17 18 15,0-18-15</inkml:trace>
  <inkml:trace contextRef="#ctx0" brushRef="#br0" timeOffset="456630.4613">27711 16387 0,'0'0'0,"-18"105"0,18-52 0,35 53 15,-17-53 1,35 71-16,-18-89 16,18 0-16,35 36 15,-52-54-15,34 1 16,-52 0-16,17-18 16</inkml:trace>
  <inkml:trace contextRef="#ctx0" brushRef="#br0" timeOffset="456752.8394">28575 16916 0,'0'0'0,"18"-36"0,-1-16 16</inkml:trace>
  <inkml:trace contextRef="#ctx0" brushRef="#br0" timeOffset="501910.6446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502277.3101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502654.8515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502972.326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503267.3982">1764 2558 0,'0'0'15,"-18"0"-15,1 17 0,17 19 16,-18-19-16,18 18 16,0-17-1,0 0-15,18-18 16,-1 0-16,1 0 16,0 0-1,-18-18-15,17 0 16,1 36 31,-1-18-32,1 18-15,0-18 16,-1 0-16,1 0 16,0-18-16,-1 18 15</inkml:trace>
  <inkml:trace contextRef="#ctx0" brushRef="#br0" timeOffset="503467.0412">1887 2452 0,'0'17'16,"18"1"-16,0-18 15,-1 18-15,1-18 16,17 0-1,-17 0-15,-18-18 0,17 18 16,-17-18-16,0 1 16</inkml:trace>
  <inkml:trace contextRef="#ctx0" brushRef="#br0" timeOffset="503633.497">1887 2275 0,'18'53'16,"-36"-106"-16,54 159 0,-19-70 16,1-1-16,0 0 0,-1 0 0,18 36 15,1-53-15,-1 17 16,-17-18-16,-1 1 16</inkml:trace>
  <inkml:trace contextRef="#ctx0" brushRef="#br0" timeOffset="504618.2185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506243.5812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42:46.93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2099 0,'18'0'16,"35"0"-1,-18 0-15,18 0 16,17 0-16,-17 0 0,35 0 15,1 0-15,17 0 0,158 0 16,-105 18 0,176-1-16,-159 1 15,212 0-15,-194-1 16,212 1 0,-194-18-16,176 18 15,-194-18-15,176-18 16,-211 18-16,106-18 15,-177 1-15,35 17 16,-87 0-16,-19 0 16,-17 0-16</inkml:trace>
  <inkml:trace contextRef="#ctx0" brushRef="#br0" timeOffset="6260.9721">7250 4004 0,'0'0'0,"-18"-18"15,0 18-15,1 0 16,-36 0-16,35 0 16,-17 18-1,17 0-15,18 17 16,-17-17-16,17 17 0,0 0 15,0 18-15,17-35 16,-17-1-16,53 19 16,-18-36-1,1 0-15,-19-18 0,36-17 16,-35-18 0,0 35-16,-18-35 15,-18 18-15,0 35 16,-17-18-16,0 18 0,-1 0 15,-17 18-15,-17 17 16,35 1-16,-18 16 16,53-34-16,0 35 15,17-35-15,54-1 16,-36-17-16,36-35 16,-1 0-1,-52 17-15,0 0 16,-1-17-16,1 0 15,-18 17-15,-18 18 0,-17-17 16,-18 17-16,18 0 16,-36 35-1,36-17-15,0 17 0,17 0 16,18-17-16,18-1 16,35 1-16,-18-18 15,0 0-15,0-18 0,18 1 16,-17-1-16,-19 0 0,19 1 15,-19-18 1,1 17-16,-36-17 16,1 17-16,-36 0 15,17 18-15,1 0 0,-36 18 16,54 0-16,-1-1 16,18 1-16,0 0 15,53-1 1,-35-17-16,17-17 0,0 17 15,18-18-15,-35 0 16,0 18-16,-36 0 16,-17 18-1</inkml:trace>
  <inkml:trace contextRef="#ctx0" brushRef="#br0" timeOffset="8492.0152">7373 4198 0,'-18'0'15,"1"0"-15,-1 0 16,36 0 15,-1 0-15,36 0-16,0 18 15,71-1-15,-71-17 16,88 36 0,-71-19-16,-17-17 0,71 36 15,-71-19-15,35 1 16,-53-1-16,0-17 16,-17 0-16,-36 0 31,-17-17-16,17-1-15,-34 1 16,34-1-16,0 0 16</inkml:trace>
  <inkml:trace contextRef="#ctx0" brushRef="#br0" timeOffset="8718.9003">8026 4198 0,'17'0'15,"19"18"1,-19-1-16,54 36 15,-18-35-15,35 17 16,-53-17-16,18 35 16,-18-53-16,-17 35 15,-18-17-15,-35-1 16,-1 1-16,-52 17 16,53-35-16,-36 35 15,36-35-15,18 18 16,-1-18-16,36 0 15</inkml:trace>
  <inkml:trace contextRef="#ctx0" brushRef="#br0" timeOffset="9327.5916">8573 4445 0,'0'-18'16,"-18"18"-1,0 18 1,1 0-16,-1 17 15,18-17-15,0 17 16,18-18 0,-1-17-1,1 0-15,0-17 0,17-18 16,-18 17-16,-17-35 16,0 35-16,-17-17 15,-1 17-15,-35 1 16,18 17-16,17 0 15,1 0-15,-1 17 16,0 1-16,1 0 0,17-1 16,0 36-16,17-35 15,19 0-15,-1-18 16,0 17 0,-17-17-16,17 0 15,-17 0-15</inkml:trace>
  <inkml:trace contextRef="#ctx0" brushRef="#br0" timeOffset="9570.887">8573 4445 0,'0'35'16,"17"-35"15,18 18-15,1-18-16,52 18 15,-35-1-15,88 18 16,-53-17-16,53 0 16,-70-1-16,52 19 15,-70-36-15,35 17 16,-52 1-16,-19-18 16,1 0-16,-36 0 15,1 0-15,-1-18 16</inkml:trace>
  <inkml:trace contextRef="#ctx0" brushRef="#br0" timeOffset="9861.7402">9366 4498 0,'18'0'16,"0"18"-16,17-1 15,0 1-15,36 35 16,-18-36-16,17 19 16,-35-1-16,1 0 15,-19-17-15,-34 0 16,-1-1-16,-35 1 16,18-1-16,-18-17 15,18 0-15,-1 18 0,19-18 16,-19 0-16,54 0 31</inkml:trace>
  <inkml:trace contextRef="#ctx0" brushRef="#br0" timeOffset="11066.048">9807 4798 0,'0'17'15,"36"-17"1,-19 18-16,1-18 0,17 0 15,0 18-15,18-36 16,-35 18 0,0-18-16,-1 18 0,-17-17 0,0-1 15,-17 1 1,-1 17 0,-17-18-16,17 18 0,-35 0 15,35 18-15,-17-1 16,18 1-16,34-1 15,1-17 1,-1 18 0,1-18-16,0 0 15,-1 0-15,-17-18 16,0 1-16,0-1 16,-35 1-1,17 17-15,-17 0 16,0 0-16,0 0 15,17 0-15,0 17 16,18 1-16,18-18 16,0 17-1,-1-17 1,1-17-16,0 17 16,-1-18-1,-17 36 48,0-1-32,18 1-15,-1-18-1,-34 0 32,-1-18-31,18 1-16,-17-1 15,-1 18 1,36 0 78,17 18-79,0-1-15,0 1 0,18 0 0,0-1 16,53 19 0,-35-19-16,70 19 15,-88-19-15,0 1 0,-1-18 16,-16 17-16,-1-17 0,-17 18 15,-1-18-15,1 0 0,-18-18 32,0 1-17,-18-1 1</inkml:trace>
  <inkml:trace contextRef="#ctx0" brushRef="#br0" timeOffset="11367.012">10548 4815 0,'-18'0'15,"36"0"-15,-36 18 16,36 0-16,17 17 15,-17-17-15,35 35 16,-18-36-16,36 36 16,-54-35-16,36 17 15,-53-17-15,0 17 16,0-17-16,-35 17 16,17-18-16,-52 19 15,35-19-15,-18 1 16,35 0-16,-17-18 15,52 0 1,19-18 0</inkml:trace>
  <inkml:trace contextRef="#ctx0" brushRef="#br0" timeOffset="11922.1695">10954 5027 0,'-18'0'0,"36"0"16,-54-18-16,19 18 0,-18 18 15,17 0-15,-17 35 16,35-18-16,-18 18 16,18-36-16,18 19 15,-1-19-15,19-17 16,-19 0-16,36-17 16,-18-1-16,1-17 15,-36 17-15,-18-35 16,0 36-1,-35-1-15,18 18 16,-35 0-16,52 0 16,-35 35-16,35-17 15,18 0-15,18-1 16,17 1 0,-17-18-16</inkml:trace>
  <inkml:trace contextRef="#ctx0" brushRef="#br0" timeOffset="12712.8838">9666 4657 0,'0'17'0,"0"1"31,-18 0-31,36-18 32,0 0-17,-1 0 1,-17 17 15,18-17 47,0 18-62,-1-18-16,36 0 15</inkml:trace>
  <inkml:trace contextRef="#ctx0" brushRef="#br0" timeOffset="13535.3674">10989 5186 0,'0'-18'16,"0"1"-1,18 17 173,17 0-188,0 17 16,36 18-16,-18-17 15,0 0-15,17-1 0,-17 1 16,18 0-16,-1-1 0,1 1 15,52 0-15,-87-1 16,34 1 0,-35-18-16,-17 0 15,-36 0 1</inkml:trace>
  <inkml:trace contextRef="#ctx0" brushRef="#br0" timeOffset="13836.1339">11712 5186 0,'0'17'16,"18"1"-16,17 17 16,0-17-16,1 0 15,17-1-15,0 1 16,-18 0-16,53 17 0,-53-17 15,1 17-15,-19-35 16,-34 35 0,-1-17-16,-35-1 15,18 1-15,-36 17 16,54-35-16,-36 18 16,35-18-16,36 18 15,-1-18 1,19-18-16</inkml:trace>
  <inkml:trace contextRef="#ctx0" brushRef="#br0" timeOffset="14449.7786">12259 5468 0,'-18'0'15,"36"0"-15,-53-18 16,-1 18-16,19 0 16,-18 18-1,35 0-15,-18 17 16,36-17-1,-18-1-15,17 1 0,1-18 16,17 0-16,0 0 16,1 0-16,-19-35 15,1 17-15,-18-35 16,0 35-16,-35-17 16,17 18-16,-35-1 15,18 18-15,-18 18 16,35-1-16,1 18 15,17-17-15,17 35 16,1-53-16,35 18 16,-36-1-16,1-17 15,0 0-15,-1 0 16,-34-17 0,-1 17-1,0 0-15,1 0 16,-1-18-16</inkml:trace>
  <inkml:trace contextRef="#ctx0" brushRef="#br0" timeOffset="14981.8698">12171 5592 0,'17'0'0,"1"0"16,35 17-1,0 1-15,0-1 0,70 1 16,-52 0-16,70 17 16,-70-17-16,-1-1 15,54 1-15,-89 0 16,53-1-16,-70-17 16,17 0-16,-53 0 31,1 0-31,-1 0 15,-17-17-15,17-1 16,1 0-16</inkml:trace>
  <inkml:trace contextRef="#ctx0" brushRef="#br0" timeOffset="15247.3732">12965 5662 0,'17'18'31,"19"17"-15,-19-17-16,36 17 16,-18 0-16,1-17 0,34 17 15,-52-35-15,-1 18 16,1-1-16,-18 1 16,-18 0-16,1-18 15,-18 17-15,17 1 16,-17-18-16,-18 18 15,35-18-15,0 0 0,18 17 16,18-17 0</inkml:trace>
  <inkml:trace contextRef="#ctx0" brushRef="#br0" timeOffset="15770.4698">13370 5874 0,'0'-18'0,"0"36"0,-17-36 15,17 36 1,0-1-16,0 1 0,0 0 16,17 17-16,1 0 15,17-35-15,0 18 16,-17 0-16,17-18 15,-17-18-15,-18 0 16,-18 18-16,-17-35 16,17 17-1,-34 18-15,16-17 16,1 17 0,17 17-16,1-17 0,17 18 15,0 0-15,17-18 16,1 17-16,0-17 0,-1 18 15,1-18-15,0 0 16</inkml:trace>
  <inkml:trace contextRef="#ctx0" brushRef="#br0" timeOffset="16194.0095">13458 6015 0,'0'0'0,"-17"0"16,34 0 15,36 18-15,-17-1-16,52 18 15,-35 1-15,0-19 16,0 1-16,17 0 0,-17-1 16,18 1-16,17 0 15,-35-1-15,-18-17 0,-17 0 16,-1 0-16,1 0 16,-18-17-16,-18-1 15,-17 0-15</inkml:trace>
  <inkml:trace contextRef="#ctx0" brushRef="#br0" timeOffset="16484.1814">14041 6033 0,'0'17'15,"17"-17"-15,18 35 16,-17-17-16,17-18 15,18 18-15,-17-1 0,17 1 16,17 0-16,-52-1 16,-1 1-16,-17 17 15,0-17-15,0-1 0,-53 1 16,18 0 0,-35-1-16,34-17 0,19 18 15,-19-18 1,36 18-16,36-18 15,-19 17-15,72-17 16</inkml:trace>
  <inkml:trace contextRef="#ctx0" brushRef="#br0" timeOffset="16988.5416">14393 6332 0,'0'0'16,"-17"0"-16,34 18 16,19 17-1,-1-35-15,0 18 0,36 0 16,-54-18-16,19 0 16,-19 0-1,1 0-15,-36 0 16,1-18-1,-19 18-15,1-18 16,17 18-16,-17 0 16,18 0-16,-19 0 15,19 0 1,-1 0-16,36 0 31,-1 0-15,1 0-16,17 0 15,-17-17-15,-1 17 16,-17-18-16,-17 18 31,-1 0-15,1 0 0,17 18-1,17-18 16,-17-18 1</inkml:trace>
  <inkml:trace contextRef="#ctx0" brushRef="#br0" timeOffset="17456.7831">14676 6438 0,'0'0'16,"-18"-17"-16,36 34 31,34 1-15,1-1-16,18-17 0,0 18 15,17-18-15,-18 18 0,89-1 16,-88 1-16,52 17 16,-70-17-16,0 0 15,-18-1-15,-17 1 0,-1-18 16,1 0-16,-36 0 16,1 0-1,-18 0-15,-18-35 16,35 17-16,0 0 15</inkml:trace>
  <inkml:trace contextRef="#ctx0" brushRef="#br0" timeOffset="17661.6344">15381 6473 0,'18'18'16,"17"17"-16,-17-17 16,-1 0-16,54 17 15,-53 0-15,-1-17 0,18 0 16,-17 34-1,-18-34-15,0 17 16,-18-17-16,1 0 0,-36-1 16,35 1-16,-17 0 15,17-18 1,18 17-16,18-34 16</inkml:trace>
  <inkml:trace contextRef="#ctx0" brushRef="#br0" timeOffset="18863.3886">15628 6703 0,'0'0'16,"-18"0"-16,36 17 47,35 1-47,-18 17 15,53 1-15,-52-1 16,17 0-16,0-17 16,-1 17-16,37 0 15,-54 1-15,0-36 0,1 17 16,-19 1-16,36 0 16,-35-18-16,-1 0 31,-34 0-16,-1 0 1,18-18 0</inkml:trace>
  <inkml:trace contextRef="#ctx0" brushRef="#br0" timeOffset="19202.3989">16140 6738 0,'0'-18'0,"0"36"0,17-36 15,19 36 1,-19 0-16,54-1 16,-36 19-16,36-1 15,-54 0-15,36 0 16,-35-17-16,-1 0 15,-17-1-15,0 19 0,-35-1 16,17-17-16,-17-1 16,18 1-16,-19-1 0,-17 1 15,36 0 1,-1-18-16,0 0 0,18 17 16,36-17-1,-19 0-15,19 0 16,-1 0-16</inkml:trace>
  <inkml:trace contextRef="#ctx0" brushRef="#br0" timeOffset="19546.5161">16757 7038 0,'0'0'15,"18"0"1,-1 18-16,19-18 0,52 35 16,-18-18-16,36 36 15,-35-35-15,34 17 16,-52-35-16,0 18 15,-17-18-15,17 18 16,-36-18-16,-34-18 31,-1 18-15,18-18-16,-18 18 0,18-17 16</inkml:trace>
  <inkml:trace contextRef="#ctx0" brushRef="#br0" timeOffset="19839.4866">17357 7020 0,'0'0'0,"0"18"0,17 0 16,1-1-16,35 1 15,-18-1 1,18 1-16,-18 0 0,-17-1 15,17 1-15,-17 17 16,0 1-16,-18-19 0,-18 1 16,-17 35-16,17-36 15,-17 1-15,17-18 0,-35 18 16,36-18-16,17 17 16,0-34-1,35-1 1,0 18-16</inkml:trace>
  <inkml:trace contextRef="#ctx0" brushRef="#br0" timeOffset="20258.4696">17815 7267 0,'-17'-17'15,"34"34"-15,-17-34 32,18 17-32,17 17 15,0 1-15,1 0 0,70 17 16,-36-18-16,1 1 16,52 17-1,1-17-15,-89-18 0,18 0 16,-18 18-1,-17-18-15,-36 0 16,-17 0 0,17 0-16,-35 0 15</inkml:trace>
  <inkml:trace contextRef="#ctx0" brushRef="#br0" timeOffset="20525.7477">18397 7267 0,'18'18'32,"17"0"-17,1-1-15,16 18 16,-16 1-16,34-1 16,-34-17-16,-1 17 15,-35-17-15,0-1 16,-53 1-1,18-1-15,-1-17 0,-34 36 16,52-36-16,-35 17 16,53 1-16,36-18 31</inkml:trace>
  <inkml:trace contextRef="#ctx0" brushRef="#br0" timeOffset="21016.0647">18821 7408 0,'-18'18'16,"36"0"-16,17-1 15,18 1-15,17 0 0,1-1 16,17-17-16,-17 18 0,105 35 15,-105-36-15,17-17 16,71 36-16,-54-19 16,-52-17-16,-17 0 15,-1 0 1</inkml:trace>
  <inkml:trace contextRef="#ctx0" brushRef="#br0" timeOffset="21843.7224">19914 7479 0,'0'0'0,"-17"0"0,-19 0 16,19 18-16,-1-18 16,36 17 15,17 1-31,0-1 15,1 1-15,34 17 16,-35-17-16,-17 17 0,0 1 16,-1 34-16,-17-52 15,0 17-15,-35 0 16,0-17-16,-18 17 16,35-17-16,1-18 15,34 0 1,36-35-1,0 17-15</inkml:trace>
  <inkml:trace contextRef="#ctx0" brushRef="#br0" timeOffset="23229.2747">20267 7691 0,'-18'0'16,"1"17"-1,-1-17-15,1 0 16,34 0 31,1 0-32,-1 0-15,1 0 16,-36 0 31,1 0-47,-1 0 15,-17-17-15,0 17 16</inkml:trace>
  <inkml:trace contextRef="#ctx0" brushRef="#br0" timeOffset="23495.339">19861 7691 0,'18'0'32,"0"17"-32,17-17 15,-17 18-15,17-1 0,35 19 16,-34-19-16,-19 1 16,19-18-16,-19 18 0,19-18 15,-19 17-15,-34-17 31,-1 0-15,0 0-16,1-17 16</inkml:trace>
  <inkml:trace contextRef="#ctx0" brushRef="#br0" timeOffset="24007.6531">20179 7761 0,'18'0'31,"-18"-18"-15,17 18-16,-17-17 15,0-1 1,18 1-16,-18-1 16,0 0-1,-18 18-15,1 0 16,-1 0-16,0 0 0,1 18 15,-1 35 1,0-18-16,18-17 0,0-1 16,18 1-16,0 0 0,-1-1 15,1-17-15,35 0 16,-18-17-16,0-1 0,1-35 16,-19 35-1,-17-17-15,18-18 16,-36 18-16,1 0 15,-1 17-15,-17 18 16,17 0-16,-17 35 16,17 1-16,18 17 15,0-36-15,35 36 16,-17-35-16,35-1 16,-18-17-16,-17 0 15,-18-17 1,-18-1-16,18 0 15,-17 1-15,-1-1 0,-17 1 16,17 17 0,18 17-1</inkml:trace>
  <inkml:trace contextRef="#ctx0" brushRef="#br0" timeOffset="27271.4344">19773 7620 0,'-17'0'0,"-1"0"16,18-18-1,0 36 48,18 0-63,17-1 15,18 36 1,0-35-16,17 35 16,-34-36-16,-1 19 15,18 17-15,-53-36 0,0 19 16,-18 16-16,18-16 16,-35-19-16,17 19 15,1-19-15,-19 1 0,-17 0 16,36-18-16,-1 17 15,-17-17-15,17 0 16,0 18-16,36-18 16,0 0-1,-1 0-15</inkml:trace>
  <inkml:trace contextRef="#ctx0" brushRef="#br0" timeOffset="27776.6543">20038 7885 0,'0'17'47,"-18"1"-47,1 17 15,-36 18-15,35-18 16,-53 36 0,1-18-16,35-18 15,-36 0-15,53-17 16,1 0-16,-1-18 0,36 0 47,-1 0-32,-17-18-15,18 0 16</inkml:trace>
  <inkml:trace contextRef="#ctx0" brushRef="#br0" timeOffset="28055.7275">19685 7990 0,'-53'0'16,"35"0"-16,1 36 0,-18 17 16,17 0-16,18-18 15,0 18-15,0-18 0,18 0 16,-18 1-16,35 16 15,-18-34-15,1-18 16,35 18 0,-18-18-16,18-18 0,-35 0 15,35 1-15,-36 17 16,-34 17 0,-54 19-16,18-1 15</inkml:trace>
  <inkml:trace contextRef="#ctx0" brushRef="#br0" timeOffset="28511.6307">19562 8396 0,'0'-18'16,"17"18"-16</inkml:trace>
  <inkml:trace contextRef="#ctx0" brushRef="#br0" timeOffset="28962.46">20161 7814 0,'0'0'16,"0"-18"-1,-17 18 1,17 18-16,-36 35 15,19-18-15,-54 71 16,54-53-16,-19 0 0,1 0 16,-36 35-16,54-53 15,-19 1-15,1-1 16,18-18-16,17 1 16,0 0-16,0-36 31,0 0-31,17 18 15</inkml:trace>
  <inkml:trace contextRef="#ctx0" brushRef="#br1" timeOffset="35118.0225">20144 7920 0,'0'-18'63,"0"36"140,-18-18-188,0 18 17,18-1-32,-17 1 15,-1-1-15,-17 19 16,17-19-16,-35 36 15,18-17-15,-18 16 16,35-16-16,-35 34 16,18-52-16,0 35 15,17-36-15,-17 1 16,35 0 0,-18-18-1,18-18 16,-17 18-15,17-18-16</inkml:trace>
  <inkml:trace contextRef="#ctx0" brushRef="#br1" timeOffset="35502.5884">19685 8026 0,'0'17'47,"-18"19"-47,1-1 15,17 35-15,-18-34 16,18 34-16,0-34 16,0-19-16,18 1 0,-1-1 15,1 1-15,0 0 16,-1-18-16,54 0 16,-36 0-16,36 0 15,-36 0-15,18-18 16,-35 18-16,17 0 15,-35 18 1,-18-18 0,1 17-16,-1-17 15</inkml:trace>
  <inkml:trace contextRef="#ctx0" brushRef="#br1" timeOffset="36131.3366">19703 8414 0,'0'0'15,"17"-18"-15,1 18 0,-36 0 47,1 35-31,-1-17-1,-17 17-15,-18 36 16,18-36-16,-18 0 16,17 1-16,1-1 0,0 18 0,0-35 15,17 17-15,-17 18 16,17-53-16,18 17 16,0 1-16,0-36 31,-18 18 0,1 18-15,-1-18-16</inkml:trace>
  <inkml:trace contextRef="#ctx0" brushRef="#br1" timeOffset="36480.5149">19279 8608 0,'-17'17'16,"-1"36"-1,18-17-15,-35 34 16,35-35 0,-18-17-16,18 35 15,0-35-15,18 17 16,-1-35-16,54 18 16,-53-18-16,52 0 15,-35 0-15,1 0 16,-1 0-1,-17 0-15,-18 17 16,-18-17-16</inkml:trace>
  <inkml:trace contextRef="#ctx0" brushRef="#br1" timeOffset="37281.0403">19191 9031 0,'0'18'0,"-18"-18"15,36 0 48,0-18-48,-18 0 17,17 18-32,-17-17 15,0 34 63,-17 19-62,-1-1-16,0 0 16,1 54-16,-1-37 15,1 37 1,17-54-16,0 0 0,0-17 15,0 17-15,-18-17 16,18-1-16,0-34 47,0-1-47</inkml:trace>
  <inkml:trace contextRef="#ctx0" brushRef="#br1" timeOffset="37587.5285">18979 9225 0,'0'35'15,"0"1"-15,0-19 0,0 36 16,0-35-1,0 0-15,0-1 0,18 1 16,0-1-16,17-17 16,-17 0-16,17 0 0,-17 0 15,17 0-15,0-17 16,-17 17-16,17-18 0,-17 18 16,-1 0-16,1 0 15,-36 0 1,18 18-1</inkml:trace>
  <inkml:trace contextRef="#ctx0" brushRef="#br1" timeOffset="38088.0164">19050 9578 0,'-18'0'15</inkml:trace>
  <inkml:trace contextRef="#ctx0" brushRef="#br1" timeOffset="42659.2015">7497 3351 0,'17'0'0,"1"0"15,-1 0 1,19 0-16,-19 0 15,1 0 1,0-17-16,-1 17 0,1 0 16,0 0-16,-1 0 15,1 0-15,17 0 16,-17 0-16,17 17 16,-17-17-16,17 18 15,-17-18-15,-1 0 16,19 18-1,-19-1-15,36-17 16,-18 18-16,-17-18 0,53 18 16,-36-18-16,0 0 15,0 17-15,1-17 0,-1 18 16,0 0-16,53-1 16,-52-17-16,52 18 15,-53-1-15,53 1 16,-35-18-1,-17 18-15,-1-1 0,53 1 16,-53 0-16,53-1 16,-52 1-16,34 17 15,-17-17-15,18-1 16,-36 1-16,36 17 16,-36-17-16,0 0 15,36 17-15,-36-17 16,53 17-16,-53-35 15,54 35 1,-36-17-16,-18-1 0,18-17 16,-18 18-16,18 0 0,35 17 15,-53-17-15,18-1 16,0 1-16,-17 0 0,16-1 16,-16 1-16,17-18 15,0 17-15,35 19 16,-35-19-16,35 19 15,-35-19-15,-18-17 16,18 18-16,-18 0 0,53 17 16,-35-18-16,36 19 15,-36-19-15,-18 1 16,18 17-16,-18-17 0,0 0 16,53 34-16,-52-34 15,-1 0-15,0-1 0,18 1 16,35 35-16,-52-35 15,52 17 1,-53-17-16,53 17 16,-35-18-16,-17 1 0,16 0 15,-16-1-15,17 1 0,-18 0 16,71 17 0,-71-17-16,53 17 15,-35-18-15,-18 1 0,18-18 16,-17 18-16,69 17 15,-52-17-15,36-1 16,-37 1-16,54 17 16,-53-17-16,35-1 15,-35 1-15,0-18 16,0 18-16,0-1 0,53 1 16,-53 0-16,70-1 15,-70-17-15,53 18 16,-53 0-16,-18-18 15,71 35 1,-71-17-16,1-1 0,17-17 16,-18 18-16,0-1 0,53 19 15,-35-36-15,53 35 16,-53-35 0,35 18-16,-35-1 15,0-17-15,0 18 16,0 0-16,-18-1 0,71 1 15,-53-1-15,53 19 16,-53-36-16,52 35 16,-34-35-16,-18 18 15,0-1-15,0-17 0,70 36 16,-70-36-16,53 35 16,-53-18-16,0 1 15,17 0-15,36 17 16,-53-17-16,53 17 15,-53-17-15,0-1 16,0 1-16,70 0 16,-70-1-16,0 1 0,18-18 15,34 35 1,-34-35-16,-18 18 0,17-1 16,-17 1-16,71 17 15,-71-17-15,70 0 16,-17 17-16,-53-18 15,18 1-15,34 17 16,-52-35-16,53 36 16,-53-19-16,0 1 15,53 0-15,-53-1 16,53 18-16,-54-17 16,1 0-16,0-18 0,53 17 15,-53 1-15,53 0 16,-53-18-1,35 17-15,-35-17 16,53 18-16,-71-18 16,53 18-16,-53-18 15,36 17 1,-36 1-16,1-18 0,-1 18 16,0-18-16,53 0 15,-52 17-15,34-17 16,-35 18-16,1-18 15,-1 0-15,0 0 0,1 17 16,-1-17-16,-18 0 0,36 18 16,18 0-1,-53-18-15,17 0 0,35 17 16,-52-17-16,53 18 16,-36-18-16,18 0 15,-36 0-15,19 18 16,-1-18-1,-17 0-15,-1 0 0,1 17 16,0-17-16,17 0 16,-35 18-16,17-18 15,1 0-15,0 0 0,-18 18 16,35-18 0,-17 0-16,-1 17 15,1-17 1,0 0-16,-1 0 15,1 0 17,-36 0-17,1 0 1,-1 0-16</inkml:trace>
  <inkml:trace contextRef="#ctx0" brushRef="#br1" timeOffset="43393.7445">20443 6826 0,'-35'0'16,"18"0"-16,-36 18 15,35 0-15,0-1 0,18 1 16,-17 35 0,52-18-16,-17-17 0,17-1 15,35-17 1,-34 0-16,-19-17 0,36-1 15,0-17 1,-53-1-16,0 19 16,-35-36-16,-36 53 15,-17 0 1,18 35 0,34-17-1,36 17-15,53-35 16,-17 18-16,16-18 15,-16 0-15,-19 0 16,1 0 0,-36 17-16,-17 1 15,17-18 1</inkml:trace>
  <inkml:trace contextRef="#ctx0" brushRef="#br1" timeOffset="44288.3687">20391 7056 0,'0'-18'16,"0"36"-16,0-54 16,0 19-16,0-1 15,-18 18 1,0 0 0,-17 18-16,0 17 15,-1-17-15,1 17 0,-18 0 16,0 0-16,0 1 15,-17 17-15,-1 17 0,-105 71 16,70-53-16,-106 106 16,107-88-16,-125 124 15,124-125-15,1 19 16,-89 88-16,123-107 16,0 1-16,19 0 15,-72 88-15,89-123 16,-53 87-16,52-87 15,-34 52-15,52-87 16,-17 34-16,17-52 16,18-36-1,18-17 1,0 17-16,-18-17 16</inkml:trace>
  <inkml:trace contextRef="#ctx0" brushRef="#br1" timeOffset="44589.3386">18098 8943 0,'-18'88'0,"36"-176"0,-54 229 16,19-35-16,-1-53 16,-17 53-1,35-53-15,17 17 16,1-70-16,70 18 16,-35-18-16,53-36 15,-53 19-15,70-18 16,-70 17-16,35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6">11924 11430 0,'-18'-18'0,"36"18"47,35 0-47,-18 18 16,18-18-16,-18 0 0,71-18 15,-53 1 1,-18 17-16,18-18 0,-17 18 16,-1-18-16,0 18 15,-17 0-15,-36 0 16</inkml:trace>
  <inkml:trace contextRef="#ctx0" brushRef="#br0" timeOffset="4738.7985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9">28628 16245 0,'0'18'15,"0"17"1,35 36-16,0-36 16,1 0-16,-1 1 0,53 34 15,-35-34 1,-18-1-16,36 35 16,-36-52-16,-17 17 15,-18-17-15,18 17 0,-18 1 16,-18-19-16,-17-17 15</inkml:trace>
  <inkml:trace contextRef="#ctx0" brushRef="#br0" timeOffset="35875.6866">29087 16281 0,'-18'17'15,"0"19"-15,-17-19 0,0 71 16,17-35-16,-17 18 16,-18 70-16,35-88 15,-17 70 1,35-87-16,0 17 16,18-53-16</inkml:trace>
  <inkml:trace contextRef="#ctx0" brushRef="#br0" timeOffset="36331.3903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8">29510 15946 0,'0'17'0,"-18"1"16,18 35-16,0-18 15,0 18 1,0-35-16,0 17 0,0 0 15,0-17-15,18-1 16,0-17-16,-18 18 16,17-18-16,1-18 0</inkml:trace>
  <inkml:trace contextRef="#ctx0" brushRef="#br0" timeOffset="37099.7163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52">29827 16828 0,'0'0'0,"0"17"15,0 1 1,0-1 0,0 1-16,0 0 0,0-1 15,-35 19-15,35-19 16,-18 1-16,1 0 0,-1-1 16</inkml:trace>
  <inkml:trace contextRef="#ctx0" brushRef="#br0" timeOffset="37899.6231">30039 16298 0,'0'0'0,"18"18"16,17 35 0,0-18-16,1 0 15,16 1-15,-16-1 16,-1 0-16,0 1 0,18-1 16,-35-18-16,-1 1 15,1-18-15,-18 18 0,0-36 16</inkml:trace>
  <inkml:trace contextRef="#ctx0" brushRef="#br0" timeOffset="38140.7969">30533 16351 0,'-18'0'15,"1"36"1,-1-19-16,0 36 15,18-18-15,-17 18 0,-1 53 16,18-35 0,0-36-16,0 18 0,0 0 15,35 17-15,-35-52 16,36 17 0,-36-17-16,17-18 15,-17-18-15</inkml:trace>
  <inkml:trace contextRef="#ctx0" brushRef="#br0" timeOffset="38624.1635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89">30956 16157 0,'0'0'0,"18"0"16,0 0-16,34-17 15,-34 17-15,17-18 16,-17 0-16,0 1 15,-18-1 1</inkml:trace>
  <inkml:trace contextRef="#ctx0" brushRef="#br0" timeOffset="38991.4772">31044 16034 0,'0'0'0,"0"17"16,0 1-16,0 17 15,-17 18-15,17-17 16,0-19-16,0 18 0,17 18 16,1-35-16,0 0 15,-1-1 1,1-17-16,0 0 0,-18-17 16</inkml:trace>
  <inkml:trace contextRef="#ctx0" brushRef="#br0" timeOffset="39329.8082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5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08">21484 15998 0,'0'18'16,"0"17"-16,0 71 15,0-35-15,0 17 16,0 0-16,0 0 0,0-17 16,18-18-16,17 35 15,-17-53-15,-1-17 16</inkml:trace>
  <inkml:trace contextRef="#ctx0" brushRef="#br0" timeOffset="41208.6409">21696 16616 0,'0'0'0,"-18"35"0,1 18 15,17-18-15,17-17 16,18 17 0,-17-35-16,35 0 15,-35-17-15,17-1 0,-35 0 16,18-35-16,-18 36 15,-18-19-15,-35-16 16,18 16 0,-1 36-1</inkml:trace>
  <inkml:trace contextRef="#ctx0" brushRef="#br0" timeOffset="41365.2792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9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899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">24024 15928 0,'0'0'0,"18"0"15,-1 0-15,36 0 16,-35-18-16,0 18 16,-1 0-16,-17-17 15</inkml:trace>
  <inkml:trace contextRef="#ctx0" brushRef="#br0" timeOffset="43301.9415">24095 15804 0,'0'0'0,"0"18"15,0 0-15,0 35 16,0 0 0,0-18-16,0-18 15,0 19-15,0-19 0,17 1 16,-17 0-16,18-18 15,0 0-15,-1 0 16</inkml:trace>
  <inkml:trace contextRef="#ctx0" brushRef="#br0" timeOffset="43661.8131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5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8">25365 16581 0,'0'0'16,"0"35"-16,0-18 16,0-34-1,0-1 1,17-17 0,1 0-16,0-1 15,-18 19-15,17 17 16,1 0-16,-18 17 15,0 1 1,0 0 0,0 17-16,0-17 15,0-1 1,18-17-16,-1-17 16</inkml:trace>
  <inkml:trace contextRef="#ctx0" brushRef="#br0" timeOffset="46315.0349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4">25770 16492 0,'-17'18'16,"17"0"-16,0-1 0,0 19 15,17-19 1,-17 1 0,18-18-16,17 0 15,-17-18-15,0 1 16,-18-1-16,17 0 16,-34 1-16,17-1 15,17 36 32,19-18-47,-19 17 16,18-17-16</inkml:trace>
  <inkml:trace contextRef="#ctx0" brushRef="#br0" timeOffset="46736.7168">25964 16492 0,'0'-17'15,"71"-1"1,-18 0 0,0 1-16,-36 17 15,1 0-15,0 0 16,-36-18 0</inkml:trace>
  <inkml:trace contextRef="#ctx0" brushRef="#br0" timeOffset="46916.4036">26070 16175 0,'0'53'15,"0"-18"-15,0 71 16,0-71-16,18 71 16,-18-71-16,18-17 15,-18 0-15,17-1 0,18 1 16,-17-36-1</inkml:trace>
  <inkml:trace contextRef="#ctx0" brushRef="#br0" timeOffset="47048.7846">26211 16457 0,'0'0'0,"0"35"0,0 1 16,18-19-16,-18 1 15,18 0-15,-1-18 0</inkml:trace>
  <inkml:trace contextRef="#ctx0" brushRef="#br0" timeOffset="47392.562">26194 16528 0,'0'0'15</inkml:trace>
  <inkml:trace contextRef="#ctx0" brushRef="#br0" timeOffset="47977.3548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5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5">27587 16492 0,'-35'0'15,"17"0"-15,18 18 16,-17 0 0,34 17-16,1-17 15,17 17-15,-17-18 16,17 1-16,-35 0 16,-17-18-1,-19 17 1,1-17-16,0 0 15,17 0-15,-17-17 16</inkml:trace>
  <inkml:trace contextRef="#ctx0" brushRef="#br0" timeOffset="49101.5308">27711 16510 0,'0'18'16,"0"17"-1,17-17-15,1 17 16,-18-18 0,18 1-16,-1 0 0,-17-1 15,18-17-15,0 0 0</inkml:trace>
  <inkml:trace contextRef="#ctx0" brushRef="#br0" timeOffset="49223.8258">27781 16351 0,'0'18'0,"18"-18"16</inkml:trace>
  <inkml:trace contextRef="#ctx0" brushRef="#br0" timeOffset="49845.15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15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6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1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09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73">30850 10530 0,'18'0'0,"17"0"15,-17 0-15,35-17 16,-18 17-16,0 0 15,1-18-15,-1 18 16,-17-17-16,-18-1 16</inkml:trace>
  <inkml:trace contextRef="#ctx0" brushRef="#br0" timeOffset="86804.9446">30992 10283 0,'-18'36'16,"18"-19"-16,0 19 15,0 34-15,0-34 16,0-1-16,0 35 16,18-34-16,17 17 15,-18-36-15,36 18 16,-35-35-16,17 18 15,-35-36-15,18 18 16</inkml:trace>
  <inkml:trace contextRef="#ctx0" brushRef="#br0" timeOffset="87322.5123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3">24906 6738 0,'0'-18'16,"0"36"-1,35 17 1,1-17-16,52 53 16,-53-36-16,18 0 15,0 18-15,0-18 0,35 36 16,-53-36-16,36 18 15,-36-35-15,0 17 16,-17-35-16,-18-18 16,0 1-1</inkml:trace>
  <inkml:trace contextRef="#ctx0" brushRef="#br0" timeOffset="109037.7901">25435 6685 0,'0'0'0,"-17"18"0,-1-1 15,0 19-15,-35 70 16,18-54-16,0 1 0,-18 53 16,35-53-1,1-18-15,-1 1 0,18-1 16,0-17-16,0-1 15</inkml:trace>
  <inkml:trace contextRef="#ctx0" brushRef="#br0" timeOffset="109588.970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1">25912 6368 0,'0'17'32,"0"19"-17,17-19-15,-17 18 16,0-17-16,0 17 15,0-17-15,0 0 16</inkml:trace>
  <inkml:trace contextRef="#ctx0" brushRef="#br0" timeOffset="110658.0904">26000 6315 0,'17'-18'16,"1"18"-1,-18 18 1,0 17 0,0-17-16,0-1 15,0 1-15,-18 17 16,18-17-16,0-1 15,18 1 1,-18 0-16,18-1 16,-1 1-16,-17 0 15,-17-18 17,-1 0-17,0 17-15,1-17 0</inkml:trace>
  <inkml:trace contextRef="#ctx0" brushRef="#br0" timeOffset="110889.7617">26353 6985 0,'-36'53'15,"19"-35"-15,-36 34 16,35-16-16,-17 17 16,17-36-16,0 1 15,18 17-15,-17-35 0</inkml:trace>
  <inkml:trace contextRef="#ctx0" brushRef="#br0" timeOffset="111518.8906">26511 6579 0,'18'0'16,"-18"18"0,35 0-16,-17-1 15,35 36-15,-36-35 16,19-1-16,-19 1 0,1 0 16,17-18-16,0 17 15,1-17-15,-19-17 16</inkml:trace>
  <inkml:trace contextRef="#ctx0" brushRef="#br0" timeOffset="111713.9318">26899 6615 0,'-17'17'16,"-1"19"0,0-1-16,1 35 15,-1-34-15,18 69 16,0-52-16,0-17 0,0 52 15,18-53 1,-18-17-16,35 35 16,-35-36-16,18 1 15,-1-18-15</inkml:trace>
  <inkml:trace contextRef="#ctx0" brushRef="#br0" timeOffset="112158.4294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5">27323 6438 0,'17'0'16,"1"0"-16,0 0 15,-1 0-15,1 0 16</inkml:trace>
  <inkml:trace contextRef="#ctx0" brushRef="#br0" timeOffset="112797.5193">27323 6438 0,'0'-17'32,"0"34"30,17 18-46,-17-17-16,0 0 15,18-1-15,0 36 16,-18-35-16,17 17 16,1-17-16,-18 0 15,0-36 16</inkml:trace>
  <inkml:trace contextRef="#ctx0" brushRef="#br0" timeOffset="113276.5889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8">25188 8167 0,'18'17'47,"0"1"-47,-1 0 0,19 17 16,-1-17-16,0 35 15,0-18-15,18 0 0,-17 0 16,16 1-16,-16-1 0,34 18 16,-52-18-16,0 0 15,-18-17 1</inkml:trace>
  <inkml:trace contextRef="#ctx0" brushRef="#br0" timeOffset="117185.4034">25594 8132 0,'0'0'0,"-35"35"16,17-18-16,-17 19 0,0 17 16,17 0-16,-17-1 15,-1 72-15,19-71 16,-1 0-16,18 0 15,0-18-15,0 0 0,0-17 16,18-18-16</inkml:trace>
  <inkml:trace contextRef="#ctx0" brushRef="#br0" timeOffset="117708.616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4">26017 7990 0,'0'0'0,"18"0"16,17 0-1,-17 0-15,17 0 16,-17 0-16,-1 0 16,1 0-16,-36 0 31,1 0-16,-1 0-15,1 0 16,34 0 0,1-17-1,-1 17 1</inkml:trace>
  <inkml:trace contextRef="#ctx0" brushRef="#br0" timeOffset="118415.1591">26123 7973 0,'0'0'0,"0"17"94,18 1-79,-18 0-15,0-1 16,17-17-16,-17 18 15,-17 0-15,-1-1 16,1 1 0,-1-18-16,0 0 0,18 18 15,18-18 17,17 0-32,-17 17 15,-1-17-15,1 0 16,0 18-16</inkml:trace>
  <inkml:trace contextRef="#ctx0" brushRef="#br0" timeOffset="118770.7959">26264 7902 0,'18'0'16,"17"0"-1,-35 18 1,18 0-16,-18-1 16,0 18-1,0-17-15,-18 17 16,18-17-16,0 0 15,0-1-15,0 19 16,0-19 0,18-17-1,-36 0 1,1 0 0,-1 18-1,0-1 1</inkml:trace>
  <inkml:trace contextRef="#ctx0" brushRef="#br0" timeOffset="118971.7334">26617 8449 0,'-18'35'15,"36"-70"-15,-53 88 0,0-18 16,17-35-16,-35 36 16,35-19-16,-17 1 15,35-1-15,-18-17 0</inkml:trace>
  <inkml:trace contextRef="#ctx0" brushRef="#br0" timeOffset="119209.3979">26758 8184 0,'18'0'16,"17"36"-1,-17-1-15,17-17 16,0 17-16,1 0 0,-1-17 15,0 17-15,-17-17 16,35-1-16,-36 1 16,1-18-16,-18 18 15</inkml:trace>
  <inkml:trace contextRef="#ctx0" brushRef="#br0" timeOffset="119420.9667">27234 8220 0,'-35'17'16,"70"-34"-16,-87 52 0,34-17 0,-17 52 15,17-35 1,0 54-16,18-36 16,-17 0-16,17-18 0,17 18 15,1 0-15,0-18 16,-1-17-16,1-18 15,0 17-15</inkml:trace>
  <inkml:trace contextRef="#ctx0" brushRef="#br0" timeOffset="119938.7116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6">27605 7885 0,'18'0'0,"-1"0"16,1 0 0,-1 0-16,1 0 15,0 0 1,-1 0-16,1 0 15,0 0 1,-18-18 0,-18 18-1</inkml:trace>
  <inkml:trace contextRef="#ctx0" brushRef="#br0" timeOffset="120661.6493">27640 7920 0,'18'-18'32,"-1"18"-17,1 0 1,0 0-16,-1 0 16,1 0-16,0 18 0,-1 0 15,-17-1 1,-17 18-16,-1-17 15,-17 0 1,35-1-16,-36 1 16,36 0-16,18-18 31,0 17-31,-1-17 16,19 0-16,-19 0 15,1 0-15</inkml:trace>
  <inkml:trace contextRef="#ctx0" brushRef="#br0" timeOffset="121096.3436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104">28169 8290 0,'0'0'15,"-17"0"-15,-1 0 16,0-17-16</inkml:trace>
  <inkml:trace contextRef="#ctx0" brushRef="#br0" timeOffset="126078.5222">26476 9084 0,'0'0'0,"18"0"16,-1 0-16,-17 18 16</inkml:trace>
  <inkml:trace contextRef="#ctx0" brushRef="#br0" timeOffset="126216.3237">26564 9366 0,'18'0'16,"-36"0"-16,53 0 15</inkml:trace>
  <inkml:trace contextRef="#ctx0" brushRef="#br0" timeOffset="126366.6405">26599 9666 0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6:52.6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2928 0,'17'0'31,"36"18"-15,35-1-16,-35-17 15,53 0-15,-35 0 16,17-17 0,-35-1-16,0 0 15,-36 18-15,-17-17 0,0-1 16,-35 1 0,17 17-16,-17 0 0,-18 0 15,36 17 1,17 1-16,-18-1 0,18 19 15,18-19-15,-1 72 16,1-54-16,0 0 0,-18 18 16,17-18-16,1 36 15,-18-36-15,0 0 0,-18 1 16,1-1-16,-36 0 16,35-17-16,-17 0 15,17-18-15,0 17 0,-17-17 16,18 0-16,-1 0 15,36-17 1,17-1 0,0 18-16,36-18 15,-36 18-15,53 0 16,-35-17-16,-18 17 16</inkml:trace>
  <inkml:trace contextRef="#ctx0" brushRef="#br0" timeOffset="250.5311">4586 2822 0,'0'0'16,"-35"-70"-16,0 34 0,-18 19 16,17 17-1,-17 35 1,18 0-16,18 18 0,17 18 0,0-18 15,0 88-15,17-88 16,36 53 0,-18-54-16,-17-16 15,17-1-15,1-17 0,-19 17 16</inkml:trace>
  <inkml:trace contextRef="#ctx0" brushRef="#br0" timeOffset="377.6722">4233 3298 0,'0'0'16,"36"0"-16,17 0 0,-18-17 0,18 17 15,0-18-15,-18 1 0,35-1 16,-52 18 0</inkml:trace>
  <inkml:trace contextRef="#ctx0" brushRef="#br0" timeOffset="1090.8958">5997 3122 0,'0'0'16,"36"53"-16,-36-18 0,17 1 15,-17-1 1,0-18-16,-17-17 15,-1 0 1,18-70-16,-18 35 16,18-1-16,18-52 15,-18 71-15,18-1 16,-18 0-16,17 18 0,1 0 16,-1 0-16,1 53 15,0-35-15,-1 17 16,-17 0-16,18-17 15,0-18 1,-1-35 0,1 17-16,0 0 0,-18-34 15,17 16 1,1 36-16,-1 36 16,-17-19-16,18 18 15,-18 1-15,18 34 16,-1-52-16,-17 0 15,36 17-15,-19-35 16,1 0-16,17-35 16</inkml:trace>
  <inkml:trace contextRef="#ctx0" brushRef="#br0" timeOffset="1211.2277">6456 3175 0,'0'0'16,"17"35"-16,-17 1 0,18-19 0,0 18 15,-1-17 1,1-18 0,-18-18-16</inkml:trace>
  <inkml:trace contextRef="#ctx0" brushRef="#br0" timeOffset="1339.1839">6456 2840 0,'0'0'16,"17"-18"-16,1 18 0,-18-17 0,35 17 16</inkml:trace>
  <inkml:trace contextRef="#ctx0" brushRef="#br0" timeOffset="1639.421">6668 3316 0,'0'-18'16,"-18"1"-16,18-36 16,-18 35-16,18-17 0,0 17 15,0 1-15,0-1 16,18 18-16,0 0 15,-1 18 1,1-18-16,-1 17 0,-17 1 16,18 35-16,-18-35 15,18 17-15,-18-18 0,0 1 16,17 0-16,-17-1 16,18-17-16,-18-17 0</inkml:trace>
  <inkml:trace contextRef="#ctx0" brushRef="#br0" timeOffset="1953.3692">6932 3157 0,'0'-17'16,"18"-1"-1,-36 18 32</inkml:trace>
  <inkml:trace contextRef="#ctx0" brushRef="#br0" timeOffset="2208.1363">6932 3157 0,'0'-35'0,"0"53"125,0-1-109,0 19-16,0-19 16,18 19-16,-18-19 15,0 18 1,0-17-16,17-18 15,-17-18 1,0 1 0</inkml:trace>
  <inkml:trace contextRef="#ctx0" brushRef="#br0" timeOffset="2353.7015">6914 2963 0,'18'-17'32</inkml:trace>
  <inkml:trace contextRef="#ctx0" brushRef="#br0" timeOffset="2568.8558">7144 3140 0,'17'0'16,"1"0"-1,0 0-15,-1-18 0,1 18 16</inkml:trace>
  <inkml:trace contextRef="#ctx0" brushRef="#br0" timeOffset="2952.2814">7408 2734 0,'0'53'0,"0"-106"0,0 141 15,0-35-15,18 35 16,0-35-16,-18 53 16,17-53-16,-17 0 15,0-35-15,0-1 16,18-17-1,-18-35-15,0 17 16,18 1-16,17-1 16,0 0-16,18 36 15,-18-18-15,1 18 16,-1-1-16,0 1 16,-17 17-16,-18-17 15,-36-1 1,19 1-16,-18-18 0,-1 0 15,1 0-15,17 0 16,36-18-16</inkml:trace>
  <inkml:trace contextRef="#ctx0" brushRef="#br0" timeOffset="3437.2926">7938 3104 0,'0'0'15,"-36"36"-15,1-1 0,0 36 16,17-54-16,18 36 16,0-35-16,53-18 15,-18 0-15,-17 0 16,17-18-16,0 0 0,-17 1 16,17-18-16,-35-1 15,18 1 1,-36 0-16,18 17 0,-17 18 15,-1-18-15,0 36 16,1-18-16,17 53 16,0-35-16,35 35 15,-17-36-15,-1 1 16,19-18-16,-1 17 16,-17-17-16,-1-17 0,-17-1 15,0 1-15,-17-19 16,-1 1-16,0 0 0,18-1 15,-17 19-15,-1-36 16,0 35-16,18 1 16,18-1-16,0 18 0,17 0 15,0 0-15,0 0 0,18 0 16,-17 0-16,17 0 0,-18 0 16,35 0-16,-52 0 15,-36 0 1,1-18-16,-1 18 15,-17-17-15,17-19 16</inkml:trace>
  <inkml:trace contextRef="#ctx0" brushRef="#br0" timeOffset="3581.8356">8255 2769 0,'0'0'0,"0"18"0,0 70 15,0-35-15,0 0 0,18-18 16,-18 18-16,0 35 15,17-35-15,1-17 16,0-19-16,-1 1 0,1-18 0</inkml:trace>
  <inkml:trace contextRef="#ctx0" brushRef="#br0" timeOffset="4004.5986">8537 3087 0,'-17'0'0,"17"35"15,-18 0 1,18 1-16,0-19 16,18 1-16,-1 0 0,1-1 0,17-17 15,-17 0 1,35-17-16,-36-1 16,-17 0-16,18-17 0,-18 0 15,18-18-15,-18-71 16,0 71-16,-18 1 15,18 16-15,-18 19 0,1 17 16,17 70 0,0-35-16,17 54 15,1-54-15,0 18 16,17 17-16,-17-52 16,17 17-1,-18-35-15,1 18 0,17-18 16,-17-18-1,-18 36 1,0 0 0,18 34-1,-18-34-15,17 0 0,1-1 16,-18 1-16,18-18 0,-1 0 16</inkml:trace>
  <inkml:trace contextRef="#ctx0" brushRef="#br0" timeOffset="4521.4042">10354 2822 0,'-35'-17'0,"70"34"0,-88-34 16,0 34-16,36 19 16,-19 16-1,36-16-15,18 34 16,0-34-16,17 16 15,0-16-15,0-1 16,-17-35-16,-18 18 16,-18-18-1,-35 0-15,18 0 16,0-18-16,0 18 0,-1-18 16,1 1-16</inkml:trace>
  <inkml:trace contextRef="#ctx0" brushRef="#br0" timeOffset="4669.6786">10513 3069 0,'0'0'0,"0"35"0,0 18 16,0-17-16,0-19 16,17 1-1,1-18-15,0 0 16,-1-18-16</inkml:trace>
  <inkml:trace contextRef="#ctx0" brushRef="#br0" timeOffset="4787.9096">10460 2769 0,'0'0'0,"18"-17"0,-1 17 15,18 0-15</inkml:trace>
  <inkml:trace contextRef="#ctx0" brushRef="#br0" timeOffset="5049.3691">10619 2910 0,'17'0'15,"1"0"-15,0 0 0,34 18 16,-34 0-16,0-18 15,-1 17-15,1 1 16,-18 17-16,0-17 0,0 17 16,-18-17-16,-17-1 15,35 1-15,-35 0 16,17-18-16,18 17 16,18-17-16,-1 18 15,1 0-15,0-18 16,17 17-1</inkml:trace>
  <inkml:trace contextRef="#ctx0" brushRef="#br0" timeOffset="5332.4911">10989 3122 0,'0'0'15,"18"-18"-15,-1 1 16,-17-1-16,18 18 0,0-17 0,-18-1 16,17 0-1,-52 1 1,-18 17-16,35 17 16,1 1-16,-1 0 0,18 34 15,0-16-15,18-19 16,52 19-1,-17-19-15,0 1 0,0-18 16,53-18-16,-53 18 16</inkml:trace>
  <inkml:trace contextRef="#ctx0" brushRef="#br0" timeOffset="5538.4268">11853 2840 0,'36'0'16,"-72"0"-16,107 0 0,-36 0 16,36-18-16,-36 18 15,-17 0-15,-1 0 0</inkml:trace>
  <inkml:trace contextRef="#ctx0" brushRef="#br0" timeOffset="5670.5666">11871 2981 0,'35'0'16,"-70"0"-16,106 0 0,-36 0 0,53-18 15,-53 1-15,18 17 16,-18 0-16</inkml:trace>
  <inkml:trace contextRef="#ctx0" brushRef="#br0" timeOffset="6140.1949">12541 2822 0,'18'0'15,"-36"0"-15,54 0 0,-36 18 0,0 35 16,0-36-16,0 19 16,0-19-16,17 19 0,-17-19 15,0 1 1,0 0-16,0-36 16,0-17-1,18 17 1,-18-17-16,17 17 0,1-35 15,-18 36-15,18-1 16,-1 18-16,1 0 16,0 18-1,-18-1-15,17 1 16,-17-1-16,18-17 0,0 18 0,-1-18 16,1 18-16,17-18 15,-17-18-15,-1 18 0,19-18 16,-1 1-1,-17 17 1,-18 17-16,17 1 16,1 17-16,0-17 15,-1 0-15,1-18 16,-1 35-16,1-35 16,0 0-16</inkml:trace>
  <inkml:trace contextRef="#ctx0" brushRef="#br0" timeOffset="7058.9378">14129 2611 0,'17'0'16,"1"17"-1,0 1 1,-18-1-1</inkml:trace>
  <inkml:trace contextRef="#ctx0" brushRef="#br0" timeOffset="7162.5609">14217 2928 0,'18'35'15,"-36"-70"-15,36 88 0,-18-35 16</inkml:trace>
  <inkml:trace contextRef="#ctx0" brushRef="#br0" timeOffset="7930.1951">15187 2646 0,'0'0'0,"0"35"16,18 36 0,-1-54-16,19 36 15,-36-35-15,17 0 16,-34-36 0,-19-17-1,19-1-15,17 19 16,-18-19-16,18 1 15,0 0-15,0-18 0,18-18 16,-1 36-16,54 17 16,-36 18-16,18 18 15,-18 0-15,-17-1 16,0 19 0,-18-1-16,-18 0 0,0-17 15,-17 17-15,35-17 16,0-1-16,0 19 15,18-19-15,35 19 16,-18-19 0,0 1-16,1 0 0,-19-1 15,1 1-15,-18-1 0,0 19 16,-53-19 0,18 1-16,-1-18 0,-17 18 15,-17-18 1,35 17-16,-1-17 15</inkml:trace>
  <inkml:trace contextRef="#ctx0" brushRef="#br0" timeOffset="8391.7941">15875 2840 0,'-35'0'16,"-1"0"-16,19 0 0,-1 18 15,-17 34-15,35-16 16,-18 34 0,36-52-16,35 35 15,-18-36-15,0-17 0,1 0 16,-1 0-16,18-17 16,-36-1-16,-17-17 15,0 17-15,0-17 0,-17-18 16,-1 35-1,1 1-15,-1 17 16,18 17-16,0 19 16,18-19-16,-1 1 15,36 0-15,-18-1 16,-17-17-16,17 0 16,-17-17-1,-36-19-15,1 19 16,-19-19-16,36 19 15,0-1-15,0 1 16,36-1 0,-1 18-16,53-18 15,-53 18-15,54-17 16,-54 17-16,0 0 16,-17 0-16,-1 0 0</inkml:trace>
  <inkml:trace contextRef="#ctx0" brushRef="#br0" timeOffset="8552.4252">16245 2681 0,'0'0'16,"36"35"-16,-19-17 0,1 17 0,17 36 16,-35-36-1,18 36-15,0-36 16,-1 0-16,1-17 15</inkml:trace>
  <inkml:trace contextRef="#ctx0" brushRef="#br0" timeOffset="8970.2951">16545 2858 0,'0'17'16,"0"-34"-16,0 52 15,0-18-15,0 1 0,0 35 16,18-35-16,0-1 15,-1 1-15,54-18 16,-54-18-16,19 1 0,-1-19 16,-17 1-16,-1-18 0,1-17 15,-18 17 1,-35-53-16,17 53 16,-17-18-16,17 54 15,0 17-15,1 70 16,-1 54-16,18-54 15,35 36 1,-17-53-16,17 0 0,18 18 16,-35-54-16,0 1 15,-1-18-15,-17-18 16,18 1-16,-1-19 16,-17 19-16,18-1 0,0 0 15,-1 18-15,1 0 16,0 18-16,17 17 15,-17 1-15,17-1 16,-18-18-16,19 19 16</inkml:trace>
  <inkml:trace contextRef="#ctx0" brushRef="#br0" timeOffset="9722.2857">18362 2787 0,'0'0'15,"-35"-35"-15,17 17 0,1 18 16,-19-18-16,1 18 15,17 18-15,1 0 0,-1-1 16,0 1-16,18 0 0,36 35 16,-19-36-16,36 1 15,-35-18-15,52 0 16,-52-18 0,17 18-16,-17-35 15,0 0-15,-36 35 16,18 70-1,0-17-15,18 88 16,-1-70 0,19 70-16,-19-88 15,1 0-15,-18-18 16,0 0-16,0-17 0,-18 17 16,1-35-16,-36-17 15,35-1-15,-53-35 16,36 18-16,-35-71 15,52 53-15,-17-71 16,35 72-16,17-1 16,19 17-16,-19 19 0</inkml:trace>
  <inkml:trace contextRef="#ctx0" brushRef="#br0" timeOffset="10004.3306">18662 3016 0,'0'-17'16,"0"-1"-16,0-17 15,-18-1-15,18 1 16,0 18-16,-17-19 0,17-17 15,0 36-15,17-1 16,1 0-16,17 1 16,1 17-1,-1 17-15,0-17 16,0 18-16,-35 0 16</inkml:trace>
  <inkml:trace contextRef="#ctx0" brushRef="#br0" timeOffset="10539.3977">19068 2840 0,'0'0'0,"0"-18"0,-36 1 15,19-1 1,-19 18-16,36 18 15,-17-18-15,-1 35 0,1 18 16,17-18 0,0 0-16,17 1 0,1-1 15,-1-17-15,1-1 0,35 1 16,-35-18-16,17-18 16,0-17-16,-17 0 15,-1-18-15,-17 0 16,-17-18-16,17 36 15,-18-71 1,1 53-16,-19-70 16,36 52-16,-35 1 15,35 52-15,-18 36 16,18 17 0,0 0-16,0 0 15,0 1-15,0 52 16,18-53-16,-18 0 15,18 1-15,-1-1 0,1 0 0,17 1 16,-17-1-16,17 0 0,0 36 16,1-54-16,-1 19 15,-35-19 1,18-17-16,-1 0 16,-17-17-16,0-1 15,0-17 1</inkml:trace>
  <inkml:trace contextRef="#ctx0" brushRef="#br0" timeOffset="11149.4242">18715 2858 0,'-18'0'16,"36"0"-16,-36 17 15,18 1-15,-17 17 16,17-17-16,17-1 0,-17 1 16,18 0-16,0-1 15,-1 1-15,18-18 16,-17 0-16,0-18 15,-1 18-15,-17-17 16,0-1-16,0 0 16,0 1-16,0-1 0,0 36 31,36-18-15,-19 17-16,36 1 15</inkml:trace>
  <inkml:trace contextRef="#ctx0" brushRef="#br0" timeOffset="11356.3082">19403 2787 0,'0'18'15,"0"-36"-15,17 71 16,-17-35-16,18-1 0,-18 1 16,18-1-16,-1 1 15</inkml:trace>
  <inkml:trace contextRef="#ctx0" brushRef="#br0" timeOffset="11828.1933">19491 2858 0,'18'0'15,"-1"0"-15,-17-18 16,18 18-16,-18-18 0,18 1 16,-36 17-1,18-18-15,-18 18 16,18 18 0,0-1-16,0 1 15,0 0-15,18 17 16,0 0-16,-1-35 0,1 18 15,17-1-15,-17-17 16,-18-17 0,17 17-1,-17-18-15,0 0 16,18 1-16,0 17 16,17-18-1,-17 18-15,-1 0 16,1 0-16,-1 0 0,1 0 15,0 0-15,17 0 16,-17 0-16</inkml:trace>
  <inkml:trace contextRef="#ctx0" brushRef="#br0" timeOffset="12001.6541">19897 2805 0,'17'0'15,"1"0"-15,0-18 0,17 18 16,0-18 0,-17 18-16,35-35 15,-53 17-15,17 1 0,-34-36 16,17 35-16</inkml:trace>
  <inkml:trace contextRef="#ctx0" brushRef="#br0" timeOffset="12112.9767">19985 2593 0,'0'0'0,"0"35"0,0 18 15,0-18-15,0 18 0,18 0 16,-18 0-16,17 18 0,1-36 16,17 18-16,-17-18 0,35 0 15,-36-35-15</inkml:trace>
  <inkml:trace contextRef="#ctx0" brushRef="#br0" timeOffset="12780.3415">21237 2752 0,'0'0'16,"-17"-18"-16,-1 18 0,0 0 15,1 0-15,-19 53 16,19-35-16,-1 17 15,0-17-15,18 17 0,0-18 16,18 19-16,0-36 16,17 17-16,-17-17 15,-1 0-15,36-35 16,-17 17-16,-36-17 0,17 0 16,1-36-16,-36-35 15,1 54-15,17-19 16,-18 18-16,-17 0 15,17 36-15,0 17 16,18 17-16,0 18 16,0 18-16,18 0 0,-18 0 15,53 53-15,-18-53 16,53 35-16,-52-53 16,34 36-1,-35-53-15,-17-18 16</inkml:trace>
  <inkml:trace contextRef="#ctx0" brushRef="#br0" timeOffset="13045.5848">21555 2840 0,'0'0'0,"35"-35"16,-17 35-16,52-36 15,-52 19-15,-1 17 16,1-18-16,-18 0 0,0 1 15,-35-1 1,0 18-16,17 0 0,-35 35 16,18-17-16,17 0 15,18-1-15,0 19 0,0-19 16,18 19-16,-1-36 16,36 35-1,-17-35-15,34 0 16,-52 0-16,17 0 0</inkml:trace>
  <inkml:trace contextRef="#ctx0" brushRef="#br0" timeOffset="13518.3423">21996 2699 0,'-18'0'31,"0"0"-15,1 0-16,-1 0 16,18 17-16,-17 1 15,17 0-15,0-1 0,0 19 16,17-19-1,18 36-15,-17-35 16,0-1-16,-18 19 16,-18-19-1,-17 1 1,0-18-16,17 0 0,0 18 16,1-18-16,-1-18 0</inkml:trace>
  <inkml:trace contextRef="#ctx0" brushRef="#br0" timeOffset="14215.2948">22119 2787 0,'18'0'31,"-1"0"-15,19 0-16,-1 0 15,-53 0 17,-17 0-17,17 0-15,-17 0 16,35 18-16,0-1 0,0 19 16,18-19-1,52 18-15,-34-35 16,34 0-16,-35 0 15,-17 0-15,0 0 16,-1-17-16,-17-1 0,-17 18 31,-1 0-15,18 18-16,0-1 16,18 1-16,17 0 15,0-18 1,1-18-16,-19 0 0,19-34 15,-36 16 1,17 1-16,1-106 16,-18-18-1,-18 89-15,1-72 16,-1 107-16,18 18 16,-18 17-16,18 17 0,0 1 15,0 35-15,0 88 16,18-71-16,35 71 15,-18-88-15,18 53 16,-18-53-16,-17-18 16,0 1-16,-18-19 15,-18-34 1,-17-36 0,17 35-16,-17-17 15,35 17-15,-18 1 16,36 17-1,-1 0 1,1 0-16,0 0 16</inkml:trace>
  <inkml:trace contextRef="#ctx0" brushRef="#br0" timeOffset="14336.1443">23125 2910 0,'-18'-17'32</inkml:trace>
  <inkml:trace contextRef="#ctx0" brushRef="#br0" timeOffset="15716.4292">25753 2205 0,'17'35'0,"1"0"16,17 1-16,54 70 16,-37-54-16,1 19 15,0-18-15,0 0 0,53 53 16,-71-71-16,1 0 15,-1 36-15,-35-54 16,0 1-16,-18-18 16,1 0-16</inkml:trace>
  <inkml:trace contextRef="#ctx0" brushRef="#br0" timeOffset="15943.6808">26317 2187 0,'-53'36'16,"106"-72"-16,-141 124 0,53-35 0,-53 88 16,52-70-16,-17 0 15,18-1-15,-18 54 16,36-89-16,17 35 15,0-34-15,0-19 16</inkml:trace>
  <inkml:trace contextRef="#ctx0" brushRef="#br0" timeOffset="16465.3366">26705 1993 0,'0'0'15,"-17"-35"-15,17 17 0,-18 18 0,0-17 16,1 17 0,-36 17-16,35 1 0,1 0 15,-1 17-15,18-18 16,0 36-16,0-35 16,18 17-16,-1-17 15,1 0-15,-1-18 16,1 17-16,0 1 0,-18 0 15,0 17 1,-18 0-16,0-35 16,-17 35-16,18-17 15,34-18 17,1 18-17,-1-1 1,1 1-1,0-18-15,-18 18 16,0-1 0,0 1-16</inkml:trace>
  <inkml:trace contextRef="#ctx0" brushRef="#br0" timeOffset="16767.5578">26882 2081 0,'0'18'0,"0"0"16,-18-1-16,18 1 0,0 17 16,0-17-16,0 35 15,0-18-15,0-17 0,18 17 16,-18-17-16,17-1 16,1-17-16</inkml:trace>
  <inkml:trace contextRef="#ctx0" brushRef="#br0" timeOffset="17183.5691">27076 1976 0,'17'0'16,"-17"17"0,18-17-1,-18 18-15,-18-1 16,18 19 0,-17-19-16,-1 36 15,18-35-15,0 0 16,0-1-16,0 1 0,18 0 15,-1 34 1,1-52-16,35 53 16,-35-35-16,-1 0 0,1-1 0,-18 1 15,0 17 1,0-17-16,-18-18 0,-17 35 16,0-35-16,17 0 15,0 18-15,1-18 0,-1 0 16,18-18-1</inkml:trace>
  <inkml:trace contextRef="#ctx0" brushRef="#br0" timeOffset="17684.3411">27499 2805 0,'0'0'16,"-18"35"-16,1-17 0,-19 34 15,19-16-15,-18-1 16,17-17-1,-17 17-15</inkml:trace>
  <inkml:trace contextRef="#ctx0" brushRef="#br0" timeOffset="18197.3638">27940 2258 0,'0'0'16,"0"17"-16,18 1 15,-18 0-15,17-1 16,1 1-16,0 0 0,17-1 16,0 1-16,0 17 0,1 0 15,34 18-15,-34-17 16,34 34-16,-52-52 15,35 17 1,-36-35-16</inkml:trace>
  <inkml:trace contextRef="#ctx0" brushRef="#br0" timeOffset="18435.3614">28522 2381 0,'0'0'0,"-18"0"15,1 0-15,-1 18 16,1 17 0,-1-17-16,0 17 0,18 18 15,0-18-15,0 18 0,0-18 16,0 18-16,0-17 0,18-1 16,0 36-16,-18-36 15,17 0-15,-17-17 0,18 17 16,-1 0-16,1-35 15,-18 18 1</inkml:trace>
  <inkml:trace contextRef="#ctx0" brushRef="#br0" timeOffset="18974.5878">28857 1887 0,'0'-17'16,"-17"-1"-16,17 0 16,-18 18-1,0 0 1,18 18 0,-17 0-16,-1-1 15,0 1-15,18 17 16,18-17-16,-18 0 0,35 17 15,-17-18-15,0 19 16,-1-19-16,-17 1 16,-35 17-1,17 1-15,1-19 16,-19 19-16,36-19 16,-17 1-16,17-1 15,0 1-15,17-18 16,1 35-1,0-17-15,-1-18 16,-17 18-16,18-18 0,0 17 16,-1-17-16,1 0 0,-18 18 15</inkml:trace>
  <inkml:trace contextRef="#ctx0" brushRef="#br0" timeOffset="19213.1737">29069 2011 0,'0'0'0,"0"35"0,0 0 15,0 18-15,18-35 16,-1 35-1,-17-35-15,18 34 16,-1-52-16,1 18 16</inkml:trace>
  <inkml:trace contextRef="#ctx0" brushRef="#br0" timeOffset="19557.7622">29281 1958 0,'0'0'16,"17"-18"-16,1 18 15,-1 0 1,-17 18 0,-17 0-16,17 34 15,-18-16-15,18-19 0,-17 36 16,34-35-1,1 17-15,-1-17 16,19 0-16,-19-18 16,1 0-16,-18 17 0,18-17 15,-18 18-15,-18-1 16,0 1 0,1-18-16,-1 18 15,0-18-15,1 0 0,-1 0 16,1 17-16</inkml:trace>
  <inkml:trace contextRef="#ctx0" brushRef="#br0" timeOffset="20214.2565">30110 2646 0,'0'0'0,"53"0"0,-18-18 15,0 18-15,18 0 0,0-17 16,-35 17-16,-1 0 16</inkml:trace>
  <inkml:trace contextRef="#ctx0" brushRef="#br0" timeOffset="20337.9448">30163 2787 0,'0'0'16,"35"18"-16,0-1 0,18-17 15,-18-17-15,18 17 16,-53-18 0</inkml:trace>
  <inkml:trace contextRef="#ctx0" brushRef="#br0" timeOffset="20983.0333">25418 2081 0,'0'-17'16,"-18"17"-16,0 35 15,1-17-15,-19 88 16,19-36-16,17 89 15,0-71-15,17-17 16,54 87-16,-36-87 0,71 52 16,-18-87-16,-17-1 15,17 0 1</inkml:trace>
  <inkml:trace contextRef="#ctx0" brushRef="#br0" timeOffset="21549.1791">29528 2170 0,'0'0'0,"0"17"31,35 54-31,-18-18 16,1 17-16,0 1 15,-1 52-15,1-52 16,0-18-16,-18 17 0,0-17 16,0 35-1,-18-52-15,0-1 0,1-17 0,-1 17 16,0-17-16,1-1 15</inkml:trace>
  <inkml:trace contextRef="#ctx0" brushRef="#br0" timeOffset="21861.1861">30815 2099 0,'-35'35'0,"70"-70"0,-88 106 16,18 52-16,35-52 15,0 70-15,0-53 16,18-18-16,17 54 15,18-18 1,-18-53-16,-17-18 0,35 18 16,-36-35-16,36-18 15,-35 0 1</inkml:trace>
  <inkml:trace contextRef="#ctx0" brushRef="#br0" timeOffset="22071.6201">31027 2452 0,'35'35'15,"-17"0"-15,17 1 16,0-1-16,18 0 0,-18 0 16,89 36-16,-89-18 15,71 0-15,-71-18 16,36 18-1,-53-35-15</inkml:trace>
  <inkml:trace contextRef="#ctx0" brushRef="#br0" timeOffset="22289.022">31627 2417 0,'-53'70'16,"106"-140"-16,-142 193 0,36 0 15,18-70-15,18 18 0,-36 35 16,35-53-16,0 35 16,18-53-16,0 0 15,0 1 1</inkml:trace>
  <inkml:trace contextRef="#ctx0" brushRef="#br0" timeOffset="22482.9449">32050 2928 0,'-53'53'0,"106"-106"0,-141 124 15,17-18-15,53-36 16,-17 36 0,35-35-16,0-1 15,18-17-15</inkml:trace>
  <inkml:trace contextRef="#ctx0" brushRef="#br0" timeOffset="22718.4003">32085 2364 0,'18'0'15,"-1"17"-15,19-17 0,17 53 16,-18-18-16,0 1 15,36 34-15,-36-34 16,0-19-16,18 18 16,-35-17-16</inkml:trace>
  <inkml:trace contextRef="#ctx0" brushRef="#br0" timeOffset="22940.6334">32685 2522 0,'-18'-17'16,"1"17"-16,-36 35 16,17 0-16,1 36 15,17-36 1,1 71-16,17-53 16,0-18-16,17 36 15,1-36-15,0 0 16,-1-17-16,1 0 0,0-1 15,-1-17-15,1 0 16</inkml:trace>
  <inkml:trace contextRef="#ctx0" brushRef="#br0" timeOffset="23212.628">32703 2223 0,'0'0'15,"70"35"-15,-35-18 0,1 36 16,34 53-16,-35-35 16,18 87-16,-35-87 15,-18 53-15,0-54 16,-18 36-1,1-71-15,-1-17 0,18 17 16,-35-17-16,0-1 16,17-17-16</inkml:trace>
  <inkml:trace contextRef="#ctx0" brushRef="#br0" timeOffset="23362.3134">33249 3281 0,'-17'0'15,"-1"0"-15,-53-35 16</inkml:trace>
  <inkml:trace contextRef="#ctx0" brushRef="#br1" timeOffset="176417.2577">3775 4657 0,'0'0'15,"-36"0"-15,36 17 16,18-17-1,17 0-15,18 0 16,18 0 0,-18-17-16,0-1 0,17 0 15,-34 18-15,-1 0 16,-35 18 0,-35 0-1,17-1-15,-17 1 0,-1 17 16,19 1-16,17-1 15,-18 0-15,36 0 0,-18 54 16,17-54 0,-17 35-16,0-34 15,0-1-15,0 0 0,-17-17 16,-19 35-16,19-36 16,-19 1-16,1-18 15,0 0 1,17-18-16,1 1 15,34 17 1,19 0-16,-1 0 16,0 0-16,18 17 15,18-17-15,-18 18 16,17-18-16,-35 0 16,1-18-16,-1 18 0,0-53 15,0 36-15,-17-36 16</inkml:trace>
  <inkml:trace contextRef="#ctx0" brushRef="#br1" timeOffset="176718.8578">4498 4815 0,'18'-70'15,"-36"140"-15,36-158 0,-36 71 16,18-1-16,-18 0 0,1 18 16,17 18-16,-18 17 15,18 1-15,0 16 0,0 1 16,0 53-16,0-35 15,18-18-15,-18-18 0,35 53 16,-35-70-16,0-1 16,-18 1-1,-17-18-15,17-18 16,-17 1-16,0-36 16,17 35-16,1 1 15,17-1-15,17 18 16,36-18-16,-18 18 15,18-17-15,-17 17 16,52 0-16,-53 0 16,18-18-16</inkml:trace>
  <inkml:trace contextRef="#ctx0" brushRef="#br1" timeOffset="177424.5501">6121 4833 0,'17'71'16,"-17"-18"-16,0 17 15,0-35 1,18-17-16,-18 0 0,18-54 31,-18-34-15,0 35-16,0-18 0,0 0 0,0 17 15,0-16-15,17 16 16,1 19-16,0-1 16,-1 53-16,1-17 15,-1 70-15,1-70 16,-18 35-16,18-36 16,-18 1-16,17-18 15,1-18 1,0-35-1,-1 18-15,1 17 16,-18 1-16,18-1 0,-1 18 16,-17 18-1,18 35 1,-18-36-16,0 36 16,17-35-16,-17 0 0,18-18 15,17 17-15,-17-17 16,17-17-16</inkml:trace>
  <inkml:trace contextRef="#ctx0" brushRef="#br1" timeOffset="177562.258">6685 4868 0,'0'0'16,"18"53"-16,-1-35 0,-17 17 15,18-17-15,0-1 16,-1 1-16,1 0 15,0-18-15,-1 0 0</inkml:trace>
  <inkml:trace contextRef="#ctx0" brushRef="#br1" timeOffset="177713.5853">6738 4586 0,'0'0'15,"18"0"1,-1 0-16,1 0 16,-18 18-16</inkml:trace>
  <inkml:trace contextRef="#ctx0" brushRef="#br1" timeOffset="178291.4711">6967 4833 0,'0'18'0,"0"17"16,0-17-16,0 52 16,0-35-16,0 18 15,0-35-15,0 0 16,0-36 0,0-35-1,18 35-15,-18-34 16,0 16-16,18 1 15,-18 17-15,17 1 16,19 17-16,-19 17 16,1 19-1,-18-1-15,17 18 16,-17-18-16,18 0 16,-18-17-1,18-18-15</inkml:trace>
  <inkml:trace contextRef="#ctx0" brushRef="#br1" timeOffset="178458.5385">7267 4939 0,'18'0'15,"-36"0"-15,54 0 16,-19 0-16,1 0 15,-18-18-15,17 18 0,1 0 16,0 0-16,-18-17 16</inkml:trace>
  <inkml:trace contextRef="#ctx0" brushRef="#br1" timeOffset="179210.0905">7497 4498 0,'17'18'16,"1"34"-16,-1-16 0,1 34 15,0-17-15,-18-17 16,35 34-1,-35-35-15,18 1 16,-18-1-16,0-17 16,0-1-16,17-17 15,-17-17 1,18-1 0,-18 0-1,0 36 16,18-18 32,-18-18-47,-18 18 15,18-17 47,-18-1-47,36 18-15,-18-18-1,18 18-15,-1-17 0,1 17 0,17 0 16,-17 0 0,35 17-16,-18 1 15,0 17-15,-17-17 16,-18 17-16,18-17 0,-18-1 16,0 1-16,-18 0 0,0-1 15,-35 19 1,18-19-16,0-17 0,-18 0 15,35 0 1,-17 0-16,0-17 16,-1 17-16</inkml:trace>
  <inkml:trace contextRef="#ctx0" brushRef="#br1" timeOffset="179514.7335">7320 5151 0,'18'0'16,"-18"17"0,0 1-1,17-1-15,-17 1 16,18 0 0,0-18-16</inkml:trace>
  <inkml:trace contextRef="#ctx0" brushRef="#br1" timeOffset="179765.4168">7391 5080 0,'17'0'15,"1"0"1,0-18-16,-1 18 16,-17-17-16</inkml:trace>
  <inkml:trace contextRef="#ctx0" brushRef="#br1" timeOffset="180377.555">8096 4868 0,'0'0'0,"-35"0"0,0 0 16,17 0-16,0 18 0,18 0 16,-17 35-16,17-36 15,17 1-15,-17 17 16,18-17-16,17-1 15,-17-17-15,0 0 0,-1 0 16,19-17-16,-19-1 16,-17 0-16,18 1 0,-18-1 15,0-17 1,-18 17-16,18 1 0,-17-1 0,17 36 47,17-1-47,1 1 15,-1 0-15,1-1 0,0-17 16,17 0-16,-35 18 16,18-36-1,-36 18-15,0-17 16,18-1-16,-17-17 16,-1 35-16,18-18 15,0 0-15,35 18 16,-17 0-1,17 0-15,18-17 16,-18 17-16,1 0 0,-1-18 16,-17 18-16,-18-18 15,-18 1-15,0-1 16,-17 1 0</inkml:trace>
  <inkml:trace contextRef="#ctx0" brushRef="#br1" timeOffset="180521.8451">8290 4674 0,'0'0'16,"0"71"-16,18-36 0,-18 0 0,18 18 15,-18-17 1,17-1-16,1 18 16,-1-36-16,19 1 15</inkml:trace>
  <inkml:trace contextRef="#ctx0" brushRef="#br1" timeOffset="180932.1726">8590 4851 0,'0'0'0,"0"53"16,-17-36-16,17 19 16,0-19-1,17 18-15,1-35 16,-1 0-16,19 0 15,-36-17-15,17-36 16,1 18-16,-18-36 16,0 36-16,0-18 15,0 18-15,-18-18 16,18 70 0,0 36-1,18 0-15,17 18 16,-17-36-16,35 36 15,-36-54-15,-17 1 16,18-1-16,-18 1 0,18-18 16,-1 0-1,-17-18-15,18 1 16,0 17 0,-1 0-16,1 17 15,-18 1-15,0 0 16,0-1-16,0 1 15</inkml:trace>
  <inkml:trace contextRef="#ctx0" brushRef="#br1" timeOffset="181472.2746">10407 4516 0,'0'0'15,"-71"0"-15,18 17 16,18 1-16,18-1 0,17 1 16,0 0-16,17 17 0,18-17 15,1-1-15,-1 1 0,71 17 16,-53-17-16,0 17 16,-36-35-1,-17 18-15,0-1 16,-53-17-16,18 18 15,-18-18-15,18 0 16,-36 0-16,54-18 16,-1 1-16,36-18 15</inkml:trace>
  <inkml:trace contextRef="#ctx0" brushRef="#br1" timeOffset="181604.6779">10724 4710 0,'0'0'15,"18"53"-15,-18-18 0,0 0 16,0-17-16,0-1 16,18-17-16,-1-17 15</inkml:trace>
  <inkml:trace contextRef="#ctx0" brushRef="#br1" timeOffset="181705.9235">10672 4392 0,'17'0'16</inkml:trace>
  <inkml:trace contextRef="#ctx0" brushRef="#br1" timeOffset="182018.4711">11007 4604 0,'0'0'0,"17"0"0,19 17 15,-19-17-15,1 0 16,-18 18-1,-18-18-15,18 18 16,0-1-16,-17 19 16,17-19-16,0 19 15,0-19-15,17 18 16,1-17-16,0 0 16,-1-18-16</inkml:trace>
  <inkml:trace contextRef="#ctx0" brushRef="#br1" timeOffset="182590.7305">11342 4727 0,'17'0'15,"19"-17"1,-19 17-1,19-18-15,-19 0 16,1 18-16,0-35 16,-36 17-16,-17 18 15,17 0-15,0 0 16,-17 0-16,17 18 0,18 0 16,-17-1-1,17 19-15,17-19 16,19 19-16,-19-36 15,19 0-15,-1 0 0,0 0 16,18 0-16,-18-18 16,-17 18-16</inkml:trace>
  <inkml:trace contextRef="#ctx0" brushRef="#br1" timeOffset="183086.2898">12012 4551 0,'18'0'16,"17"0"-16,-17 0 15,-1 0-15,19-18 16,-19 18-16</inkml:trace>
  <inkml:trace contextRef="#ctx0" brushRef="#br1" timeOffset="183201.4659">12030 4710 0,'17'17'0,"-34"-34"0,52 34 16,36-17-1,-36-17-15,53-1 16,-53 0-16,1 1 16</inkml:trace>
  <inkml:trace contextRef="#ctx0" brushRef="#br1" timeOffset="183546.442">12841 4198 0,'0'0'15,"0"18"1,0 35-16,0-18 16,18 18-16,-18 35 15,17-35-15,1 53 16,0-71-16,-1 36 16,1-54-16,-18 19 15,18-19-15,-18 1 16</inkml:trace>
  <inkml:trace contextRef="#ctx0" brushRef="#br1" timeOffset="184109.1231">14482 4286 0,'17'0'16,"1"0"15,-18 18-15</inkml:trace>
  <inkml:trace contextRef="#ctx0" brushRef="#br1" timeOffset="184237.3338">14552 4639 0,'35'18'16,"-17"-18"-1</inkml:trace>
  <inkml:trace contextRef="#ctx0" brushRef="#br1" timeOffset="185949.5374">15822 4269 0,'-18'-71'15,"1"36"-15,-36-36 16,18 54-16,-18-36 16,17 53-16,19 0 0,-54 53 15,54-18 1,-1 18-16,0-18 0,36 18 0,0-18 15,35 53 1,-1-52-16,-16-1 0,17 0 16,17 18-16,-35-18 15,-17 1-15,-18-19 16,0 1-16,-18 0 16,1-18-16,-54 35 15,36-35-15,-36 18 16,36-18-16,18 0 15,17-18-15,35-17 16,0 17-16</inkml:trace>
  <inkml:trace contextRef="#ctx0" brushRef="#br1" timeOffset="186082.4391">15946 4480 0,'17'18'15,"18"-18"-15,1 0 16,-1 0-16,36-18 15,-54 1 1,36-19-16,-35 19 16</inkml:trace>
  <inkml:trace contextRef="#ctx0" brushRef="#br1" timeOffset="186233.4915">16122 4198 0,'0'88'0,"0"-176"0,0 212 15,18-72-15,-18 54 16,0-70-16,17 16 16,1-16-16,-18-1 0,35 0 15,-17-17-15</inkml:trace>
  <inkml:trace contextRef="#ctx0" brushRef="#br1" timeOffset="186459.9517">16334 4568 0,'0'53'16,"0"-35"-16,0 0 0,35 17 15,-17-35 1,-1 18-16,36-18 16,-35 0-16,17-18 15,-17 0-15,-36-17 16,0 17-16,-35 1 15,36-1 1,-1 18-16,1 0 0,-1 0 16</inkml:trace>
  <inkml:trace contextRef="#ctx0" brushRef="#br1" timeOffset="186939.3616">16704 4586 0,'-35'18'16,"35"-1"-16,0 1 15,0 0-15,53 17 16,-36-35 0,19 18-16,34-18 15,-52 0-15,35-36 16,-53 19-16,17-1 15,-17-17-15,0 17 0,-17-70 16,17 53-16,-18-71 16,0 53-16,1-35 15,-1 52-15,18 19 16,0 34 0,18 72-16,-1-36 15,1-1-15,0 54 16,-18-35-16,17-18 15,-17-18-15,18 36 16,-18-54-16,18-17 0,-18 18 16,17-36-1,1 1-15,17-19 16,-35 19-16,18-1 16,17 18-16,-17 0 15,-1 0-15,1 18 16,0-1-16,-1 1 15,1 0-15</inkml:trace>
  <inkml:trace contextRef="#ctx0" brushRef="#br1" timeOffset="187205.4759">17321 4586 0,'0'0'15,"-17"0"-15,-1 0 0,-17 18 16,35-1-16,-18 19 15,36-19 1,-1-17-16,1 18 16,0-18-16,-1-18 15,1 1 1,-18-1-16,0-17 16,0 17-16,0 0 15,0 36 1,18 0-1,-1 17 1,19 0-16,-1-17 16</inkml:trace>
  <inkml:trace contextRef="#ctx0" brushRef="#br1" timeOffset="187470.8083">17568 4551 0,'-17'0'16,"-1"17"-16,0-17 16,18 18-16,0 0 0,18 17 15,0-17 1,17 17-16,-17-35 16,-1 18-16,-17-1 15,-17-17 1,-19 0-1,19 0-15,-19 0 16,19 0 0,17-17-16</inkml:trace>
  <inkml:trace contextRef="#ctx0" brushRef="#br1" timeOffset="187593.8059">17709 4621 0,'0'0'16,"36"-17"-16,-19 17 0,1-36 15,0 36 1,-18-17-16,0-18 16,0 17-16,-18-35 0</inkml:trace>
  <inkml:trace contextRef="#ctx0" brushRef="#br1" timeOffset="187752.0377">17762 4322 0,'0'0'0,"0"52"16,0-16-16,0 17 15,0 0-15,0-18 0,0 53 16,18-53-16,0 18 16,-1-35-16,1-18 15,0 0-15,-1-18 16,-17 1-16</inkml:trace>
  <inkml:trace contextRef="#ctx0" brushRef="#br1" timeOffset="187904.6513">17886 4621 0,'17'-17'0,"1"17"15,-18 17-15,18 1 16,-18 0-16,17-1 0,-17 1 16,18 0-1,-18-36 17,-18-17-32,18 17 15,0 0-15</inkml:trace>
  <inkml:trace contextRef="#ctx0" brushRef="#br1" timeOffset="188074.3792">18027 4621 0,'0'18'16,"0"-36"-16,0 54 0,-18-19 31,18 1-31,0 0 16,36-18-16,-19 17 15,36-17-15,-35-17 16,-1 17-16</inkml:trace>
  <inkml:trace contextRef="#ctx0" brushRef="#br1" timeOffset="188773.9029">19209 4551 0,'-18'-35'15,"36"70"-15,-71-70 0,35 35 0,-35 0 16,18 0-16,0 35 16,17-18-16,18 19 15,0-19-15,18 1 16,17 0-16,0-1 15,-17-17-15,35 0 16,-36-17-16,1-1 0,0 0 16,-1-17-1,-17 17-15,0 1 16,0 34-16,18 36 16,0-17-16,-1 87 15,1-70-15,0 0 16,17 18-16,-17-36 15,-18 18 1,0-36-16,0 1 16,-18-18-16,-17-35 15,17 17-15,-35-52 16,35 34 0,1 1-16,-1-18 0,0 0 15,18-17-15</inkml:trace>
  <inkml:trace contextRef="#ctx0" brushRef="#br1" timeOffset="189291.6737">19456 4674 0,'0'0'16,"17"36"-16,-17-19 0,0-34 31,-17-19-15,17 19-1,0-36-15,0 17 16,0 19-16,0-1 0,35-17 16,-17 35-1,-1 0-15,1 0 16,17 18-16,-17-1 16,17-17-1,-17 18 1,-18-1-1,0 1 1,-18 17-16,18-17 16,0 17-1,18-35-15,-1 36 16,1-36-16,35 0 16,-35 0-16,-1 0 15,1-18-15,-1 0 0,-17 1 16,-17-19-1,17 19-15,-18-1 0,1 0 16,-1 18 0,18 18-1,18-18-15,17 18 16,-18-1-16,1-17 16,0 0-16,-1 0 15,1 18-15,17-18 16</inkml:trace>
  <inkml:trace contextRef="#ctx0" brushRef="#br1" timeOffset="189780.1624">19967 4657 0,'0'0'0,"0"35"0,0-17 0,18-1 16,0 1-1,-1 0-15,1-18 0,-1 0 16,1-18-16,0 0 16,-1-17-16,-17 0 0,0-54 15,0 54-15,-35-71 16,17 53 0,-17-70-16,18 70 15,-36-17-15,35 52 16,0 18-16,18 35 15,0 0 1,18 1-16,0 17 0,-1 0 16,1-1-16,35 37 15,-36-36-15,36 17 16,-35-35-16,17 1 16,-17-19-16,-18 1 15,0 0 1,0-36-1,0 0 1,18 1-16,-18-19 16,17 36-16,1-35 15,-18 17 1,0 1 0,17 17-16</inkml:trace>
  <inkml:trace contextRef="#ctx0" brushRef="#br1" timeOffset="190047.4313">20320 4586 0,'18'0'47,"-1"0"-31,1 0-1,0 0 1,-18 18 15,0-1-15,17 1-16,1 0 16,-1-1-16,1 1 15</inkml:trace>
  <inkml:trace contextRef="#ctx0" brushRef="#br1" timeOffset="190210.103">20549 4586 0,'36'0'16,"-72"0"-16,89 0 0,-17-35 15,-1 17-15,-18 18 0,1-17 16,0-19 0</inkml:trace>
  <inkml:trace contextRef="#ctx0" brushRef="#br1" timeOffset="190359.4463">20602 4322 0,'18'70'15,"-36"-140"-15,54 193 0,-19-70 0,1 0 16,-1 0-16,36 53 16,-35-71-16,35 18 15,-18-36-15,-17-17 16</inkml:trace>
  <inkml:trace contextRef="#ctx0" brushRef="#br1" timeOffset="191005.11">21643 4533 0,'-53'0'16,"106"0"-16,-124 18 16,36-1-16,17 1 0,-17 17 0,18-17 15,17 0-15,-18 17 0,18-17 16,35-1-16,0-17 15,36 0-15,-36-17 16,53-36 0,-70 17-16,35-52 15,-35 35-15,-18-53 16,-18 54-16,0-19 16,-17 18-16,17 0 0,-34 0 15,16 36-15,19 17 16,-1 17-16,18 71 15,0-35-15,53 71 16,-18-71-16,36 70 16,-36-70-16,18 0 15,-18-18-15,1 18 16,16 0-16,-34-53 16</inkml:trace>
  <inkml:trace contextRef="#ctx0" brushRef="#br1" timeOffset="191294.1067">21996 4639 0,'17'18'16,"1"-18"-16,0 0 16,35-18-1,-36 18-15,18-35 16,-17 17-16,0-17 15,-18 17-15,-18 1 16,-35 17 0,36 0-16,-1 0 0,-17 17 15,17-17-15,18 18 0,-18 17 16,36-17 0,0 17-16,35 0 15,-18-35-15,53 36 16,-53-36-16,18 0 15</inkml:trace>
  <inkml:trace contextRef="#ctx0" brushRef="#br1" timeOffset="191544.7243">22472 4498 0,'0'0'16,"-18"-18"-16,1 18 0,-1 0 15,0 0-15,1 36 16,17-19-16,0 36 15,17-35-15,1 17 16,0-17-16,-18-1 16,17 1-16,-17 0 15,-17-18 1,-1 17-16,-17-17 16,-1 0-16,19 18 15,-1-18-15,1 18 16</inkml:trace>
  <inkml:trace contextRef="#ctx0" brushRef="#br1" timeOffset="192217.4303">22595 4498 0,'-17'18'0,"-1"17"15,18-18-15,0 19 0,18 17 16,-1-36-16,19 19 16,-1-19-1,18-17-15,-35 0 16,17 0-16,-18-17 16,1-1-16,-18 0 15,0 1-15,0-1 0,-18 0 16,18 1-16,-17 17 15,17 17 1,0 19 0,0-19-16,17 19 15,1-19-15,35-17 16,-35 18-16,17-18 16,-17 0-16,-1-18 15,-17 1 1,18-1-16,-18 0 15,17 1 1,1 17 0,0 17-1,-1-17 1,1-17-16,0 17 16,-1-36-16,1 1 15,-18-18 1,0 18-16,0 0 0,0-18 15,0 0-15,-18-53 16,18 53-16,-17 0 0,-1 0 16,0 18-16,18 17 0,-17 1 15,17 52 1,0 18-16,0 0 16,35 70-16,-17-70 15,35 53-15,0-18 16,-36-53-16,18 18 15,-35-35 1,-35-18 0,18-18-1</inkml:trace>
  <inkml:trace contextRef="#ctx0" brushRef="#br1" timeOffset="192311.9357">23001 4516 0,'0'-18'16,"0"0"-16,53 89 0,-106-106 0,71-1 15,-1 36-15,1-17 16,17 17-16,36-18 15,-53 18-15,17-18 16</inkml:trace>
  <inkml:trace contextRef="#ctx0" brushRef="#br1" timeOffset="192456.592">23671 4551 0,'18'-18'16,"-18"1"-16</inkml:trace>
  <inkml:trace contextRef="#ctx0" brushRef="#br1" timeOffset="193312.924">25118 4075 0,'0'-18'16,"0"36"0,-18 35-1,18-1-15,0 54 16,18-35-16,35 35 16,-18-71-16,18 0 15,-18 0-15,18-17 0,0-18 16,-18 18-16,36-18 15,-54-18-15</inkml:trace>
  <inkml:trace contextRef="#ctx0" brushRef="#br1" timeOffset="193463.3063">25100 4445 0,'53'0'15,"-18"0"-15,54-18 16,-54 1-16,53-1 15,-70 0 1,-18-17-16,-36 18 16</inkml:trace>
  <inkml:trace contextRef="#ctx0" brushRef="#br1" timeOffset="193591.3707">25083 4145 0,'0'0'16,"52"-17"-16,-16 17 0,34-18 15,-34 18-15,-19 0 16,36 0 0,-35 0-16,-1 0 15</inkml:trace>
  <inkml:trace contextRef="#ctx0" brushRef="#br1" timeOffset="193800.7745">25541 4392 0,'0'0'15,"53"71"-15,-18-36 0,1 18 16,-19-36-16,36 1 16,-35 0-1,-18-36 1,0 0-16,17-34 16,-17 34-16,0-53 15,-17 18-15,17-17 16,0 35-16,0-1 15</inkml:trace>
  <inkml:trace contextRef="#ctx0" brushRef="#br1" timeOffset="194451.6776">25876 4568 0,'0'0'16,"18"0"-16,0 0 15,-1-35 1,18 0-16,-17 17 16,-18-17-16,-18 0 15,1 17-15,-1 0 16,-17 18-16,17 0 16,1 36-1,17-19-15,17 19 16,1-19-16,17 1 15,-17-18-15,17 18 0,18-1 16,-18 1-16,-17-18 16,0 0-16,-1 0 0,-34-18 31,-1 1-15,36 17-1,-1 0 1,-17 17-16,35-17 15,-17 0 1,0 0 0,-18-17-16,17 17 0,1 17 47,-18 1-32,18-1-15,-18 19 0,17 34 16,1-34-16,17 34 15,-17-35-15,0 18 16,-18-35-16,0 0 16,-18-18-1,-35 0-15,18-18 16,17 0-16,-35-35 16,35 36-16,18-18 0,18-18 15,17 35-15,54-35 16,-36 35-16,52 18 15,-52 0 1,18 0-16</inkml:trace>
  <inkml:trace contextRef="#ctx0" brushRef="#br1" timeOffset="194977.8309">27199 4427 0,'18'18'15,"-36"-36"-15,71 54 0,-35-36 16,17 0-16,-17 0 0,17-36 15,-17 19-15,-18-19 16,-18 19-16,-35-18 16,35 17-16,-17 18 15,0 0 1,17 0-16,18 18 0,-17 34 16,52 19-1,-18-36-15,54 1 16,-36-19-16,18 18 15,-35-35-15,-1 0 16,-17-17-16,0-1 16,0-17-1,0 17-15,18 18 16,17 18 0,-17 0-16,17-1 15,1 1-15,-1-1 16,35 1-16,-34 0 15,17-18-15,-36 0 16,-17-18-16,18 0 0,-18 1 16,0-18-16</inkml:trace>
  <inkml:trace contextRef="#ctx0" brushRef="#br1" timeOffset="195092.2172">27728 4392 0,'-17'35'15,"34"-70"-15,-52 88 0,35-35 16,-18 17-16,1 0 0,-1-17 15,18 17-15,0-17 16,0 17-16,0-17 0,18 17 16</inkml:trace>
  <inkml:trace contextRef="#ctx0" brushRef="#br1" timeOffset="195586.5593">27869 4445 0,'-17'35'16,"34"-70"-16,-34 106 15,17-54-15,0 1 0,35 17 16,-17-35-16,17 0 16,-17 0-1,-1-35-15,-17 17 16,0 1-16,0-36 15,-17 35-15,17 0 16,0 1-16,0 34 16,0 19-1,17-19-15,1 36 16,0-35-16,17-18 16,0 17-1,0-17-15,-35-17 16,0-18-1,-17 17-15,-1-17 16,18 17-16,0 36 31,18 17-15,-1-35-16,19 35 16,-19-17-16,19-1 15,-19-17-15,1-17 16,-18-1-16,18-17 15,-18 17-15,0 1 16</inkml:trace>
  <inkml:trace contextRef="#ctx0" brushRef="#br1" timeOffset="195892.5787">28293 4621 0,'17'36'15,"19"-1"-15,-36-17 16,-18-18 15,0 0-15,18-18-1,0-17 1,0 17-16,0 0 16,0-52-16,0 35 15,18-36-15,0 53 16,-1 18-1,1 0-15,0 0 0,-18 36 16,0-19-16,0 19 16,0-19-16,-18 18 15,0-17-15,1-18 0,-1 0 16,0 0-16,18-18 16</inkml:trace>
  <inkml:trace contextRef="#ctx0" brushRef="#br1" timeOffset="196238.1667">28504 4180 0,'-17'71'0,"34"-142"0,-17 177 15,18-35-15,0-36 16,52 36-1,-34-54-15,-1 1 0,-18 0 16,19-18-16,-1 0 16,-35-18-16,0 0 15,-18 1-15,1-1 16,-1 18-16,0-18 0,1 18 16,-1 0-16,18 36 15,0-19 1,18 36-16,17-35 15,36 17-15,-18-35 16,17 0-16,-35 0 16,-17-18-1,-36 18-15,-17-17 16</inkml:trace>
  <inkml:trace contextRef="#ctx0" brushRef="#br1" timeOffset="196817.7024">29774 4463 0,'0'0'16,"-35"-18"-16,18 0 16,-1 36-16,18 0 15,0-1-15,35 19 16,0-36 0,36 35-16,-36-35 0,36 0 15,-36-18 1,0-17-16,-17 17 15,0 1-15,-1-1 16,-17 36 0,18 17-1,-18-17-15,0-1 16,18 18-16,-18-17 16,-18 0-16,0-18 15,1 0-15,-19 0 0,1-18 16,0 0-16,0 1 15,-36-36-15,36 35 16</inkml:trace>
  <inkml:trace contextRef="#ctx0" brushRef="#br1" timeOffset="196921.6378">29863 4304 0,'35'0'0,"-70"0"0,88 0 16,-36-18-16</inkml:trace>
  <inkml:trace contextRef="#ctx0" brushRef="#br1" timeOffset="197411.5439">30833 4427 0,'0'0'15,"0"18"1,0 17-16,0-17 16,17 17-16,1-17 15,17-1-15,-17-17 16,0 0 0,-1 0-16,-17-17 15,-17-1-15,17 1 16</inkml:trace>
  <inkml:trace contextRef="#ctx0" brushRef="#br1" timeOffset="197550.3894">30798 4233 0,'0'-17'0,"0"-1"16,17 18-1,1 0-15,-1 0 16,1 0-16,0 0 15</inkml:trace>
  <inkml:trace contextRef="#ctx0" brushRef="#br1" timeOffset="197705.9053">31027 4322 0,'17'0'0,"19"-18"15,17 0 1,0-17-1,-36 35-15,1-18 16,-1 18-16,-17-35 16</inkml:trace>
  <inkml:trace contextRef="#ctx0" brushRef="#br1" timeOffset="197855.1851">31168 4057 0,'0'53'16,"0"-106"-16,0 141 0,0 0 15,18-35-15,-1 35 16,1-52-16,-1-1 0,36 36 16,-17-54-16,34 1 15</inkml:trace>
  <inkml:trace contextRef="#ctx0" brushRef="#br1" timeOffset="198184.9576">31962 4251 0,'0'0'16,"-36"-18"-16,19 18 0,17 18 16,-36 17-16,36-17 15,0 0-15,0 17 16,0 18-16,18-18 15,0-17-15,17 17 16,-17-35-16,-1 0 16,-17-18-1,0-35 1,0 36-16,0-1 0,0-17 16,-17 0-16,-1 17 15,-17 0-15,17 18 16,-17 0-16,35 18 15,-18 0 1</inkml:trace>
  <inkml:trace contextRef="#ctx0" brushRef="#br1" timeOffset="198751.357">32173 4339 0,'0'0'0,"-17"35"0,17-17 16,0 17-16,0 1 16,17-1-16,19-17 15,-1-1-15,-35 1 16,18-18-16,17-18 16,-18 1-16,1-1 15,0-17-15,-18 17 16,0-17-16,0 52 31,17 1-15,-17 0-16,18-1 15,0 1-15,-1 0 16,1-18 0,0 0-16,-1 0 15,-17-18-15,0 0 0,0-17 16,0 17-16,0 1 15,0-1-15,0 36 32,0 17-17,0 0-15,18-17 16,-18 0-16,17-18 16,1 0-16,0 0 15,-1-18-15,1 0 16,17-17-16,1 35 15,-1-18 1,-17 18-16,17 18 16,-18 0-16,19 35 15,-19-36-15,1 18 16,-18-17-16,-18 0 16</inkml:trace>
  <inkml:trace contextRef="#ctx0" brushRef="#br1" timeOffset="199490.9626">26282 5433 0,'0'0'15,"18"35"-15,-1 0 0,-17 1 16,0-1-16,0 18 16,0-18-16,0 18 15,0-35-15,18-18 16,0-18-1,-1-53 1,1 36-16,35-35 16,-36 34-16,1 1 15,0 17-15,-1 1 0,-17-1 0,18 18 16,0 0-16,-1 35 16,-17-17-16,18 53 15,-18-36 1,17 18-16,1-36 15,0-17 1,-1 0-16,1 0 0,0 0 0,17-35 16,-17 0-1,-1-18-15,1 35 16,-18-17-16,17 17 16,1 18-1,0 36 1,-18-1-16,17 18 15,-17-35-15,18-1 16,-18 1-16,18 17 16,-1-35-16,1 0 15,0 0-15,-1-35 16,-17 17-16</inkml:trace>
  <inkml:trace contextRef="#ctx0" brushRef="#br1" timeOffset="199612.9151">27040 5486 0,'0'0'0,"0"35"0,0-17 16,0 35 0,18-18-16,0-18 15,-18 1-15,17-18 16</inkml:trace>
  <inkml:trace contextRef="#ctx0" brushRef="#br1" timeOffset="199690.7582">27076 5415 0,'0'-70'15,"0"140"-15,0-193 0,0 87 16</inkml:trace>
  <inkml:trace contextRef="#ctx0" brushRef="#br1" timeOffset="199963.9559">27252 5627 0,'0'0'16,"0"-18"-16,0 1 0,0-19 16,0 1-1,18 17-15,-1 1 0,1-1 16,17-17-16,-17 35 16,0 0-16,-1 0 15,-17 17-15,0 1 16,0 17-16,18 18 15,-18-35-15,17 0 16,1 17-16,-18-18 16,18-17-16</inkml:trace>
  <inkml:trace contextRef="#ctx0" brushRef="#br1" timeOffset="200108.4024">27623 5503 0,'0'0'16,"35"0"-16,-18-17 0,1 17 16,0 0-16,-1 0 15</inkml:trace>
  <inkml:trace contextRef="#ctx0" brushRef="#br1" timeOffset="200634.1306">27658 5627 0,'0'17'16,"17"-17"-1,-17 18-15,18-18 16,-18 18 0,18-18-1,-1 17-15,1-17 16,0 18 0</inkml:trace>
  <inkml:trace contextRef="#ctx0" brushRef="#br1" timeOffset="200847.9926">28028 5556 0,'53'-17'16,"-18"-1"-16,1 18 16,-19 0-16,19-18 0,-19 18 15</inkml:trace>
  <inkml:trace contextRef="#ctx0" brushRef="#br1" timeOffset="201281.0344">28381 5345 0,'0'0'16,"0"123"-16,0-70 0,18 0 15,-18 0-15,17-36 0,-17 19 0,18-19 16,-18 1 0,0-36-16,0 1 15,0-19-15,0-16 16,0 16-16,0-17 16,18 36-1,-18-1-15,17 18 16,1 18-16,17-1 15,-17 19-15,17-1 16,-17 0-16,-18 0 16,0-17-16,0 0 0,-18-1 15,0-17 1,1 0-16,-1 0 16,0-17-16,1 17 0,-1-18 15</inkml:trace>
  <inkml:trace contextRef="#ctx0" brushRef="#br1" timeOffset="201659.727">28734 5486 0,'0'0'0,"-36"35"0,19-17 0,17-1 16,0 1-16,0 17 15,0-17-15,17-1 16,1 19-16,17-36 0,1 17 16,-1-17-16,-17 0 15,-1-17-15,-17-1 16,0 0-16,-17-17 16,17 0-16,-18 17 15,18 1-15,-18 17 16,36 0 15,17 0-15,-17 17-16,0-17 0,-1 18 15,18-18 1,-17 0-16,0 0 16,-1 0-16,-17-18 15,18 18-15,-18-17 16</inkml:trace>
  <inkml:trace contextRef="#ctx0" brushRef="#br1" timeOffset="202589.2632">29016 5151 0,'0'0'0,"-18"0"0,18 17 15,0 54 1,18-18-16,0 35 16,-1-53-16,1 53 15,-18-52-15,18-1 16,-18 35-1,17-52-15,-17 17 16</inkml:trace>
  <inkml:trace contextRef="#ctx0" brushRef="#br1" timeOffset="202772.1066">28981 5503 0,'0'-17'16,"17"17"-16,-17-18 15,18 18-15,0-18 16,-1 18 0,1 0-16,0 0 0</inkml:trace>
  <inkml:trace contextRef="#ctx0" brushRef="#br1" timeOffset="203267.5249">29228 5468 0,'-18'35'0,"18"-17"16,0 17-16,0-17 15,35 17 1,-17-17-16,0-18 0,34 0 16,-34 0-16,35-18 15,-35 1-15,-1-36 16,-17 17-16,18-34 16,-18 35-16,0-54 15,0 54 1,-18 0-16,18-1 15,-17 36-15,17 18 16,0 17-16,0 1 0,-18-1 16,18 53-16,18-35 15,-1 18-15,1-36 16,0 0 0,-1-17-16,1-18 15,-18-18-15,18-17 16,-1 35-16,-17-18 15,0 1-15,18 17 0,-1 0 16,1 17-16,17 19 16,-17-19-16,35 18 15,-35-35-15,-1 36 16,1-36-16,-36 0 16,-17 0-1</inkml:trace>
  <inkml:trace contextRef="#ctx0" brushRef="#br1" timeOffset="203639.4313">28275 5221 0,'18'71'15,"-18"-36"-15,17 0 16,1 1-16,0-19 16,-1 18-16,19-17 15</inkml:trace>
  <inkml:trace contextRef="#ctx0" brushRef="#br1" timeOffset="203861.7359">30498 5539 0,'35'-18'16,"-35"0"-16,0 1 15,-53-19 1</inkml:trace>
  <inkml:trace contextRef="#ctx0" brushRef="#br1" timeOffset="223360.1822">16281 5274 0,'0'18'15,"35"17"1,-17-17 0,52 52-16,-52-35 15,52 36-15,-34-36 16,17 36-16,-18-36 15,0 0 1,-17-17-16,-1 17 16,1-17-16,-18 0 15,-18-18-15</inkml:trace>
  <inkml:trace contextRef="#ctx0" brushRef="#br1" timeOffset="223658.9373">16633 5221 0,'-17'18'15,"17"-1"-15,-18 1 16,18 17-16,-35 36 16,17-36-16,-17 53 15,17-35-15,-35 35 16,36-52-16,-1 17 16,18-36-16,-17 19 15,17-19-15</inkml:trace>
  <inkml:trace contextRef="#ctx0" brushRef="#br1" timeOffset="224526.9119">16986 5027 0,'0'-18'15,"-17"18"-15,-19 0 16,19 0 0,-1 0-1,18 18 1,-18-18-16,18 18 16,0-1-16,18 1 15,0 0 1,-18 17-1,17-35-15,-17 35 16,0-17-16,0-1 16,0 1-16,0 0 15,-17-1-15,-1-17 0,18 18 16,0 0 62,0-1-62,-18 1-1,18 0 1,18-18 0,0 0-16,-1 0 15</inkml:trace>
  <inkml:trace contextRef="#ctx0" brushRef="#br1" timeOffset="224855.0267">17074 5186 0,'18'0'31,"0"0"-31,-1 0 16,19 0-1,-19 0-15,1 0 16,0 0 0</inkml:trace>
  <inkml:trace contextRef="#ctx0" brushRef="#br1" timeOffset="225110.4287">17163 5080 0,'0'0'0,"17"0"0,-17 18 16,0-1-1,0 1-15,0 35 16,0-36-1,0 1-15,0 17 0,0 1 16,0-19-16,18 1 16,-18 0-16,18-18 15,-1 0-15</inkml:trace>
  <inkml:trace contextRef="#ctx0" brushRef="#br1" timeOffset="225444.1318">17321 5045 0,'18'0'31,"0"0"-15,-1 0 0,-34 0-1,-1 0 1,36 0 31</inkml:trace>
  <inkml:trace contextRef="#ctx0" brushRef="#br1" timeOffset="226485.5652">17163 5133 0,'0'-18'16,"0"1"-16,0-1 15,0 0 1,-18 18 31,18 36-47,0-19 16,-18 36-1,18-35-15,0 35 16,0-18-16,0 0 15,0-17-15,0 0 16,0-1-16,0-34 16,0-1-1,0 0-15,0 1 16,0-19 0,0 1-16,0 0 15,0 17-15,0 1 0,0-1 16,0 0-1,0 36 32,0 17-31,0-17 0,18 17-16,-18-17 15,0-1 1,0 1-16,0-36 31,0 1-15,0-1-16,0 0 15,0 1 1,0-18-16,0 17 16,0 0-16,0 36 15,0 0 1,0-1-16,0 18 15,0-17 1,18 17-16,-18-17 16,17 0-16,-17-1 15</inkml:trace>
  <inkml:trace contextRef="#ctx0" brushRef="#br1" timeOffset="226858.369">17268 5045 0,'18'0'0,"0"0"16,-1 0-16,1 0 15,-18 35 1,-18-35-1,18 18-15,0-1 0,-17 1 16,17 0 0,0-1-1,17 1-15,-17-1 16,18 1-16,0 0 16,-1-1-1,-17 1-15,-17-18 31,17 18-31,-36-18 16,19 17-16,-1-17 16,18 18-1,0 0-15</inkml:trace>
  <inkml:trace contextRef="#ctx0" brushRef="#br1" timeOffset="227068.3693">17410 5680 0,'0'0'15,"0"35"-15,-18-17 0,18-1 16,-18 1-1,1 0-15,-1-1 16</inkml:trace>
  <inkml:trace contextRef="#ctx0" brushRef="#br1" timeOffset="227317.9982">17586 5239 0,'18'0'16,"-1"17"-16,-17 1 16,18 17-16,0-17 15,17 17-15,-18-17 0,1 17 16,17-17-16,-17-1 0,35 19 15,-35-36-15</inkml:trace>
  <inkml:trace contextRef="#ctx0" brushRef="#br1" timeOffset="227545.7619">17921 5327 0,'0'0'0,"-18"18"0,1 17 16,-1 0-16,1 0 16,17 1-16,0 17 0,0 17 15,0-35 1,0 1-16,0 17 16,17-36-16,-17 1 15,18 0-15,-18-1 16,17-17-16,-17-17 15</inkml:trace>
  <inkml:trace contextRef="#ctx0" brushRef="#br1" timeOffset="228052.7148">18098 4974 0,'-18'0'0,"0"0"15,18 18-15,-17-18 16,17 17-16,0 1 16,0 0-16,0-1 15,17-17-15,1 18 0,0 0 16,-1-1-16,1 1 16,-18 0-16,17-1 15,-17 1 1,-35-1-1,35 1-15,-17 0 16,-1-1-16,18 1 16,0 0-1,18-18 1,-18 17-16,17 1 16,1 0-1,-18-1 1</inkml:trace>
  <inkml:trace contextRef="#ctx0" brushRef="#br1" timeOffset="228336.8303">18256 5080 0,'0'35'0,"0"-17"16,0 0-16,0 17 15,0-18-15,0 19 16,0-19-16,0 19 15,18-19-15</inkml:trace>
  <inkml:trace contextRef="#ctx0" brushRef="#br1" timeOffset="228937.0685">18415 4992 0,'18'-18'0,"-1"36"16,1-1 0,-18 1-16,0 0 15,0-1 1,0 1-16,-18-18 16,18 18-16,-17-1 0,-1 19 15,18-19-15,0 1 16,18 17-16,-18-17 15,35-1 1,-17 1-16,-1 0 16,-34-1-1,-1-17 1,18 18-16,-18-18 16,18 18-1,-17-18 16,17 17-15</inkml:trace>
  <inkml:trace contextRef="#ctx0" brushRef="#br1" timeOffset="229560.4289">18627 5151 0,'17'0'31,"1"35"-31,0-18 16,17 54-1,-35-36-15,35 36 16,-17-18-16,-1 17 16,-17-34-16,0 34 15,0-35-15,-35 18 16,18-17-16,-36-1 15,17-17-15</inkml:trace>
  <inkml:trace contextRef="#ctx0" brushRef="#br1" timeOffset="230556.5908">16087 5098 0,'-18'17'0,"-35"1"16,35 17-16,1 0 15,-1 54-15,18-36 16,0 0-16,18 17 0,-1 36 16,1-36-16,0-17 15,35 36 1,17 16-1,-52-87-15</inkml:trace>
  <inkml:trace contextRef="#ctx0" brushRef="#br1" timeOffset="231151.5092">19156 5450 0,'17'0'15,"19"0"1,-19 0-16,1 0 16,0 18-16,-18 0 15</inkml:trace>
  <inkml:trace contextRef="#ctx0" brushRef="#br1" timeOffset="231245.5447">19173 5592 0,'18'-18'15,"0"18"1,17-18-16,-17 18 0</inkml:trace>
  <inkml:trace contextRef="#ctx0" brushRef="#br1" timeOffset="232078.9667">19826 5080 0,'-18'0'16,"1"35"-1,-1 1-15,1 34 16,-1-17-16,0 35 16,1 18-1,17-53-15,0-18 16,35 53-16,-17-52 15,34 17-15,-16-53 16,17 17-16</inkml:trace>
  <inkml:trace contextRef="#ctx0" brushRef="#br1" timeOffset="232368.8208">20038 5415 0,'17'18'16,"1"35"-16,0-36 15,35 19-15,-36-19 16,19 1-16,16 17 16,-16 0-1,-19-17 1</inkml:trace>
  <inkml:trace contextRef="#ctx0" brushRef="#br1" timeOffset="232568.8963">20197 5380 0,'0'0'16,"-18"35"-16,-17-17 15,17 17-15,0-17 0,18 17 0,-17-17 16,17 35-16,0-18 15,17-35-15,19 17 16</inkml:trace>
  <inkml:trace contextRef="#ctx0" brushRef="#br1" timeOffset="232840.8085">20355 5133 0,'0'0'16,"-17"18"-16,17-1 0,0 18 15,0 1-15,0 17 16,0-36-16,17 36 15,1-35-15,17 0 16,-17-1 0,-1-17-16</inkml:trace>
  <inkml:trace contextRef="#ctx0" brushRef="#br1" timeOffset="233007.8992">20496 5256 0,'0'36'16,"0"-72"-16,0 89 0,0-35 15,0 0-15,18-1 0,0 1 16,-18 0-16,17-18 16</inkml:trace>
  <inkml:trace contextRef="#ctx0" brushRef="#br1" timeOffset="233236.9592">20602 5151 0,'0'0'0,"18"0"15,0 35-15,-18 0 16,17 0-1,1-17-15,-18 0 16,17-1-16,-17 1 0,0 0 16,0-1-16,0 1 15,-17-18 1</inkml:trace>
  <inkml:trace contextRef="#ctx0" brushRef="#br1" timeOffset="233808.2191">20884 5627 0,'0'-18'15,"0"36"1,0-1 0,0 19-1,-17-1-15,-18 0 16,17-17-16,0 0 15</inkml:trace>
  <inkml:trace contextRef="#ctx0" brushRef="#br1" timeOffset="234254.2489">21096 5486 0,'0'17'16,"0"36"-1,0-17-15,18 16 16,-1-34-16,19 0 16,-36-1-16,35-17 15,-17-17-15,-1-19 16,1 1-16,0-18 15,-18 36 1,17-1-16,-17 0 16,0 36-1,18 17-15,-1 1 16,1 52-16,0-53 16,-1 36-1,-17-36-15,0 0 16,0-17-16,-17-1 15,-1-17-15,0 0 16,1 0-16,-1-17 16,-17-19-16,17 36 15,-35-35 1,36 18-16,-1 17 16</inkml:trace>
  <inkml:trace contextRef="#ctx0" brushRef="#br1" timeOffset="234554.7242">21484 5133 0,'-17'35'15,"17"-17"-15,0 52 16,0-52-16,0 17 0,0-17 16,17 35-16,1-35 15,-1-1-15,1 1 0,0-18 16,-1 0-16</inkml:trace>
  <inkml:trace contextRef="#ctx0" brushRef="#br1" timeOffset="234737.6843">21608 5239 0,'0'35'16,"0"-17"-16,0 17 15,0-17-15,0 17 16,17-17-16,-17-1 16,18 1-16,0-18 15</inkml:trace>
  <inkml:trace contextRef="#ctx0" brushRef="#br1" timeOffset="234961.4194">21731 5062 0,'18'36'0,"-36"-72"0,53 107 16,1-18-16,-19-18 15,19 36 1,-19-54-16,-17 19 15,0-19-15,0 1 0,-17 35 16,-1-18-16,-35 18 16</inkml:trace>
  <inkml:trace contextRef="#ctx0" brushRef="#br1" timeOffset="237051.0983">22013 5133 0,'0'-18'15,"18"18"1,-18 36-1,18-19-15,-1 54 16,1-18-16,17 35 16,-17-53-16,-1 36 15,1-36-15,-36 36 16,18-36-16,-35 35 16,0-34-16,0 17 15,-1-18 1,1 0-16,17-17 15</inkml:trace>
  <inkml:trace contextRef="#ctx0" brushRef="#br1" timeOffset="237630.6273">22666 5715 0,'18'0'0,"-1"0"31,1 0-15</inkml:trace>
  <inkml:trace contextRef="#ctx0" brushRef="#br1" timeOffset="237773.4423">22913 5733 0,'18'0'31</inkml:trace>
  <inkml:trace contextRef="#ctx0" brushRef="#br1" timeOffset="237963.1049">23125 5768 0</inkml:trace>
  <inkml:trace contextRef="#ctx0" brushRef="#br1" timeOffset="241690.005">24077 5115 0,'-18'18'16,"1"35"-1,-1 0-15,18 35 16,0-17-16,0 52 16,0-70-16,35 35 15,-17-53-15,35 18 16,-35-35-16,17 17 15,-17-35-15</inkml:trace>
  <inkml:trace contextRef="#ctx0" brushRef="#br1" timeOffset="241915.308">24306 5521 0,'0'0'0,"18"0"16,0 18-16,-1-1 0,19 1 15,17 35-15,-18-36 16,35 19 0,-52-19-16,17 19 15,-17-19-15</inkml:trace>
  <inkml:trace contextRef="#ctx0" brushRef="#br1" timeOffset="242132.9748">24448 5450 0,'0'0'0,"-18"36"0,0-1 16,1 18-16,-1-18 16,18 0-16,0 1 0,0 17 15,0-36 1,0 1-16,18 0 0,-1-18 16</inkml:trace>
  <inkml:trace contextRef="#ctx0" brushRef="#br1" timeOffset="242562.2846">24606 5115 0,'0'0'0,"0"18"16,0 35-16,-17-36 16,17 36-1,17-17-15,-17-19 16,18 1-16,-18 0 0,35-1 15,-17-17-15</inkml:trace>
  <inkml:trace contextRef="#ctx0" brushRef="#br1" timeOffset="242789.5419">24730 5168 0,'0'0'15,"0"18"-15,17-1 16,-17 1 0,0 17-1,0-17-15,0 0 0,0 17 16,0-17 0,18-18-1,0 0 1</inkml:trace>
  <inkml:trace contextRef="#ctx0" brushRef="#br1" timeOffset="243011.9513">24836 5080 0,'17'18'16,"-17"-1"-16,18-17 16,-18 18-16,0 0 0,17-1 15,-17 1-15,0 17 16,0-17-16,-17 17 16</inkml:trace>
  <inkml:trace contextRef="#ctx0" brushRef="#br1" timeOffset="243224.1868">24924 5715 0,'0'0'15,"0"18"-15,-18-1 0,0 1 16,1 0 0,17-1-16,-18-17 15</inkml:trace>
  <inkml:trace contextRef="#ctx0" brushRef="#br1" timeOffset="243623.9159">25030 5574 0,'0'18'16,"0"17"-16,17 0 16,-17-17-16,0-1 15,36 1 1,-19-18-16,1 0 0,-1 0 15,1-18-15,0 1 16,-18-1 0,0 0-16,17 18 15,-17 18 1,18 0-16,-18 17 16,18 0-16,-18 1 0,17-1 15,-17-18-15,18 36 16,-18-17-16,0-19 15,-18 1-15,-17 0 16,17-18-16,-17-18 16,17 18-16,-34-53 15,34 35-15,0-17 16,1-18-16</inkml:trace>
  <inkml:trace contextRef="#ctx0" brushRef="#br1" timeOffset="243884.3967">25259 5168 0,'0'53'0,"0"-106"0,0 124 16,18-18 0,-18-36-16,17 19 15,1-19-15,-18 1 0,17-18 16,1 18-16,0-36 16</inkml:trace>
  <inkml:trace contextRef="#ctx0" brushRef="#br1" timeOffset="244107.7772">25418 5239 0,'17'17'16,"-34"-34"-16,34 52 16,1-17-1,-18-1-15,0 19 16,0-19-1,0 1-15,0 0 16,0-1-16,18-17 16,-1 0-1,1 0-15</inkml:trace>
  <inkml:trace contextRef="#ctx0" brushRef="#br1" timeOffset="244325.3893">25541 5151 0,'18'35'15,"-18"-18"-15,17 19 16,1-19 0,0 19-16,-1 17 15,-17-18-15,0 0 16,0-17-16,0 17 15,0-17-15,-35 17 16,17-35-16</inkml:trace>
  <inkml:trace contextRef="#ctx0" brushRef="#br1" timeOffset="245264.2227">25700 5151 0,'0'0'0,"18"-18"0,-18 0 16,17 36 0,1 52-1,-18-34 1,35 70-16,-17-53 15,-1 52-15,-17-52 16,0-17-16,0 16 0,0-16 16,0-1-16,0 0 0,-35 36 15,17-54 1,-34 36-16,16-17 16,1-19-16,0 1 0</inkml:trace>
  <inkml:trace contextRef="#ctx0" brushRef="#br1" timeOffset="247395.2384">24659 5203 0,'18'0'125,"-18"-17"-110,17 17-15,1 0 16,0 17 0,-1-17-16,1 18 15,0-18-15,-18 18 16,0-1-16,-18 1 15,0-18-15,1 35 16,-1-17-16,0 17 16,18-17-1,18 0 1,0-1-16,17-17 16,-17 0-16,-1 0 0</inkml:trace>
  <inkml:trace contextRef="#ctx0" brushRef="#br0" timeOffset="270057.0052">6103 14164 0,'-18'0'109,"18"18"-93,0-36 78,0 0-63,-17 18 0,-1 0-31,18 18 16,-17-18-16,17 18 16,0-1-1,17-17 16,1 0-15,-18-17-16,17 17 16,-17-18-16,0 0 15,-17 1 17,17 34 14,17-17-14,-17-17-17,18 17 1,-18-18 46</inkml:trace>
  <inkml:trace contextRef="#ctx0" brushRef="#br0" timeOffset="272664.3473">2028 3263 0,'-17'0'15,"-1"0"-15,36 0 31,17 18-15,0-18-16,1 17 0,70-17 16,-54 0-16,-16 0 15,17 0-15,52 0 16,-69 0-16,52 0 16,-70 0-16,-1 0 0,1 0 15,-18 18-15</inkml:trace>
  <inkml:trace contextRef="#ctx0" brushRef="#br0" timeOffset="272989.4557">2417 3034 0,'0'0'16,"0"18"-1,35-1 1,0 1-16,0-1 16,1 1-16,17 0 15,-18 17-15,18-17 0,-18-1 0,36 36 16,-54-35-16,1-1 16,0 1-16,-1 0 15,1-1-15,-18 1 16,0 0-16,-18-18 15,18 17-15,-17 1 0,-19 0 0,19-1 16,-19-17-16,1 36 16,17-36-16,1 17 15,-1 1-15,-35 17 16</inkml:trace>
  <inkml:trace contextRef="#ctx0" brushRef="#br0" timeOffset="277226.2652">3757 18344 0,'0'0'16,"0"18"-16,0 0 31,-18-1-31,18 1 16,18-18 31,-18-18-32,-18 18 1,1 0 0,-1 0-1,1 0-15,17 18 16,-18 0-1,18-1-15,18-17 16,-1 0 0,1 0-1,-1-17-15,-17-1 16,18 18 0,-18-18-16,0 1 15,-18-1-15,1 0 16,17 36 15,0 0-15,0-1-1,17-17-15,1 0 16,0 0-16,-18-17 62,0-1 188,0 0-125,0 1-109,0-1 0,0 1-16,0-1 15,0-17 1,0 17-16,0 0 16,0 1-16,0-36 15,0 35-15,0-35 16,17 36-16,-17-1 15,0 0-15,0 1 0,0-36 16,0 35-16,0 0 16,0 1-16,0-18 15,0 17-15,0-17 16,0 17 0,0 0-16,0 1 15,0-1-15,0 0 31,0 1-31,0-1 0,0 1 16,0-1 15</inkml:trace>
  <inkml:trace contextRef="#ctx0" brushRef="#br0" timeOffset="277859.1636">3634 17709 0,'0'0'0,"-18"0"15,36 0 16,-1 0-15,1 0-16,0 0 0,-1-17 16,1-1-1,-1 1-15,1 17 16,-18-18-16,18 18 16,-1 0-16,1 0 15,0 35 1,-1-35-1,-17 18-15,18-1 0,-18 1 16,18 0 0,-1-18-16,1 0 15</inkml:trace>
  <inkml:trace contextRef="#ctx0" brushRef="#br0" timeOffset="278837.3349">3775 17604 0,'0'0'0,"0"17"63,0 1-48,17 0-15,-17-36 32,18 18 77,-18-18-78,0 36-15,0-36 62,18 1-62,-18-19-1,17 19 1,-17-1-1,18 0-15,-18 1 0,18-18 16,-18 17-16,17 0 16,-17 1-16,0-1 0,18 0 15,-18 1-15,17-19 16,-17 1-16,0-18 16,0 36-16,18-36 15,-18 35 1,0 0-16,0-17 15,0 17-15,0 1 16,0-1 0,0 1-1,18 17 1,-18-18-16,0 0 16,0 1-1,17 17 1,-17-18 31</inkml:trace>
  <inkml:trace contextRef="#ctx0" brushRef="#br0" timeOffset="279281.7055">3863 16969 0,'0'0'16,"18"0"0,-18-18-1,17 18 1,1-18-16,-1 18 16,-17-17-16,18 17 15,-18-18 1,18 18 31,-18 18-47,17-18 15,1 0 1,-18 17-16,18-17 31,-18-17 0,0-1 1,-18 18-17,18 18 17,-18-18-32,1 0 15,-1 17 1</inkml:trace>
  <inkml:trace contextRef="#ctx0" brushRef="#br0" timeOffset="279599.7283">3863 16969 0,'0'0'16,"-18"53"-16,36-53 47,-18-18-32,18 0-15,-1 18 0,1-17 16,-1-1 0,1 0-16,0 18 15,-1 0 1,-17-17-16,18 17 0,0 0 31,-1 17-15,-17 1-16,18 17 15,0-35-15,-18 18 0,17 0 16,1-1-16,0-17 16</inkml:trace>
  <inkml:trace contextRef="#ctx0" brushRef="#br0" timeOffset="280167.0432">3969 16898 0,'17'-18'93,"-17"1"-77,18-1 0,-18 1-16,18-1 0,-1-17 15,-17 17-15,18-35 16,0 35-16,-18 1 15,0-1-15,17-17 0,-17 17 16,18-35 0,-18 36-16,18-19 15,-18 19-15,17-36 16,-17 35-16,18 1 16,-18-1-16,17 18 15,-17-18-15,18 1 31,-18-1-31,18 0 16,-1 1-16,1-19 16,-18 19-1,18 17 1,-18-18 0,0 1 15,-18 17-31</inkml:trace>
  <inkml:trace contextRef="#ctx0" brushRef="#br0" timeOffset="280500.0015">4004 16210 0,'18'0'15,"-1"0"1,19-17-16,17 17 16,-36 0-16,54-18 15,-54 18 1,19 0-16,-19-18 0,1 18 16,-18-17-1,18 17 1,-36 0-1,18 17 17,0 1-32,18 0 15,-18-1 1</inkml:trace>
  <inkml:trace contextRef="#ctx0" brushRef="#br0" timeOffset="281090.8145">4269 16140 0,'0'17'47,"17"-17"0,-17 18 15,0 0 1,18-18-48,0 17 1,-1 1-16,1-1 16,-18 1-1,17-18-15,-17 18 0,18-1 16,-18 19-16,18-19 15,-1-17 1,-17-17 0</inkml:trace>
  <inkml:trace contextRef="#ctx0" brushRef="#br0" timeOffset="281608.0332">4269 16210 0,'17'-17'62,"1"-1"-46,-18 0-1,18 1-15,-1 17 16,-17-18-16,18-17 0,17-1 16,0 1-16,18-35 15,-35 52-15,0-17 16,17-18-16,-35 35 15,35-17 1,-17 17-16,-1-35 16,1 36-16,0-19 15,-18 1-15,17 0 0,1 0 0,17-18 16,-17 35 0,-18 0-16,18 1 15,-18-1 48,0 0-48</inkml:trace>
  <inkml:trace contextRef="#ctx0" brushRef="#br0" timeOffset="281920.2203">4604 15452 0,'17'-18'31,"1"0"-15,0 18-16,-1-17 15,1 17-15,0-18 16,-1 18-16,1 0 15,0 18 1,-1-18-16,-17 17 16,18 1-16,-18 0 15,17-1 1,-17 19-16,0-19 16,0 1-1,18-18-15</inkml:trace>
  <inkml:trace contextRef="#ctx0" brushRef="#br0" timeOffset="282636.094">4815 15381 0,'18'0'47,"-18"-18"-31,18 18-1,-1-17-15,-17-1 16,18 18-16,0-35 16,-1 17-1,1 1-15,0-1 0,17-17 16,-18 17-1,1 18-15,0-18 0,-1 1 16,1-1-16,17-35 16,-17 36-16,17-19 15,-17 19-15,-18-1 16,17 18-16,-17-18 16,18 18-16,-18-17 0,18 17 15,-18-18 1,17 18-16,1-17 15,0-1 1,-36 18 47</inkml:trace>
  <inkml:trace contextRef="#ctx0" brushRef="#br0" timeOffset="282971.01">5115 14940 0,'0'0'16,"18"-17"-1,17 17 1,-17-18-16,-1 18 16,1-18-16,0 18 0,-1 0 15,1-17-15,0 17 0,-1 0 16,1 0-16,0 0 16,-18 17-1,0 1 1,0 17-16,0-17 15,-18 35-15,18-36 16,0 1-16</inkml:trace>
  <inkml:trace contextRef="#ctx0" brushRef="#br0" timeOffset="283468.6947">5327 14870 0,'18'-18'16,"-1"18"15,-17-18-15,18 18-16,-18-17 15,18 17-15,-1-18 16,-17 0-16,35 1 15,-35-1 1,53-17 0,-35 17-16,0 18 15,-18-17 1,0-1 15,17 18-15,-17-18-1,18 18 1,-36 0 0</inkml:trace>
  <inkml:trace contextRef="#ctx0" brushRef="#br0" timeOffset="283787.5504">5450 14605 0,'18'0'15,"0"-18"1,-1 18-16,1 0 16,0 0-16,-1 18 15,1-18 1,0 0-1,-1 0 1,-17 18 0,-17-1-1,17 1-15,0 0 16,-18-1-16,18 1 16</inkml:trace>
  <inkml:trace contextRef="#ctx0" brushRef="#br0" timeOffset="284282.3542">5609 14605 0,'0'-18'15,"18"18"1,17-17 0,-35-1-1,18 18-15,17-35 16,-17 17-16,-1 1 15,-17-1-15,18 0 16,0 18 15,-36 0 1</inkml:trace>
  <inkml:trace contextRef="#ctx0" brushRef="#br0" timeOffset="284611.8137">5715 14429 0,'18'0'15,"-1"0"1,1 0 0,0 0-1,-1 0 1,1 0 0,-18 17-1,0 1-15,0 17 16,-18-17-1,18-1 1,0 1 0</inkml:trace>
  <inkml:trace contextRef="#ctx0" brushRef="#br0" timeOffset="285089.3516">5838 14376 0,'18'0'94,"-18"-18"-78,18 18-16,-18-18 0,17 18 15</inkml:trace>
  <inkml:trace contextRef="#ctx0" brushRef="#br0" timeOffset="285404.752">5838 14376 0,'0'0'0,"0"-36"0,18 36 15,-18-17 1,18 17-16,-1 0 16,1 0-16,-18-18 15,0 36 32,18-18-47,-18 17 16,-18 1 15,18 0-15</inkml:trace>
  <inkml:trace contextRef="#ctx0" brushRef="#br0" timeOffset="286674.3663">4322 15910 0,'17'0'15,"1"0"1,35-17-16,-36 17 15,36-18-15,-17 18 16,-1-18-16,-18 18 16,1 0-1,-36 18 1,18 0 0,0 17-16,0-17 0,0-1 15,0 18-15,0-17 16,18 0-1</inkml:trace>
  <inkml:trace contextRef="#ctx0" brushRef="#br1" timeOffset="293508.8795">2258 4921 0,'-18'0'0,"1"0"16,-1 0 15,18 18-15,18-18 15,34 0-16,-16 0-15,52 18 16,-35-18-16,-18 0 0,53 0 16,-35 0-16,18 0 15,-54 0-15,1-18 16,0 18 0</inkml:trace>
  <inkml:trace contextRef="#ctx0" brushRef="#br1" timeOffset="293832.3782">2593 4727 0,'18'0'15,"-1"18"1,18 0-16,-17-1 15,53 36-15,-36-35 16,36 17-16,-36-35 16,35 35-1,-34-35-15,-19 18 0,1-18 16,0 18-16,-1-1 16,-17 1-16,-17-1 15,17 1-15,-18 0 0,-35 17 16,35-17-16,-52 17 15,35-17-15,17-1 16,-17 1-16,17-1 0,-17 1 16</inkml:trace>
  <inkml:trace contextRef="#ctx0" brushRef="#br1" timeOffset="298906.9129">7391 10830 0,'0'-17'16,"-18"17"-16,0 0 62,18 17-46,0 1-16,18-18 15,0 18 1,-1-18 0,1-18-1,0 18-15,-18-18 32,-18 18-17,0-17 1,1 17-16,-1 0 31,18 17-15,0 1-1,18-18-15,-1 0 16,1 0 0,0 0-16,-18-18 15,0 1 1,-18 17-16,18-18 15,-18 18-15,1 0 16,-1 18 0,18-1-16,0 1 15,0 0-15,35-18 16,-17 0 0,0 0-1,-1-18-15,-17 0 16,-17 18-1,17-17-15,-18 17 16,0 0-16,1 0 16,17 17 15,17-17-15,1 0-1,0 0 1,-18-17 15,-18-1-15,18 0-1,-18 1-15,1 17 16,17-18-16,0 36 31,17-1-15,-17 1-1,18 0 1,0-18-16,-18 17 16,0-34 31,0-1-47,17 18 62,-17-18-46,-17 18 31,17 18-32,-18-18-15</inkml:trace>
  <inkml:trace contextRef="#ctx0" brushRef="#br1" timeOffset="304780.5574">7426 10866 0,'0'17'109,"35"1"-93,-17-1 0,0 1-16,-1 0 0,18 17 15,1-17-15,-19 17 16,1-17-16,17-1 0,1 19 16,-1-19-16,-18 1 15,1-1-15,0-17 16,-1 0-16,-34 0 62,17-17-46,-18 17-16</inkml:trace>
  <inkml:trace contextRef="#ctx0" brushRef="#br1" timeOffset="305515.6086">7761 10989 0,'-18'-18'15,"36"36"-15,-36-53 0,18 52 63,18 1-63,0 17 15,-1-35-15,-17 18 16,18 0-16,0-1 16,-1 1-1,-17 0-15,0-1 16,-17 1-1,-1-1-15,-17-17 16,17 18-16,0-18 0,-34 18 16,34-1-16,0-17 15,18 18 17</inkml:trace>
  <inkml:trace contextRef="#ctx0" brushRef="#br1" timeOffset="306171.3477">7673 11183 0</inkml:trace>
  <inkml:trace contextRef="#ctx0" brushRef="#br1" timeOffset="306967.2364">7673 11183 0,'18'0'0,"-36"0"0,36 0 0,-1 0 62,-34 0-15,-1 0 391,0 0-438,1-18 15,-1 18-15,0 0 16,-17 0-16,0 18 0,17-18 15,-52 0-15,34 0 16,-17 0-16,36 0 16,-36-18-16,35 18 15,1 0-15,-1 0 16,0 0 31,1 0-32,34 0 17</inkml:trace>
  <inkml:trace contextRef="#ctx0" brushRef="#br1" timeOffset="307333.1926">7285 11042 0,'-18'0'15,"1"0"1,17 18-16,-36-1 16,19 1-1,-1 0-15,18-1 32,0 1-32,0 17 15,18-17-15,-18-1 16,17 1-16,1 17 15,0-17-15,-1 0 16,-17-1-16,18 1 0,0-18 16</inkml:trace>
  <inkml:trace contextRef="#ctx0" brushRef="#br1" timeOffset="307823.1003">7126 11201 0,'0'-18'78,"0"0"-63,0 1-15,0-1 0,0-17 0,0-18 16,0 18 0,0-1-16,0-34 15,0 17-15,0 18 16,0 17-16,0 0 0,0-17 16,0 17 15,-18 18-16,18 18-15</inkml:trace>
  <inkml:trace contextRef="#ctx0" brushRef="#br1" timeOffset="308128.7751">6950 10742 0,'0'0'0,"0"-18"16,0 1-16,17-1 0,1 1 15,0-1 1,-1 0-16,1 1 16,0 17-1,-18-18 1,17 18-1,-17 35-15,18-17 16,-18 0-16,17-1 16,1 1-16,0-1 0,17 1 15,-17-18-15,-1 18 16,1-18 0</inkml:trace>
  <inkml:trace contextRef="#ctx0" brushRef="#br1" timeOffset="308723.1322">7073 10724 0,'-17'0'16,"-1"18"-1,0 17 1,1-17-16,-1 0 16,-17 17-16,17-17 0,-17 34 15,17-16-15,-35-1 16,36-17-16,-1 17 16,0-17-1,18-1 1,0 1 15,-17 0-15,-1-1-16</inkml:trace>
  <inkml:trace contextRef="#ctx0" brushRef="#br1" timeOffset="308974.8775">6668 10971 0,'0'18'15,"0"0"1,0 17-16,17-17 16,-17 17-16,18-17 0,-18-1 0,17 18 15,-17-17-15,18 0 16,-18-1-1,18-17-15,-1 0 16,1 0-16,17 0 16,-35-17-1</inkml:trace>
  <inkml:trace contextRef="#ctx0" brushRef="#br1" timeOffset="309440.9619">6703 11254 0,'17'0'15,"1"17"1,0 1-16,35 35 16,-36-36-16,54 36 15,-36-17-15,18 17 16,-18-36-16,18 18 16,-35-17-16,17 0 15,-17-18 1</inkml:trace>
  <inkml:trace contextRef="#ctx0" brushRef="#br1" timeOffset="309727.9814">7126 11465 0,'18'18'32,"-18"0"-17,17-1-15,-17 1 16,0-1-16,0 1 0,0 17 16,0-17-16,-35 0 15,17-1-15,-34 19 16,34-19-16,0-17 15,36 0 32</inkml:trace>
  <inkml:trace contextRef="#ctx0" brushRef="#br1" timeOffset="310164.0317">7179 11571 0,'18'0'31,"-1"0"-16,19 0-15,17-18 16,-18 18-16,35-35 16,-34 35-16,-1-17 15,0-1-15,-17 18 0,17-18 16</inkml:trace>
  <inkml:trace contextRef="#ctx0" brushRef="#br1" timeOffset="310943.527">7567 11430 0,'0'18'31,"0"-1"0,18-17-15,-1 18-1,-17-36 64,-17 18-48,17-17-16,-18 17 1,0 0 0,18 17-16,-17-17 0,17 18 15,0 0 1,17-18 0,1 0-16,-36-18 46,1 0-30,-1 18-16,-17-17 16,17-1-16,1 18 15,-1 0-15,0-18 16,36 18 0,0 18-1,-1-18-15,1 18 16,0-18-16,17 17 15,-18-17-15,1 18 16,0-18 0,-18 18-1,0-1 1,-18 1 0,0-1-16,1-17 15,-1 18-15,18 0 16,18-1 15</inkml:trace>
  <inkml:trace contextRef="#ctx0" brushRef="#br1" timeOffset="311421.0507">7585 11553 0,'-18'0'16,"36"0"31,-18 18-32,17-18-15,1 0 16,0 0 0,-1 0-16,1 0 0,35 0 15,-36 0-15,1 0 16,17 0-1,1 0-15,-19 0 16,1 0-16,0 0 16,-18-18 46,17 18-62</inkml:trace>
  <inkml:trace contextRef="#ctx0" brushRef="#br1" timeOffset="312315.2837">7885 11483 0,'17'-18'16,"-17"36"31,0 0-16,18-18 0,-18 17 1,0 1 93,18-1-110,-36-17 48,18-17-48,-18 17 1,18-18-16,-17 18 0,-1-17 16,0-1-1,1 0-15,-1 1 16,0 17-1,1 0 1,-1 0-16,36 0 47,-1 17-31,1 1-16,0-18 15,-1 18-15,1-1 0,0 1 16,17-1-16,-17 1 15,17 0-15,-18-1 16,-34-17 31,-1-17-47,1 17 16,-1 0-1,18 17 1,0 1-1,0 0-15</inkml:trace>
  <inkml:trace contextRef="#ctx0" brushRef="#br1" timeOffset="323349.8646">7920 11642 0,'0'0'0,"-18"0"15,1 17 1,-1-17-16,-17 36 15,17-19-15,-17 36 16,-1-35-16,19-1 16,-1 1-16,1 0 0,17-1 15,-18 1 1,18 0-16,-18-18 47,1 0 78,-1 0-110,0-18-15,1 0 16,-1 18-16,0-17 0,1 17 16,17-18-16,-18 0 15,1 18-15,17-17 16,-18 17 0,18-18 15,-18 18 0,1 18 16,-1-18-31,0 17-1,18 1 1,-17-18-16,-1 18 15,0-1-15,-17 1 16,18-18-16,-1 0 16,-17 0-1,17 0-15,18 18 0,-35-18 16,17 0-16,0 0 16,-17 0-16,17 0 15,1 0 1,-1 0-16,18 17 109,18-17-78,-1 0-15,-17 18 0,-17-18 15,-1-18 31,18 1-46,-17-1 0,-1 0-1,0 1 1,18-1-16,-17 0 31,-1 18 16,0 0-31,1 0-1,-1 0 1,-35 18-16,18 0 16,0-18-16,-18 17 15,17-17-15,19 18 0,-36 0 16,53-1 15,18 1-15,-1 0-16,1-1 15,-1-17-15,-17 18 16,18-1-16,-18 1 0,0 17 16,0-17-16,-18-18 15,1 0 63,-1 0-62,1 0-16,-1 0 16,0 0-1,1 0-15,17-18 16,17 18 15,1 18-15,0-18-16,-1 0 0,1 18 15,17-1-15,-17 1 16,-1 0-16,1-1 16,0 1-16,17-1 0,-17 1 0,34 17 15,-34-35 1,0 0-16,-1 0 15,1 0-15,0 0 94,-1 0-78,1 0-16,-18-17 15,18 17 1,-18-18 0,0 0-16,0-17 15,0 18 1,17-1 15,1 18-15,-1 0-16,1-18 15,0 18 1,-1 18 0,1-18-1,-18 18-15,18-18 0,17 17 16,-17-17 0,-1 0-16,1 0 15,0 0-15,-1-17 16,1 17-1,-1 0-15,1 0 16,-36 17 31,18 1-16,0-1-31,0 1 16,0 17-1,18-17-15,-18 0 0,18-1 16,-18 19 0,17-19-16,-17 1 0,0 0 15,18 17 1,-18-18-16,0 1 16,0 0-16,18-18 15,-18 17 1,0 1 15,0 0 0,-18-18 1,0 0-32,1 0 15,-1 0-15,0-18 16,1 0-16,-1 1 15,1 17-15,-1-18 16,0 0-16,1 18 16,-19 18-16,19-18 15,-1 18-15,18-1 0,-35 1 16,35 0-16,-18-1 16,18 1-16,0 0 15,0-1 1,-18-17-1,18 18-15,-17-1 16,17 1-16,-18-18 16,18 18-16,-17-18 15,17-18 48,-18 18-48,0 0 1,1 0 0,-19 0-1,19 0-15,-1 0 16,0-18-16,1 18 16,-1 18 30,1-18 48,17-18-78,-18 1-16,0-18 15,18-1-15,-17-17 16,-1 36-16,18-1 16,0 0-16,0 1 0,0-1 15,0 1 1,18 17-16,-18-18 16,17 18-16,-34 18 46,-19-1-30,1-17 0,17 0-16,-34 18 15,16-18-15,1 0 0,-36-18 16,36 18 0,0-17-16,-53 17 15,52-18-15,1 18 0,17-18 16,-17 18-16,18 0 15,17-17-15,0 34 32,0 1-17,0 0-15,0-1 16,-18-17-16,18 18 16,18-1-1,-1 1 1,-17 0-16,18-1 15,-1 1-15,-17 0 16,0-1-16,0 1 16,0 17-16,-17 0 15,17-17-15,-18 0 0,18-1 16,0 1 0,-17-18-16,17 18 31,-18-18 16,36 0-16,-1 0-15,1-18-1,-1 18 1,1 0-16,-18-18 0,53 18 15,-18 0-15,-17 0 16,17 18-16,0-18 0,1 0 16,-1 0-16,-17 0 15,-1-18 1,-17 1 0,-17-1-1,17 0-15,0 1 16,0-1-16,0 1 15,0-19 1,17 19-16,1 17 16,-18-18-1,0 36 32,0-1-31,0 1-1,0 0 1,0-1-16,0 1 16,0-1-16,18 1 15,-18 0-15,0-1 0,17 1 16,-34-18 0,-1-18-1,0 1-15,-17-19 16,17 36-16,1-17 15,-36-18 1,18 35-16,-36-18 16,53 0-16,-17 18 0,17-17 15,1 17-15,-1 0 0,-17 0 16,17 0-16,1 17 16,-1 1-1,-17-18 1,17 18-16,0-18 15,1 0-15,17 17 79,17-17-64,-17 18-15,0-1 16,0 1-1,-17 17 1,17-17-16,0 0 0,-18 17 16,18-17-16,0-1 15,-35 18-15,35-17 16,-35 0 0,17-1-16,0 19 15,1-36-15,17 17 16,0 1 31,0 0-32,17-18 1,1 0 0,-18-18-1,18 18-15,-1 0 16,1-18-1,0 18-15,17-17 16,-18 17 0,-17-18-16,18 18 0,0-18 15,-18 1 1,17-1 0,-17 0-16,0 1 31,0-1-16,-17 18 1,17-17 0,-18 17-16,18-18 15,0 0-15,0-17 16,0 17-16,0 1 16,-18-1-16,18 0 0,0-34 15,0 34-15,-17-35 16,17 18-16,-35-18 15,17 35 1,0-35-16,1 53 16,-1-17-16,0-1 78,1 18-63,17-18 1,0 1 15,35 17-15,-17 0-16,52 0 16,-52-18-16,17 18 0,0-18 15,18 1-15,-35 17 16,0-18-16,-1 18 15,1-18-15,-18 1 16,0-1 0,-18 18-1,18 18 1,18-1 0,-18 1-16,35 35 15,-17-35-15,17-1 16,-35 1-16,35 0 15,-35-1-15,18 19 16,-18-19-16,0 1 16,0-1-1,0 1-15,0 0 16,0-1-16,0 1 16,0 0-16,-18-1 15,18 1-15,0 0 0,-17-1 16,17 1-1,0-1-15,-18 1 0,18 0 16,-18-1-16,18 1 0,-17 17 16,-1-35-16,0 18 15,1-18 1,-1 0-16,-17-18 16,0 18-16,-18-17 15,35 17-15,-17-18 16,17 18-16,18 18 15,-17-18-15,17 17 16,0 1 31,0 0-47,17-1 16,18 18-1,-17-17-15,35 0 16,-35-1-16,17-17 15,35 18-15,-34 0 16,-1-1-16,0-17 0,-17 18 16,35 17-16,-36-17 15,1 17 1,-18-17-16,18-1 16,-1-17 15,1 0-31,0 0 15,17-17 1,-17-1-16,-1 1 0,19-1 16,-1 18-1,-18-18-15,19 1 16,-19 17-16,1 0 0,0-18 16,-1 18-16,1 0 0,17-18 15,-17 18 1,-18-17-1,17 17-15,-17 17 16,18 1 0,-18 0-16,18-1 0,-1 1 15,1-18-15,17 18 16,-17-18 0,0 0-16,-1 0 15,1 0-15,-36 0 47,18-18-31,0 0-16,0 1 0,0-19 15,18 36-15,-1-35 16,1 17-16,0 1 16,-1-1-16,19 0 15,-36 1-15,17-1 16,1 1-16,-18 34 47,0 1-47,18 17 15,-18-17-15,17 17 16,1-17-16,0-18 16,-18 35-16,17-17 15,-17 17 1,0-17-16,0 17 15,0-18-15,0 1 16,0 0-16,0-1 16,18 19-16,-18-19 15,0 1-15,17 17 16,1-17-16,-18-1 16,0 1-1,-18-18 1,1 18-16,-1-18 15,1 0-15,-1 17 0,-35-17 16,35 0-16,-17 18 16,0-18-16,-1 0 15,19-18-15,-18 18 0,17-17 16,-17 17-16,17-18 0,0 18 16,-17 0-16,17 0 15,1 18-15,17-1 0,-18 1 16,1 0-16,-1-1 15,0-17 1,1 0 0,17-17-1,0-1-15,-18 0 16,0 1-16,1 17 16,-1-18-16,0 18 15,1 0 1,-1 18-16,18-1 15,-17-17 1,17 18 0,0 0-1,17-18-15,-17 17 16,18 19-16,-18-1 16,17-18-16,1 19 0,0-19 15,-1 1-15,19 35 16,-19-35-16,19-1 15,-19 19 1,1-36-16,-18 17 0,17-17 16,-34 0-1,17 18 1,-18-18-16,1 0 16,-1 0-16,-17 0 15,35-18 1,-18 18-16,0 0 0,-17 0 15,0 0-15,17-17 16,1 17-16,-19 0 16,19 0-16,-36-18 15,17 18-15,19 0 0,-1 0 16,18 18-16,-18-18 0,18 17 16,-17-17-16,17 18 0,17 35 31,1-53-31,-18 17 0,18 1 15,-36-18 17,0 0-17,18-18 1,-17 18-16,-1-17 16,18-1-1,-17 18 1,17-18-16,-18 18 15,18-17 1,0-1-16,-18 1 0,18-1 16,-17 0-16,17-17 15,0 17 1,0 1-16,17 17 0,-17-18 16,0 0-16,0 1 15,0-1 1,-17 18-1,-1 0 1,0 18-16,-17-18 16,17 0-16,-17 0 15,18 0-15,-1 0 16,-35 17-16,35-17 16,-17 0-1,17 0-15,-17 0 0,18 0 16,-1-17-16,0 17 15,1-18-15,-1 0 0,18 1 16,-18 17-16,1-18 16,34 18 31,-34 18 31,17-1-63,0 1 1,-18 0-16,0-1 16,18 1-16,-17 0 15,17-1 1,0 1-16,-18 0 0,18-1 15,18-17 1,-18 18-16,0 0 63,-18-1-32,0-17-31,-17 18 15,18-18 1,-1 0-16,0 17 0,-35-17 16,36 18-1,-19-18-15,19 0 16,-1 0 0,18 18 15,0-1 0,-17-17-15,17 18-16,0 0 31,0-1-31,0 1 16,-18 17-1,18-17-15,0 17 16,0-17-1,18-18-15,-18 17 16,17-17-16,1 0 16,-1 0 15,-17-17-15,18 17-1,-18-18-15,18 18 0,-1-18 16,1 1-16,17 17 15,1-18-15,-1 1 0,-18-1 16,19 18-16,-1-18 0,0 1 16,-17 17-1,0-18-15,-1 18 16,-17 18 0,18-18 46,0 17-62,-1-17 16,1 18-1,-1 0-15,-17-1 16,18 1-16,0-1 16,-18 1-16,35 0 15,-17-1 1,-1 1-1,1 0-15,-18-1 16,18-17-16,-18 18 0,-18-18 31,0 0-15,1 0-16,17-18 16,-18 18-16,0 0 15,1-17-15,-1 17 0,0 0 16,-34 0-1,34 0-15,-17 0 16,17 17-16,0-17 0,18 18 16,-17-18-16,17 18 15,0-36 63,-18 18-31,18-35-47,0 17 16,0-17-16,0 17 16,0-17-1,0 17-15,18 1 31,-18 34 1,-18-17-17,18 18-15,-18-18 0,18 17 16,-17 1-16,-19 17 16,19-17-16,-1 0 15,-35 17 1,18-17-16,17-18 15,-35 17 1,18 1-16,0-18 16,17 17-16,1-17 15,34-17 17,1 17-17,-18 17 32,0 1-31,0 0-16,0-1 15,0 19 1,0-19 0,0 1-1,-18 0-15,18-1 16,-17 1-16,-1 0 15,0-18 17,1 17-17,17 1 1,-18-18 0,18-18 15,18 18-16,-18-17-15,-18 17 16,18-18 0,-18 18 31,1-18-32,-1 18 1,1-17-16,-1 17 31,18-18-31,-18 18 0,1-18 0,-19 1 16,1-1-1,35 0-15,-18 18 0,-17-35 16,35 17 15,18 18-15,-1-17-16,19-18 15,-19 35-15,-17-18 0,18 0 16,0 18-16,-36 0 63,18-17-48,0-1 1,18 0-1,-18 1-15,35-19 16,-35 19-16,35-1 16,-35 1-16,0-1 15,-17 18 1,-1 0 0,0 0-1,18-18-15,-17 1 16,17-1-16,0-17 15,0-1-15,0-34 16,0 35-16,0-36 16,0 53-16,-18 1 15,18-1 1,0 36 31,0-1-16,0 1-15,0 0-16,18 35 15,-18-36-15,35 36 16,-17-35-16,-1 35 16,1-36-16,-1 1 15,1-18-15,0 18 16,-1-18-16,19 17 15,-19 1-15,19 0 0,-1 17 16,-18-18-16,19 1 16,-1-18-16,-17 0 15,-1 0 1,1 0-16,0 0 16,-1 0-1,-17-18 1,18 18-16,-18-17 15,17 17 1,1 0-16,17 0 16,-35 17-1,36-17-15,-1 0 16,-17 0-16,35-17 16,-36-1-1,1 18-15,-1 0 78,1 0-46,0 0-32,-1 0 15,1 0 32,-18 18-31,18-1-1,-1 1-15,1 0 16,-18-1-16,35 1 16,18 17-1,-35-17 1,17 0-1,-17-18 1,-18 17 15,17-17-31,-17 18 16,18-18-16,-18 17 16,18 1-16,-18 0 15,17 17-15,1-17 16,-1-1-1,1-17 1,0 0 0,-18 18-16,0 0 31,-36-18-15,19 17-16,-18-17 15,17 18-15,0-18 0,-17 18 16,17-1-16,1 1 15,-1-1-15,0 1 16,18 17 0,-17-35-16,17 18 0,0 0 15,0-1 1,17 1-16,-17 0 31,0-1 0,-17-17-15,-1 0-16,18 18 0,-17-18 16,-19 17-16,19-17 15,-19 18 1,19-18-16,-19 0 16,19 0-16,-1 0 15,18-18 1,-17 1-16,17-1 15,-18 1-15,18-1 16,-18 0 0,1 18-16,-1 0 15,0 18-15,18 0 16,-17-18-16,-1 17 16,18 1-16,-18-18 15,18 17 16,0 1-15,18-18 0</inkml:trace>
  <inkml:trace contextRef="#ctx0" brushRef="#br1" timeOffset="329478.2229">5927 14552 0,'0'18'47,"0"-1"-31,0 19-1,0-19-15,0 1 16,0 0-16,0-1 15,0 1-15,-18-1 32,0-17-17,1 0 17,-1 0-17,0 0-15,18-17 0,-17 17 16,17-18-1,-18 18 1,1 0-16,17 18 16,-18-18-1,18 17-15,0-34 47,0-1-31,0 1-1,0-1-15,-18 18 16,1-18 0,-19 18-16,19 0 15,-1 0-15,-17-17 16,17 17-16,1 0 0,-1-18 16,0 18-16,1 0 15,17-18 1,17 18 15,-17-17-31,18-1 16,0-35-1,-18 36 1,-18-36-16,0 53 16,1-18-16,17 0 0,-18 1 15,0-19-15,1 36 16,17-17-16,0-1 15,-18 36 17,18-1-1,0-34 0,18 17-15,-18-18-16,0 1 15,17 17 1,-17-18 31,18 18-47,0 18 16,17-18-1,-17 0-15,-1 0 16,1 0-1,-1-18-15,1 18 0,0-35 16,-1 35-16,1-36 16,0 19-16,-18-1 15,17 0 1,-17 1-16,-17 17 31,17 17-31,0-34 47,-18-1-31,18 0 31,-18 18-47,18-17 15,0-1-15,-17 1 16,-1-1-16,0-17 15,18-1 1,-35 1-16,35 17 16,-17 18-16,17-17 15,0-1-15,-18 1 0,18-1 16,0 0-16,0 1 16,-18-1-1,18 0-15,-17 18 16,17-17-16,17 17 47,1-18-32,0 0-15,-1 1 16,1-1-16,-18 1 16,17-1-16,1-17 0,0 17 0,-1-17 15,-17 17 1,18 0-16,0 18 15,-1 18 1,-17 0-16,18-1 16,0 1-16,-18 0 0,17-1 15,18 19 1,-17-36-16,0 17 0,-1-17 16,1 0-16,35 0 15,-35-17-15,17 17 16,-17-18-16,-1 18 15,-17-18-15,18 18 16,-1 0-16,1 18 16,0-18-1,-1 18-15,1-18 16,0 0-16,-1 0 0,36 0 16,-35 0-16,17 0 15,-17 0-15,-1 0 16,-17 17-1,18 1 17,0-18-17,-1 0 1,1 0-16,17 0 16,-17 0-16,-1 0 15,1 0 1,0 0-16,-1 17 15,1 1-15,-18 0 16,0-1 0,0 1-16,-18 17 15,18-17-15,0 0 16,0-1-16,0 18 16,0-17-16,18 17 15,0-35-15,-1 18 16,1-18-1,-36 0 1,1 18 0,-1-18-16,-17 17 15,17-17-15,-17 18 16,17-18 0,1 18-1,-1-18-15,0 0 16,1 0-1,-1 0 17,0-18-17,1 18-15,-1 0 16,18 18 0,0-1-1,18 1-15,-1-1 16,1 1-16,0 0 15,17-1-15,-17-17 16,-1 18-16,1-18 0,-1 0 16,1 18-16,0-1 15,-1-17-15,-17 18 0,0 0 16,18-1 0,-18 1-1,0 0 16,-18-18-15,18 17-16,-17-17 16,-1 18-16,0-1 15,18 1-15</inkml:trace>
  <inkml:trace contextRef="#ctx0" brushRef="#br2" timeOffset="360109.2703">3986 6403 0,'0'18'16,"0"-1"-16,18 1 15,-18 35-15,18 53 16,-1-36-16,-17 1 0,0-1 15,0 1-15,0 17 16,0-35-16,-17 70 16,17-87-16,17-1 0,-17-17 15,18-1-15</inkml:trace>
  <inkml:trace contextRef="#ctx0" brushRef="#br2" timeOffset="360408.9006">4304 7073 0,'0'0'15,"18"88"-15,-18-52 16,0-1-16,-18 0 16,18-52-1,0-1-15,18-53 16,-18 36-16,17-53 15,1 53 1,-1 17-16,36-17 16,-35 35-16,0 0 0,-1 17 15,1-17-15,17 53 16,-35-17-16,18 16 16,-18-34-16,0 0 15,0-1-15,-18 1 0</inkml:trace>
  <inkml:trace contextRef="#ctx0" brushRef="#br2" timeOffset="360994.8706">5592 7091 0,'52'88'0,"-104"-176"0,122 229 16,-52-88-16,17 17 0,-17-17 15,-1 53-15,-17-53 16,0-18-16,0-17 15,0 0-15,-17-36 16,-19-53 0,1 19-16,17-54 15,1 35-15,17-17 0,0 0 16,-18-71-16,36 106 16,-1 0-16,36 18 15,18 17 1,-36 36-16,-17 0 0,17 52 15,-17-17-15,-18-18 16,-18 1-16,18-1 16,-18-18-16,1 19 15,-1-36-15,18-18 16</inkml:trace>
  <inkml:trace contextRef="#ctx0" brushRef="#br2" timeOffset="361866.4816">6085 7073 0,'0'0'15,"0"35"-15,0-17 0,0 0 16,18-36 0,-18-17-1,0 17-15,0 1 16,0-19-16,0 19 0,0-19 15,0 19-15,0-1 16,0 0 0,0 1-16,35 17 15,-17 0-15,35-18 16,-18 18-16,18 0 16,-35 0-16,17 0 15,-35 18-15,-18-1 16,18 19-16,-35-1 15,17 0-15,1 1 16,-1-19-16,18 18 16,18-35-1,17 0-15,-17 0 16,-1-17-16,19-1 16,-19 1-16,1-1 15,0 0-15,-18 1 16,0-19-16,0 19 15,-18-1-15,18 0 16,0 1 0,0 34-16,0 19 15,18-19-15,17 19 16,-18-19-16,1 1 16,35 0-16,-18-18 15,1 0 1,-19-18-16,1 18 0,0-18 15,-18 1-15,0-1 16,-18 0-16,0 18 16,1 0-16,-1 18 15,18 0 1,0-1-16,18-17 16,-18 18-16,17 0 0,1-18 15,0 17-15,-1-17 16,1 0-16,-1 0 0,1-17 15,0 17-15,-18-18 16,0 0-16,-18 1 16,18-1-1,-18 18-15,18-18 0,0 1 16,18 17 0,0-18-16,35 18 15,-36-18-15,19 18 16,-1-17-16,0-1 0,18 1 15,-35-1-15,17-17 16,-53 17 0,-17 18-1,17 0-15,-17-18 16,17 18-16</inkml:trace>
  <inkml:trace contextRef="#ctx0" brushRef="#br2" timeOffset="362061.7877">6914 6544 0,'18'53'16,"-36"-106"-16,36 141 0,-18-52 15,0 16-15,0-16 0,0-1 16,18 18-16,-18-18 0,17 0 16,19 1-16,-1 17 15,0-36-15,-17 1 16,-1-18-16</inkml:trace>
  <inkml:trace contextRef="#ctx0" brushRef="#br2" timeOffset="362295.6841">7232 6914 0,'0'36'0,"0"-19"16,0 19-16,18-19 16,-1 1-16,1 0 15,17-18 1,-17 0-16,-18-18 15</inkml:trace>
  <inkml:trace contextRef="#ctx0" brushRef="#br2" timeOffset="362418.0616">7250 6756 0,'0'0'15,"17"0"1,1 0-16</inkml:trace>
  <inkml:trace contextRef="#ctx0" brushRef="#br2" timeOffset="362771.1194">7497 6914 0,'-18'18'16,"36"-36"-16,-36 71 0,18-35 0,0 0 15,18 35-15,-1-36 16,1 1-16,35-18 16,-18 0-16,-17 0 0,35-35 15,-36 17-15,1-35 16,-18 35 0,0-17-16,0 17 15,-18 1-15,1-1 16,-1 18-16,0 18 0,1 35 15,17-36-15,17 36 16,19-17 0,16-19-16,1-17 15,-17 0-15,-1 0 16,0-17-16,1-1 0,-19 0 16,1 1-16</inkml:trace>
  <inkml:trace contextRef="#ctx0" brushRef="#br2" timeOffset="362980.0921">8290 6650 0,'0'0'15,"0"18"-15,0-1 0</inkml:trace>
  <inkml:trace contextRef="#ctx0" brushRef="#br2" timeOffset="363111.9884">8414 6950 0</inkml:trace>
  <inkml:trace contextRef="#ctx0" brushRef="#br2" timeOffset="365191.0982">9754 6456 0,'-35'-35'16,"70"70"-16,-105-70 0,-18 35 15,52 0-15,-34 52 16,34-34-16,1 53 15,35-18-15,18 17 16,17-35 0,36 18-16,-18-35 15,35 35-15,-35-35 16,0 17-16,-18 0 16,-35 0-16,0-17 15,-35 0 1,17-1-16,-35 1 0,-18 0 15,36-18-15,-18 0 16</inkml:trace>
  <inkml:trace contextRef="#ctx0" brushRef="#br2" timeOffset="365458.3126">9966 6862 0,'0'0'0,"-18"35"0,1 18 16,17-18-16,17 18 16,19-35-16,34-1 15,-35-17-15,18 0 16,-17-17-16,17-1 0,-18-17 16,0-18-16,-35 35 15,0-35 1,-35 36-16,17-19 15,-35 36-15,-17-17 0,34 17 16,-16 0-16,52 17 16</inkml:trace>
  <inkml:trace contextRef="#ctx0" brushRef="#br2" timeOffset="365998.5486">10425 7038 0,'-18'18'16,"36"-36"-16,-54 36 0,19-18 0,17-36 16,-18 1-1,18 17-15,18-17 0,-18 0 16,0 17-16,17-17 0,1 35 16,0-18-16,-1 18 15,-17 53 1,0-35-16,0-1 15,0 1-15,0 17 16,18-35 0,-18-17-1,18-1 1,-18 0-16,17 18 16,1 0-16,17 0 15,-17 18-15,-1 0 16,1-1-16,-18 1 15,18-18 1,-1 0-16,1 0 16,-18-18-16,18 1 15,-18-1-15,0 0 16,-18 1-16,0 17 16,1 0-16,-1 17 15,18 1 1,18 17-16,-1-17 15,1 0-15,17-1 0,18 1 16,0-18 0,-18-18-16,-17 18 15,0-17-15,-1 17 0,1-18 16,-18 0-16</inkml:trace>
  <inkml:trace contextRef="#ctx0" brushRef="#br2" timeOffset="366899.1198">10989 6862 0,'0'17'15,"0"36"1,0-35-16,0 17 16,0-17-16,35 17 0,-17-17 15,0-1-15,-1-17 16,1 0-16,0-17 0,-1-1 16,-17-17-1,0-1-15,0 19 16,0-1-16,18 18 15,-18 18 1,17-1-16,1 1 16,35 0-1,-18-1-15,-17-17 0,35-17 16,-36 17-16,1-53 16,0 17-16,-18 19 15,0-36-15,0 18 0,-18-36 16,18 36-16,-35-53 15,17 52 1,18-17-16,-17 53 16,34 0-16,-17 18 15,18 17-15,-1 1 0,1 69 16,17-52-16,-17 36 16,0-54-1,-1 18-15,1-36 16,-18 1-1,0-36-15,18 18 16,-18-17 0,17 17-16,-17-18 0,18 18 15,-1 18-15,1-1 16,0 1-16,17 17 16,-17-35-16,17 0 31,-17 0-31,-1-17 0,19-1 15,-19 0 1,-17 36 15,18 0-31,-1-18 16,1 17 0,0-17-16,-1 0 15</inkml:trace>
  <inkml:trace contextRef="#ctx0" brushRef="#br2" timeOffset="367283.193">13070 6967 0,'18'71'15,"-36"-142"-15,36 177 0,17-71 16,-35-17-16,18-18 0,0 0 16,-18-35-1,0 17-15,0-17 0,0 0 0</inkml:trace>
  <inkml:trace contextRef="#ctx0" brushRef="#br2" timeOffset="367601.8856">13247 7003 0,'17'0'16,"1"-53"-1,0 35-15,17-17 16,-35 17-16,35 18 16,-17 0-1,-18 35-15,18-35 16,-1 36-1,-17-19-15,18 1 16,-18 0-16,17-18 0,1 17 16,0-17-1</inkml:trace>
  <inkml:trace contextRef="#ctx0" brushRef="#br2" timeOffset="367794.55">12929 6668 0,'0'-18'15,"0"36"-15,18-36 0,17 0 16,-17 18-16</inkml:trace>
  <inkml:trace contextRef="#ctx0" brushRef="#br2" timeOffset="368190.087">13688 6950 0,'0'-18'16,"17"18"-1,19 0 1,-19 0-1,19 0-15,-19 0 0,19 0 16</inkml:trace>
  <inkml:trace contextRef="#ctx0" brushRef="#br2" timeOffset="368551.1408">13935 6473 0,'0'142'15,"0"-284"-15,0 354 0,0-141 0,17 52 16,-17-52-16,18-36 16,-18 36-16,18-54 15,-1-17-15,1-17 16,0-1-16,17-17 15,-18-1-15,36 19 16,-17 17 0,17 17-16,-36 19 15,1 17-15,-18-36 16,0 18-16,-18-17 0,-17 17 16,0-17-16,17-18 15,0 0-15,1 0 0,-1 0 16,0-18-16,18 1 15</inkml:trace>
  <inkml:trace contextRef="#ctx0" brushRef="#br2" timeOffset="368968.8187">14323 7003 0,'0'0'15,"17"0"-15,19-36 16,-19 36-16,36-35 15,-35 17-15,0 1 16,-1 17-16,-17-18 0,-17 18 16,-1 18-1,-17-1-15,35 1 16,-18 0-16,18-1 0,0 1 16,0 0-1,18-1-15,17 1 16,18-18-16,-36 0 15,36 0-15,-35-18 16,0-17-16,-18 17 16,17-17-1,-17 17-15,0 1 16,0-1-16,18 18 31,17 0-31,-17 0 16,17 0-1,0 0-15,18-17 16,-35-1-16,0 18 0,-1-18 16,-17-17-16</inkml:trace>
  <inkml:trace contextRef="#ctx0" brushRef="#br2" timeOffset="369479.1764">14711 6650 0,'0'0'16,"0"88"-16,0-35 0,0-18 0,17 18 16,-17-18-16,18 1 15,-18-1-15,18-17 0,-18-1 16,17 1-16,19 0 16,-19-18-16,1-18 15,0 0-15,-18 1 0,0-36 16,0 35-1,0 0-15,0 1 0,0-1 16,17 36 0,-17-1-16,18 19 15,0-19-15,34 36 16,-34-35-16,17-18 16,-17 0-1,0-18-15,-1 1 16,-17-1-1,0 0-15,18 1 16,-18 34 0,18 1-1,-18 0-15,17-1 16,1 1-16,-1 0 16,1-18-16,0 0 15,-18-18 1,0-17-1,0 17-15,0-17 16,0 17-16,0 0 0,17-17 16,-17 18-16,18 17 15</inkml:trace>
  <inkml:trace contextRef="#ctx0" brushRef="#br2" timeOffset="369963.9212">15293 7003 0,'18'17'16,"17"-17"0,-18 0-16,19-17 15,-19 17-15,1-18 16,-18 0-16,0 1 15,-18 17-15,1 0 16,-1 0-16,0 0 0,-17 17 16,18-17-16,-1 53 15,18-35-15,35 35 16,-17-36 0,17 1-16,0-18 0,-17 18 15,35-18-15,-35-18 16,-1 18-16,19-18 15,-36 1-15,0-1 16,0 1 0,17 34-1,1-17 1,17 18-16,0-18 16,-17 0-16,17 0 0,18 0 15,-18 0-15,18-18 16,-35 18-1,0-17-15,-18 34 16,-36 18 0,36-17-16</inkml:trace>
  <inkml:trace contextRef="#ctx0" brushRef="#br2" timeOffset="370497.8097">17180 6562 0,'18'70'15,"-36"-140"-15,54 193 0,-19 1 16,-17-71-16,35 35 16,-17-35-16,0-36 15,-18 1-15,17 0 0,19-1 16,-19-17-16</inkml:trace>
  <inkml:trace contextRef="#ctx0" brushRef="#br2" timeOffset="371910.6449">18344 6844 0,'-17'0'16,"-1"-18"-16,1 36 15,-19 35 1,19-36-16,-1 19 16,18-1-16,0 0 0,18 18 15,-1-35-15,36-18 16,-18 0-16,18-35 15,-35 17-15,17-35 16,-17 35-16,0-35 16,-18 36-16,0-1 15,0 1-15,-18 34 16,18 18 0,0-17-16,18 35 15,-1-35-15,1-1 16,-1 1-16,1-18 15,0 0-15,-1 0 16,1-18 0,-18 1-1,18-1-15,-18 0 16,17 18-16,1 18 16,0 0-16,-1-18 15,1 17 1,0-17-16,-1 18 15,1-18-15,17 0 16,-17 0 0,-1-18-1,36-17 1,-35-18-16,17 0 16,-17 0-1,-18 18-15,0-36 16,-18 36-16,18 0 15,-17 0-15,-1 17 16,0 18-16,1 35 16,17 1-16,0 52 15,17-35-15,19 35 16,-19-53-16,18 0 16,-17-17-16,17 0 15,54-1-15</inkml:trace>
  <inkml:trace contextRef="#ctx0" brushRef="#br2" timeOffset="372411.0506">19720 6950 0,'-17'53'16,"34"-106"-16,-34 123 0,17-52 15,0-36 1,17-35-1,1 36-15,17-19 0,-17 1 16,17-18-16,-17 36 16,17 17-16,-17 0 15,-18 17 1,0 1-16,0 0 0,0-1 16,17 36-16,-17-35 15,0-1-15,18-17 16,17-17-1,-17-1-15,17 0 16,18-17-16,18 35 16,-54 0-16,1 0 15,17 18 1,0 52-16,-17-17 16,-18-17-1,0-1 1</inkml:trace>
  <inkml:trace contextRef="#ctx0" brushRef="#br2" timeOffset="373116.7681">16986 7408 0,'18'0'16,"0"0"-16,52 0 16,-17-17-16,70 17 15,-70-18-15,0 18 16,18-18-16</inkml:trace>
  <inkml:trace contextRef="#ctx0" brushRef="#br2" timeOffset="373588.9576">19720 7338 0,'53'17'0,"-106"-34"0,141 34 15,18-17 1,-35 0-16,-1 0 15,19 0-15,69-17 0,-105-1 16,0 18-16</inkml:trace>
  <inkml:trace contextRef="#ctx0" brushRef="#br0" timeOffset="387973.7074">27076 9525 0,'17'35'16,"1"1"-16,0-1 15,-1 18-15,1 17 0,-18 1 0,18 88 16,-1-89 0,1 1-16,-1 17 15,1-53-15,0-17 16,-36-53 0,18-36-1,-18 18-15,1 0 0,-1-17 16,-17-54-16,17 54 15,-17-1-15,17-70 16,54 106 0,17 35-1,35 0-15,-35 0 16,35 35-16,-71 0 16,1 18-16,-18-18 15,0-17-15,-18 17 0,1 1 16,-36 17-16,35-18 15,1 0 1,17-17-16,17-1 16,19 1-16,-1 0 0,0-1 0,36 19 15,-36-19-15,18 18 16,-53-17 0,-18 0-16,1-1 15,-19 1-15,1-18 0,-36 18 16,36-18-16,0 0 15,17 0-15,36 0 16,35-18 0,0 0-16</inkml:trace>
  <inkml:trace contextRef="#ctx0" brushRef="#br0" timeOffset="388314.9362">27869 10001 0,'-17'0'16,"-1"0"-1,-35 36-15,36-19 16,17 18-16,-18 1 16,18-1-16,18 0 0,-18-17 15,35 17-15,-17-17 0,70-1 16,-53-17-16,18-35 16,-35 18-16,-1-36 15,-17 35-15,-35-53 16,17 54-16,-17-36 15,17 53-15,1 0 16,17 18-16,-18 34 16,36-16-1,35 17-15,-18-36 16,18 1-16,0 0 0,-18-18 16,36 0-16,-54 0 15,-17-36-15,0 19 16,-17-36-1,-1 35-15,0 0 0,1-17 16</inkml:trace>
  <inkml:trace contextRef="#ctx0" brushRef="#br0" timeOffset="388448.8778">28081 9948 0,'35'36'16,"1"-19"0,-19-17-16,19 18 0,52-18 15,-53 0-15,36-18 16,-54 18-16,1-17 15,-36 17-15,-17-18 16</inkml:trace>
  <inkml:trace contextRef="#ctx0" brushRef="#br0" timeOffset="388632.6769">28293 9754 0,'17'89'16,"-34"-178"-16,34 230 0,-17-88 0,0 53 16,0-53-16,18-18 15,0 1-15,-1-1 16,19-17-16,-1-1 0,0-17 0,-17-17 16</inkml:trace>
  <inkml:trace contextRef="#ctx0" brushRef="#br0" timeOffset="389055.2584">28557 10001 0,'-17'36'16,"17"-19"-16,0 18 15,17 18 1,1-35-16,17 0 0,-17-1 16,52 1-16,-34-18 15,-1-18-15,-17 1 0,-1-19 16,19-17-16,-36 1 15,17-37 1,-17 36-16,-17-17 16,-1 17-16,0 0 0,1 18 0,-1-1 15,-17 54 1,35 0-16,-18 70 16,18-35-16,18 17 0,-1-17 15,36 36-15,-35-37 16,17-16-16,-17-19 0,17 1 15,-17 17-15,-1-35 16,1-17 0,0-1-16,-1 0 15,-17 1-15,18 17 0,0 0 16,17 35-16,0-17 16,18 17-16,-35 0 15,35 0 1,-36-35-16,-17 18 0</inkml:trace>
  <inkml:trace contextRef="#ctx0" brushRef="#br0" timeOffset="389939.1193">27481 11095 0,'18'-18'16,"-18"1"-16,-18 17 31,1-18-31,-1 18 16,0 0-1,1 0-15,-18 18 16,17-1-16,-17 19 16,17-1-16,18 18 15,0-18-15,18 18 16,17-18-16,-17-17 15,17-18-15,-18 17 0,54-17 16,-53-17 0,17-18-16,-17 17 15,-18-35-15,0 18 16,0-18-16,-18 35 16,18-17-1,0 53-15,18 52 16,-1-17-16,36 70 15,-35-52-15,17 52 16,-17-70-16,-18 53 16,0-70-1,0-19-15,-18 1 0,-17-1 16,0-17-16,17 0 16,-17-17-16,-1-18 0,1 17 15,-18-53-15,0 1 16,36 34-16,-1 1 15,36-35-15</inkml:trace>
  <inkml:trace contextRef="#ctx0" brushRef="#br0" timeOffset="390585.3864">27975 11148 0,'-35'-18'15,"70"36"-15,-88-36 0,0 36 16,36-18-16,-18 53 16,35-36-16,-18 36 15,36-35-15,17 0 16,-18-18-16,36 0 16,-35 0-16,0 0 15,-1-18-15,1 0 0,-18-17 16,0 17-16,0 1 15,-18-1-15,18 0 16,0 36 0,18-18-1,0 18-15,-1-18 0,1 17 16,-1-17-16,1 18 0,17-18 16,1 0-16,-19 0 15,1 0 1,-18 18 31,18-1-32,-1-17 1,1 0 0,0-17-16,-1-1 0,-17 0 15,18-35-15,-1 18 16,-34-35-1,17 17-15,-18 0 0,1 0 16,-1 0-16,0 0 0,-17 0 16,35 35-16,-18 18 15,1 18 1,17 0-16,0 35 0,17-18 0,1 18 16,0 0-16,35 53 15,-18-53-15,-18-18 16,19 18-16,-19-36 15,1 1-15,0 0 16,-1-18-16</inkml:trace>
  <inkml:trace contextRef="#ctx0" brushRef="#br0" timeOffset="391113.691">27623 11236 0,'0'0'16,"-18"18"-16,18-1 16,0-34-1,18 17 1,-1-18-16,-17 0 15,18-17-15,-18 17 16,0 1-16,17 17 0,-17-18 16,18 18-16,0 0 15,17 18 1</inkml:trace>
  <inkml:trace contextRef="#ctx0" brushRef="#br0" timeOffset="391659.0773">28169 11254 0,'-17'0'15,"-1"0"1,0 0-1,1 17 1,17 1-16,17 17 16,1-17-1,0-1-15,-1-17 16,19 18-16,-1-18 0,-17 0 0,17 0 16,0-18-16,-17 1 15,-18-1-15</inkml:trace>
  <inkml:trace contextRef="#ctx0" brushRef="#br0" timeOffset="391868.6686">28416 11254 0,'0'35'0,"0"-17"16,18-1-16,17 1 15,-17-18-15,17-18 16</inkml:trace>
  <inkml:trace contextRef="#ctx0" brushRef="#br0" timeOffset="391975.4511">28469 11060 0</inkml:trace>
  <inkml:trace contextRef="#ctx0" brushRef="#br0" timeOffset="392525.4097">28557 11324 0,'0'0'0,"36"0"0,-19 18 15,1-18-15,17-35 16,-17 35-16,-1-18 0,-17 0 16,18-17-16,-36 17 15,18 1-15,-35-1 16,18 0-1,-1 18-15,18 18 0,0 0 16,0 17 0,18-17-16,17-1 15,-18 1-15,1-18 16,0 0-16,17-18 16,-17 1-16,-1-1 15,1 0-15,-18 1 31,18 17-31,-1 0 16,1 17 0,0 1-16,-1-18 15,1 0-15,-1 0 16,1 0-16,-18-18 16,18 1-1,-18-1 1,17 18-1,-17-18-15,36 18 16,-19 0-16,1-17 16,0 17-1,-1 0-15,1-18 0,-1 18 16,1-17 0,-18-1-16,-18 0 15</inkml:trace>
  <inkml:trace contextRef="#ctx0" brushRef="#br0" timeOffset="392669.0661">28981 10883 0,'17'88'0,"-34"-176"0,52 229 16,-17-70-16,-1-18 0,1 0 16,0-18-16,34 36 15,-34-54-15,0 1 16,-1-18-16</inkml:trace>
  <inkml:trace contextRef="#ctx0" brushRef="#br0" timeOffset="393260.9054">30021 11060 0,'-17'-18'16,"34"36"-16,-52-36 0,0 53 15,17 1-15,-17 16 16,35-16-16,0-1 15,0 0 1,18-17-16,34-18 16,-34 0-16,17-18 0,-17 1 15,17-54-15,-17-17 16,-18 35-16,0-53 16,-18 53-16,-17-35 15,17 53 1,-17-1-16,17 36 15,18 18-15,0 17 16,18 54-16,0-37 16,-1 1-16,19 0 0,-19-17 15,54 52-15,-36-53 16,18 18 0,-18-53-16</inkml:trace>
  <inkml:trace contextRef="#ctx0" brushRef="#br0" timeOffset="393531.8596">30251 11130 0,'17'0'0,"1"0"15,35-17 1,-18 17-16,18-18 16,-35 0-16,-18 1 15,0-1-15,-18 0 16,0 18-16,-17 0 15,-18 0 1,36 18-16,-1 0 16,0 17-16,18 18 15,18-36-15,0 1 0,52 17 16,-17-17-16,18 0 16,-36-18-16,-17 0 15,-1 0-15,1 0 0</inkml:trace>
  <inkml:trace contextRef="#ctx0" brushRef="#br0" timeOffset="393804.1262">30656 11007 0,'0'0'16,"-17"0"-16,-1 0 0,0 0 15,18 17-15,0 19 16,18-1-16,-18-17 16,35 17-1,-17-18-15,0 19 16,-18-19-16,0 1 16,-18 0-16,-17-1 15,17-17-15,0 0 16,1 0-1</inkml:trace>
  <inkml:trace contextRef="#ctx0" brushRef="#br0" timeOffset="394533.2943">30815 11095 0,'0'0'16,"0"18"-16,18-18 0,-18 35 16,0-18-1,17 1-15,-17 0 16,18-18-16,0 0 16,-1 0-16,1-18 31,-18 0-16,18 18 1,-18 18 0,17 0-1,1-1-15,0 1 16,-1-18-16,18 18 16,-17-18-1,0-18-15,-1 0 16,-17 1-1,18 17 1,0 0-16,-1 0 16,1 0-16,0 17 15,-1-17-15,1 0 16,-1-17-16,19-1 16,-19 0-16,1-17 0,0-18 15,-1-35 1,-17 53-16,0-71 15,0 71-15,-17-54 16,-1 54-16,0 0 16,1 35-16,17 53 15,0 0-15,0 0 16,35 70 0,0-17-16,-17-71 15,0 18-15,-18-18 0,0-17 16,-18 17-16,0-35 15,-17 0-15,35-17 16,-18-19 0,18 19-16,0-1 15,18 1-15,0 17 0,-1-18 0,54 18 16,-18 0-16,35 0 16,-53 0-16,1 0 15,-36 18 1</inkml:trace>
  <inkml:trace contextRef="#ctx0" brushRef="#br0" timeOffset="395645.3371">27164 11977 0,'0'0'16,"-18"-18"-16,18 36 0,-17 52 15,-1-34-15,18 34 16,0 54-16,0-18 16,18-71-16,-1 0 15,1 0-15,17 1 16,-17-19-16,17 1 0,-17-18 16,-1 0-16,1 0 0,0-18 15</inkml:trace>
  <inkml:trace contextRef="#ctx0" brushRef="#br0" timeOffset="396063.594">27358 12330 0,'18'53'16,"-36"-106"-16,36 141 0,-18-71 0,0 1 0,0 17 16,0-52 15,17-36-16,-17 18-15,35-18 16,-17 17-16,-18 19 0,18-1 16,-1 0-16,-17 36 15,0 17 1,0 1-16,0 17 16,-17-18-16,17-18 15,17 1-15,1-18 16,17-35-1,-17 17-15,0 18 16,17-53-16,-17 36 16,-18-1-1,0 36-15,0 17 16,0-17-16,0-1 16,0 1-1,17-1-15,1-17 16,-1-17-16,1 17 15,0-18 1</inkml:trace>
  <inkml:trace contextRef="#ctx0" brushRef="#br0" timeOffset="396172.6231">27746 12400 0,'0'35'0,"18"1"15,-1-36-15,1 17 16,17-17-16</inkml:trace>
  <inkml:trace contextRef="#ctx0" brushRef="#br0" timeOffset="396296.2045">27817 12136 0,'17'-18'15,"1"18"-15,-1 0 16,1 0-16,-18 18 0</inkml:trace>
  <inkml:trace contextRef="#ctx0" brushRef="#br0" timeOffset="396558.7734">27922 12418 0,'0'17'16,"0"-34"-16,18 52 0,0-35 15,-18-18 1,0 1-16,0-1 15,0-17 1,17 17-16,-17-17 16,18 17-16,0 18 15,-1 18 1,1 17 0,-18-17-16,17 0 0,-17-1 15,0 18-15,18-17 16,-18 0-16</inkml:trace>
  <inkml:trace contextRef="#ctx0" brushRef="#br0" timeOffset="396880.042">28258 12383 0,'17'0'15,"-17"-18"-15,35 18 16,-17 0 0</inkml:trace>
  <inkml:trace contextRef="#ctx0" brushRef="#br0" timeOffset="397559.6296">28240 12524 0,'0'17'0,"0"1"16,0 0-16,18-1 15,-1 1-15,-17-1 16,18-17-1,-18 18-15</inkml:trace>
  <inkml:trace contextRef="#ctx0" brushRef="#br0" timeOffset="397908.4441">28434 12012 0,'0'124'0,"0"-248"0,0 318 16,18-88-16,-18-53 15,35 0 1,-35-36-16,0 1 0,17-18 16,-17-18-16,36-17 15,-19 0-15,19-18 16,-19 35-16,19 1 15,-19 17-15,1 17 16,-1 1 0,-17 17-16,0-17 15,-17 0-15,17-1 16,-18 1-16,18-36 31,18 18-15</inkml:trace>
  <inkml:trace contextRef="#ctx0" brushRef="#br0" timeOffset="398870.4399">28822 12312 0,'0'0'15,"-18"18"1,18 17 0,0-17-16,0 34 15,18-52-15,0 18 0,17 0 16,-17-18-16,17-18 15,-18 18-15,-17-35 16,-17 17-16,-1-17 16,18 17-1,-17 18-15,17-17 16,17 34 0,1-17-16,-1 18 15,19-18 1,-19 18-16,1-18 15,-18-18 1,0 0-16,-18 1 16,1-19-16,17 19 15,17-1 1,1 0-16,35 18 16,-18 0-16,18 0 15,-35 0-15,17 0 16,-17 0-16,-18-17 15,-18 17 1,0-36 0,18 19-16,-17-18 15,-1-1-15,18 19 16,-18-1-16,18 0 0,0 36 16,0 35-1,0-18 1,18 53-16,-18-52 15,0 17-15,0-18 0,0 35 16,0-52-16,18 17 16,-1-35-1,1 0-15,0-17 0,-1-1 16,1 0-16,0 1 0,-18-18 16,17 17-16,-17-17 15,0 52 16,0 19-15,18-19-16,-18 18 16,17-17-16,1-18 15,0 0 1,-1-18-16,1-17 0,-18 0 16,18-18-1,-18 18-15,0-36 0,0 36 16,0-18-1,0 71 1,0 34-16,0-16 16,17 52-1,-17-70-15,18 17 0,-18-17 16,18-1-16,-18 1 0,17-18 16,-17-18-1,18 1-15,0 17 16,17 0-1,-18 0-15,1 35 16,0-18-16,-1 19 16,-17-19-16,0 1 15,18 0-15,-36-18 16</inkml:trace>
  <inkml:trace contextRef="#ctx0" brushRef="#br0" timeOffset="400034.1286">30551 12171 0,'0'-53'16,"0"35"-16,-18 18 0,0 0 16,-17 0-16,0 18 15,-1 0-15,1-1 0,0 1 0,0 35 16,17-18 0,18-17-16,0 17 15,18-35-15,35 18 16,-36-18-16,18 17 0,1-17 15,-19 0-15,-17 18 16,-17-18 0,-36 18-1,35-1-15,-35-17 16,36 0-16,17 18 16,17-36-1,19-17-15</inkml:trace>
  <inkml:trace contextRef="#ctx0" brushRef="#br0" timeOffset="400143.6343">30533 12277 0,'18'35'15,"-1"18"1,1-18 0,17-17-1</inkml:trace>
  <inkml:trace contextRef="#ctx0" brushRef="#br0" timeOffset="400283.3465">30586 12100 0,'0'0'0,"0"-17"16,17 34-1,1 1 1</inkml:trace>
  <inkml:trace contextRef="#ctx0" brushRef="#br0" timeOffset="400771.9798">30727 12224 0,'18'0'15,"-1"17"-15,19-17 16,-19 18-16,1 0 16,-18 17-1,0-17-15,0-1 0,0 1 16,0 0-16,0-1 0,-18 18 15,18-17-15,0 0 16,18-1-16,-1-17 16,19 0-1,-1-17-15,-17 17 0,-1-18 16,19-17 0,-19 17-16,1 1 15,-1 17-15,-17-18 16,-17 0-16,-1 18 15,1 0-15,-1 18 16,18 0-16,0-1 16,18-17-16,-1 18 15,1-18-15,17 17 16,-17-17-16,-1 0 16,1 0-16,0 0 0,-1 0 15</inkml:trace>
  <inkml:trace contextRef="#ctx0" brushRef="#br0" timeOffset="401056.694">31415 12241 0,'0'0'0,"35"-17"15,0 17-15,-17 0 0,17 0 16,-17 0-16</inkml:trace>
  <inkml:trace contextRef="#ctx0" brushRef="#br0" timeOffset="401145.7919">31450 12330 0,'35'-71'0,"-70"142"0,35-54 16,53 1 0,-18-18-16,36 0 15</inkml:trace>
  <inkml:trace contextRef="#ctx0" brushRef="#br0" timeOffset="401695.6541">32050 12347 0,'0'0'0,"-18"36"0,18 16 16,0-34-16,0 0 15,0-1-15,0-34 16,18-1-1,-18 0-15,18-52 16,-18 35-16,0-1 0,17 19 16,1-19-16,-18 19 15,17 17-15,-17 35 16,0-17-16,0 17 16,0 0-16,0 18 15,0-35-15,0-1 16,18-17-16,0 0 15,-1-17-15,1-18 16,0 17-16,-1-17 16,19 17-1,-19 0-15,1 18 0,-1 0 16,1 18-16,0 0 16,-1-1-16,1 19 15,-18-19-15,18 1 16,-18-1-16,0 1 15,0 0-15,0-36 16</inkml:trace>
  <inkml:trace contextRef="#ctx0" brushRef="#br0" timeOffset="401918.4058">32473 11695 0,'0'0'16,"88"123"-16,-35-35 0,18 0 0,52 54 16,-70-72-16,35 36 15,-88-35 1,18-19-16,-18 1 16,-18 0-16,-17-17 0,-35 69 15,17-69-15,-53 34 16,53-52-16</inkml:trace>
  <inkml:trace contextRef="#ctx0" brushRef="#br0" timeOffset="409303.2453">28540 13159 0,'17'0'0,"1"0"31,-18 17 0,0 1-15,-18 35-1,1-36-15,17 36 16,0-17-16,0-19 0,0 19 16,17-1-1,-17 0-15,18-17 16,-18 17-16,0-17 15,-18 35-15,18-18 16,-17 35-16,17-34 16,-18-19-16,18 19 0,0-1 15,0-17 1,0 17-16,18-35 16,-18 17-1,17-17-15,-17 18 16,18-18-1</inkml:trace>
  <inkml:trace contextRef="#ctx0" brushRef="#br0" timeOffset="409599.1267">28293 13688 0,'17'53'16,"19"17"-1,-36-34-15,53 34 16,-36-17-16,19-18 16,-19 1-16,1-19 15,17 1-15,0-1 0,36 1 16,-36-18-16,53-53 15,-52 36-15,17-36 16,-36 17-16,1 1 16,-18 17-16,-18 18 15</inkml:trace>
  <inkml:trace contextRef="#ctx0" brushRef="#br0" timeOffset="411156.272">27270 14517 0,'35'0'0,"0"0"16,1-18-16,87 1 15,-52 17-15,70-18 16,-88 18-16,0-18 0,-18 18 16,0 0-1,-35 18-15</inkml:trace>
  <inkml:trace contextRef="#ctx0" brushRef="#br0" timeOffset="411328.4421">27623 14605 0,'0'0'16,"35"71"-16,-35-19 0,17 37 15,-17-54-15,18 71 16,-18-71-16,0 53 15,18-70-15,-1 0 16,1-18-16</inkml:trace>
  <inkml:trace contextRef="#ctx0" brushRef="#br0" timeOffset="411868.039">27940 14923 0,'0'52'16,"0"-104"-16,-18 122 0,18-35 0,18 1 16,-18-19-1,53 1-15,-35-18 16,17 0-16,-18 0 16,19 0-16,-19 0 0,19-35 15,-36 17-15,0-35 16,0 35-16,-18-34 15,0 34-15,1-17 16,34 52 15,19-17-15,-19 18-16,19-18 16,-19 0-16,1 0 15,0 0-15,-1 0 16,1 0-1,-18 18-15,0 34 16,0-16-16,0 17 16,17-36-1,1 1-15,0 17 16,17-35-16,18 18 16,-35-18-16,-1 0 0,1 0 0,17-18 15,-17-17 1,-18 17-16,0 1 0,-36-36 15,19 17-15,-36 1 16,35 18-16,1 17 16,-1 0-16,18 17 31,0 1-31</inkml:trace>
  <inkml:trace contextRef="#ctx0" brushRef="#br0" timeOffset="412624.0638">29510 14429 0,'18'0'16,"-1"0"0,1 0-16,-18 17 15,0 19 1,0 34-16,0 54 15,0-54-15,0 1 16,0 52-16,0-70 16,35 35-1,-17-52-15,17-1 16,-17-35-16,-1 0 0</inkml:trace>
  <inkml:trace contextRef="#ctx0" brushRef="#br0" timeOffset="412890.6038">29810 14975 0,'0'0'16,"0"36"-16,0-19 0,17 19 16,1-36-16,35 35 15,-35-35-15,17 0 16,35 0-16,-52-18 15,17-17-15,-17 17 16,-36-35-16,1 36 16,-36-36-16,35 53 15,-35-18 1,36 18-16,-1 0 16,18 18-16</inkml:trace>
  <inkml:trace contextRef="#ctx0" brushRef="#br0" timeOffset="413197.7987">30163 15046 0,'-18'35'16,"36"-70"-16,-36 88 15,18-71 1,18 1-1,-1-19-15,1 1 16,-18 0-16,17 0 16,1 17-16,0 18 15,17-18 1,-17 18-16,-1 36 16,1-19-16,-18 1 0,18 17 15,-18 18-15,17-35 16,1 35-1,-1-36-15,19 1 16</inkml:trace>
  <inkml:trace contextRef="#ctx0" brushRef="#br0" timeOffset="413651.5922">30656 14923 0,'-17'17'0,"-1"-17"15,0 53-15,18-18 16,0-17-16,18 0 16,0 17-1,17-35-15,-17 0 16,-1 0-16,1-35 16,0-1-16,-18 19 15,0-1-15,0 36 31,17 35-15,-17 0-16,18 70 16,0-52-16,-1-1 15,1 1-15,-18-18 0,0 52 16,0-69-16,-35 17 16,-1-53-16,-17 17 15,18-34-15,-18-36 16,35 17-16,-17-34 15,35 17-15,18 18 16,-1-18-16,54-53 16,-18 71-16,-18-1 15,18 19-15,71-36 16,-36 18-16,-53 35 16,0 0-16,-70 0 15</inkml:trace>
  <inkml:trace contextRef="#ctx0" brushRef="#br0" timeOffset="414380.5427">27623 15946 0,'0'158'0,"0"-316"0,0 405 15,0-142-15,0-34 16,0 17-16,35 18 15,-35-88-15,17 17 16,-17-53-16,0-70 16,0 35-16,0 0 15,0-17-15,-17 17 0,17-18 16,0 1-16,17 17 0,1-88 16,0 88-1,35 0-15,-18 35 16,0 18-16,18 18 15,-35 17-15,-18 36 16,-18-36-16,0 0 16,-34 36-16,16-54 15,1 1-15,17-18 16,1-18-16</inkml:trace>
  <inkml:trace contextRef="#ctx0" brushRef="#br0" timeOffset="414769.495">27940 16051 0,'18'0'16,"-1"0"-16,36-17 15,-18-1-15,-17 0 0,17 1 16,1-18-16,-36 17 15,0 0 1,0 1-16,-18 17 0,-35 0 16,35 0-16,1 17 15,-18 19-15,17-1 16,18 35-16,18-34 16,34-1-16,-16-17 15,34-1-15,-34-17 16,34-35-1,-52 17-15,17-35 16,-35 18-16,0-18 16,-18 36-16,18-36 15,0 35-15,18 18 16,17 0 0,1 18-16,-1-18 15</inkml:trace>
  <inkml:trace contextRef="#ctx0" brushRef="#br0" timeOffset="415120.8674">29104 15928 0,'18'88'16,"-36"-176"-16,53 229 0,-17-106 0,17 36 16,-17-53-16,-18-1 15,18-17-15,-1 0 16,-17-17-16</inkml:trace>
  <inkml:trace contextRef="#ctx0" brushRef="#br0" timeOffset="415226.2691">29139 15752 0,'0'0'16,"0"-18"-16,0 36 0</inkml:trace>
  <inkml:trace contextRef="#ctx0" brushRef="#br0" timeOffset="415399.3441">29228 15998 0,'0'0'0,"17"0"0,36 18 16,-18-18-16,36-18 15,-36 18-15,18-17 16,-35 17-16,0-18 0,-1 18 16,-34-35-1,-1 17-15</inkml:trace>
  <inkml:trace contextRef="#ctx0" brushRef="#br0" timeOffset="415589.3071">29386 15646 0,'0'0'15,"18"35"-15,0 0 16,-1 1-16,-17 16 16,0 1-16,0 0 0,0 0 15,0 0-15,0 0 0,0-18 0,-17 1 16,17-1-16,17 0 15,1-35-15,-18 18 16,18-18-16,17-18 16</inkml:trace>
  <inkml:trace contextRef="#ctx0" brushRef="#br0" timeOffset="416210.7216">29545 16157 0,'35'0'16,"-17"-17"-1,17 17-15,18-18 16,-17-17-16,-19 35 0,-17-18 16,0 0-1,-17 1-15,-19 17 16,19 0-16,-1 17 16,18 1-16,0 35 15,0-35-15,18-1 16,-1 1-16,1 0 0,35 17 15,-36-18 1,1-17 0,-18-17-16,0-18 15,0 17-15,0 0 16,18-17 0,-18 17-16,35-17 15,-17 17-15,35 1 16,-18 17-16,18 17 15,-36-17-15,1 18 16,-18 0-16,0-1 16,-18 1-16,-17 17 15,17-17 1,1 17-16,17-17 16,0-1-16,0 1 15,17 0-15,19-18 16,-1 0-16,0 0 15,-17-18-15,0 0 16,-18 1-16,0-1 16,0-17-16,0 17 15,0 1-15,0-1 0,0 0 16,0 36 15,35 17-31,-17-17 16,17 0-16,-18-1 15,19 1-15,-19-18 16,19 0 0,-36-18-16</inkml:trace>
  <inkml:trace contextRef="#ctx0" brushRef="#br0" timeOffset="416372.6616">30286 16087 0,'0'17'16,"0"-34"-16,0-1 0,18 0 0,-18 1 15,17-1-15,1 18 0,35-18 16,-36 18-16,36 0 15,-35 0-15,0 0 16,-1 0-16,1 0 16,-36-17-1,1-1 1</inkml:trace>
  <inkml:trace contextRef="#ctx0" brushRef="#br0" timeOffset="416532.8983">30427 15840 0,'0'70'0,"0"-140"0,0 176 15,0-54-15,-18 1 0,18-17 16,0 17-16,18 17 16,0-35-16,-1-17 15,1 0-15,0-18 0</inkml:trace>
  <inkml:trace contextRef="#ctx0" brushRef="#br0" timeOffset="416694.3092">30674 16157 0,'0'0'15,"18"36"-15,-1-1 16,-17-18-16,18-17 15,0 18-15,-18-36 16</inkml:trace>
  <inkml:trace contextRef="#ctx0" brushRef="#br0" timeOffset="416794.5755">30745 15963 0,'17'-17'15</inkml:trace>
  <inkml:trace contextRef="#ctx0" brushRef="#br0" timeOffset="417035.6042">30868 16104 0,'18'53'16,"-36"-106"-16,36 124 0,-18-53 0,35 17 15,-17-35-15,17 17 16,-17-17-16,17-17 16,-18-1-16,-17 1 15,0-1-15,0-17 16,0-1-16,-35 1 16,18 17-16,-1 18 15,18 18-15</inkml:trace>
  <inkml:trace contextRef="#ctx0" brushRef="#br0" timeOffset="417296.6656">31080 16210 0,'0'0'15,"0"-17"-15,17-1 16,1 0-16,17-17 0,18 0 15,0 17 1,-35 18-16,-1 0 16,1 0-16,0 18 15,-18-1-15,0 1 16,17 0-16,1-1 16,0 19-1,-1-19-15</inkml:trace>
  <inkml:trace contextRef="#ctx0" brushRef="#br0" timeOffset="417785.7259">30762 15963 0,'18'0'31,"0"0"-15,-18-17-1</inkml:trace>
  <inkml:trace contextRef="#ctx0" brushRef="#br0" timeOffset="418896.2386">31203 16104 0,'0'18'16,"18"0"-16,-18 17 15,0 0-15,0 0 16,0 18-1,0-35-15,0 0 16,0-36 0,0 0-1,17 1-15,1-19 16,-18 1-16,35 0 16,-35 0-16,18 17 15,0 0-15,-1 1 16,19 17-16,-36 17 15,35 1-15,-17 0 16,-1 35-16,1-36 16,-1 36-1,-17-35-15,0 17 16,0-17-16,0-1 0,0 19 16,-17-36-1</inkml:trace>
  <inkml:trace contextRef="#ctx0" brushRef="#br1" timeOffset="427744.0226">12488 9066 0</inkml:trace>
  <inkml:trace contextRef="#ctx0" brushRef="#br1" timeOffset="428100.0305">12488 9066 0,'53'-70'15,"-53"52"-15,-17 1 16,-1-1-16,0 0 16,-17 1-16,17 17 15,-52 35-15,35-17 16,-36 34-16,53-16 15,1 34-15,17-52 16,0 17-16,0 1 16,17-19-16,19 18 0,-1 1 15,18-19-15,35 36 16,-35-17-16,18 16 16,-54-16-16,1 17 15,-36-36-15,-17 19 16,0-19-16,-54 1 15,37-1-15,-37-17 16,54 0-16,0 0 16,35-17-1</inkml:trace>
  <inkml:trace contextRef="#ctx0" brushRef="#br1" timeOffset="428289.6632">12718 9419 0,'17'0'15,"19"0"-15,16-17 16,-16-1-16,34 0 16,-34 1-16,-1 17 15,-17-18-15,-1 18 16,-17-18-16</inkml:trace>
  <inkml:trace contextRef="#ctx0" brushRef="#br1" timeOffset="428466.03">12894 9137 0,'18'71'15,"-36"-142"-15,36 177 0,-18-53 0,0 0 16,0 0-16,0 17 15,0-17-15,0-18 0,17 36 16,1-54-16,0-17 16,-1 0-16</inkml:trace>
  <inkml:trace contextRef="#ctx0" brushRef="#br1" timeOffset="428695.3654">13106 9472 0,'0'0'0,"-18"18"0,18 35 16,0-36-16,35 36 16,-17-53-16,17 0 0,36 0 15,-54 0-15,36-35 16,-53 17 0,0-17-16,0 0 15,-35-1-15,0 36 16,0-17-1,-1 17-15,19 17 16</inkml:trace>
  <inkml:trace contextRef="#ctx0" brushRef="#br1" timeOffset="429169.2676">13423 9472 0,'0'0'0,"-17"18"0,-1 17 15,18-17-15,0 17 16,18-17-16,34 17 16,-16-35-16,-1 17 15,0-17-15,1-17 16,34-1-16,-52-17 16,17-18-16,-35 35 15,-18-52-15,1 17 16,17 18-16,-18-18 15,-17-18-15,-18-35 16,35 71-16,1 17 0,17 1 16,0 34-16,17 72 15,1-36-15,0-1 16,17 72-16,-17-54 16,-1-34-16,1 17 0,17 0 15,-35-36 1,18-17-1,-18-35-15,17 0 16,1-18-16,-18 35 16,18 0-16,-1 18 15,1 0-15,-18 18 16,18 0-16,-18-1 16,17 36-16,-17-35 15,35 35-15,-17-36 16,0-17-1</inkml:trace>
  <inkml:trace contextRef="#ctx0" brushRef="#br1" timeOffset="429469.9466">14023 9472 0,'-18'18'15,"36"-36"-15,-53 53 0,35 18 16,0-35-16,17 17 15,1-17-15,35-1 16,-36-17-16,1-17 0,0 17 16,-1-35-1,-17 17-15,0-17 0,0 17 16,-17-17-16,17 17 16,-18 18-16,18-18 0,0 36 31,18 0-31,-1-1 15,19 19 1,-19-19-16,19-17 0,-19 0 16,1 18-16,0-18 15</inkml:trace>
  <inkml:trace contextRef="#ctx0" brushRef="#br1" timeOffset="429752.5103">14340 9384 0,'0'0'16,"-17"0"-16,17 18 0,-18-1 15,1 1-15,17 35 16,17-36-16,-17 1 16,35 0-16,1-1 15,17 1 1,-36-18-16,1 0 0,-36 18 15,1-18 1,-36 0-16,35 17 16,-35-17-16,36 18 15,-1-18-15,18-18 16,0 1 0</inkml:trace>
  <inkml:trace contextRef="#ctx0" brushRef="#br1" timeOffset="429930.5372">14464 9402 0,'0'17'15,"18"-17"-15,-1 18 16,36-36-16,-18 18 16,18-35-16,-35 35 15,-18-18-15,0-17 16,0 17-16,-18 1 15,1-1-15</inkml:trace>
  <inkml:trace contextRef="#ctx0" brushRef="#br1" timeOffset="430085.3836">14587 9260 0,'18'106'0,"-36"-212"0,36 248 16,-18-107-16,18 0 15,-18 0-15,17-17 0,-17 17 0,18-35 16,0 18 0,-1-18-16</inkml:trace>
  <inkml:trace contextRef="#ctx0" brushRef="#br1" timeOffset="430207.8915">14799 9543 0,'0'53'15,"0"-106"-15,0 123 0,0-52 16</inkml:trace>
  <inkml:trace contextRef="#ctx0" brushRef="#br1" timeOffset="430331.2318">14834 9384 0,'18'-18'15,"-36"36"-15,54-36 0,-19 36 16</inkml:trace>
  <inkml:trace contextRef="#ctx0" brushRef="#br1" timeOffset="430515.1725">14940 9507 0,'0'18'15,"0"-36"-15,0 54 0,18-19 0,-1 1 16,1 0-16,17-1 16,1-17-1,-19 0-15,1-17 0,17-1 16,-17 18-16,-18-18 16,-18 18-16</inkml:trace>
  <inkml:trace contextRef="#ctx0" brushRef="#br1" timeOffset="431199.782">12559 10372 0,'0'0'16,"-18"-36"-16,1 19 0,-19-19 15,1 19-15,0 17 16,17 17-1,-17 19-15,17 52 16,1-53-16,17 1 0,35 16 16,-17-34-1,-1 0-15,54-18 16,-36 0-16,18-36 16,-35 19-16,-1-1 0,1 18 15,-18-35-15,0 17 16,0 36-1,17 35-15,-17 0 0,18 0 16,-18 35-16,35-18 16,-17 1-16,17 70 15,-17-88-15,0 0 0,-18 17 16,0-52-16,0 0 16,-18-1-16,0-17 0,-17-17 15,-18-36 1,18 18-16,-36-54 15,36 36-15,-18-70 16,35 52-16</inkml:trace>
  <inkml:trace contextRef="#ctx0" brushRef="#br1" timeOffset="432205.5083">12753 10513 0,'0'0'16,"35"70"-16,-17-52 0,-18 0 0,17-1 15,-17-34 17,-17-19-32,-1-34 15,18 35-15,-17-1 16,17 19-16,0-19 0,35-17 16,-35 36-1,17 17-15,19 0 16,-19 0-16,19 17 15,-19 1-15,1-18 16,17 18-16,-17-18 16,-18 17-1,0 1 1,0 0 0,0-1-16,18 19 15,-1-36-15,-17 17 0,18 1 16,-1-18-16,19 0 15,-19 0-15,1 0 16,0 0-16,-1-35 16,-17 17-16,0-17 15,-17 35-15,-1-36 16,0 36-16,18 18 16,0 17-1,18-17-15,0 17 16,52-17-16,-52-1 15,52 1-15,-52-18 16,17 0-16,-17 0 0,0 0 16,-1-18-16,-17 1 15,-17-1 1,-1 1-16,0-1 16,1 18-16,17 18 15,0 17 1,17-18-16,19 1 15,-19 0-15,36-18 16,-18 0-16,-17-18 16,0 18-16,-1-53 15,1 0-15,-18 18 16,0 17-16,-18-17 0,1 0 16,-1-53-1,0 52-15,-17-52 16,17 53-16,-17 0 15,18 35-15,-1 35 16,18 0-16,18 53 16,-1-35-16,36 53 15,-18-71-15,36 36 16,-36-53-16,-17-1 16,17 1-16,18-18 15,-35 0-15,-18-18 16,0 1-1,-18-1-15,18 0 16,-18 1-16,18 34 31,18-17-31,0 0 16,-1 0 0,-17-17-1,-17-1 1,17 0-16,-18 18 0,0-17 15,36 17 1,-18 17 0</inkml:trace>
  <inkml:trace contextRef="#ctx0" brushRef="#br1" timeOffset="432509.9975">13829 10442 0,'18'0'31,"-1"0"-31,18 0 16,-17-17-16,0 17 0,-1 0 15,19 0-15,-36-18 16,-18 18 15,36 0 16,-1 18-31,1-18-16,0 17 15,-1-17-15,1-17 0,-1 17 16,-17-18-16,0 0 16</inkml:trace>
  <inkml:trace contextRef="#ctx0" brushRef="#br1" timeOffset="432660.2096">14182 10266 0,'0'0'0,"35"0"16,-17 17-16,17-17 0,18 0 15,-36-17 1,1 17-16,0-18 0,-1 1 16,-17-1-16,-17 18 15,17-18-15,-18 1 0,0-1 16</inkml:trace>
  <inkml:trace contextRef="#ctx0" brushRef="#br1" timeOffset="432787.8431">14340 10248 0,'0'0'16,"18"124"-16,-18-89 0,35 36 16,-17-36-16,-18-18 0,18 1 15,-18 0 1</inkml:trace>
  <inkml:trace contextRef="#ctx0" brushRef="#br1" timeOffset="433503.2455">12859 11148 0,'0'0'0,"-53"70"0,18-34 15,-1 17-15,1 17 16,17-35-16,18 36 16,0-53-16,36 17 15,-19-35-15,19 0 0,34-18 16,-35 1-1,18-54-15,-17 36 16,-1-53-16,-35 52 16,0-17-16,-18-35 15,-17 35-15,-18-35 16,35 53-16,-17-1 0,-18-16 16,36 34-1,17 36-15,0 17 16,0 18-16,17 17 0,1 1 15,52 88-15,-34-106 16,-1 17-16,36 18 16,-36-52-16,35-1 15,-34-35-15,-1 0 16,-17-18-16</inkml:trace>
  <inkml:trace contextRef="#ctx0" brushRef="#br1" timeOffset="433783.6506">13141 11307 0,'0'0'15,"35"0"-15,-17 17 0,17-17 0,0-35 16,1 35 0,-19-18-16,19-17 15,-19 17-15,-17 1 0,0-1 16,-35-17-16,17 35 15,-35 0 1,18 17-16,18 1 0,-1 0 16,0-1-16,1 1 0,17 35 15,17-18-15,36 0 16,-18-17-16,54 0 16,-54-18-16,35 0 15,-52 0 1</inkml:trace>
  <inkml:trace contextRef="#ctx0" brushRef="#br1" timeOffset="434027.9053">13547 11165 0,'-36'18'16,"72"-36"-16,-89 54 0,35-19 15,18 36-15,0-35 16,0 17-16,18-17 0,17 17 15,-17-17-15,35 17 16,-53-17 0,17-18-16,-17 17 15,-17-17-15,-19 18 16,1-18-16,17 0 0,1 0 16,-19 0-16,19 0 15,-1 0-15</inkml:trace>
  <inkml:trace contextRef="#ctx0" brushRef="#br1" timeOffset="434523.4812">13705 11254 0,'0'0'15,"-17"17"-15,-1 1 16,18 17-1,18-17-15,17 17 16,0-35-16,18 35 16,-17-35-16,-19 0 0,18 0 15,1-17-15,-36-1 16,17-17-16,-17 17 16,-17-35-1,-1 36-15,0-1 0,1 0 16,-18 18-16,17 0 15,0 0-15,18 18 16,18 17-16,0 1 16,17-1-1,-18-18-15,36 1 16,-35-18-16,35 0 16,-35 0-16,-1-18 15,1 1-15,-18-1 16,0 1-16,17-1 15,1 36 17,0 17-32,-1-18 15,1 19 1,0-36-16,-1 17 16,1-17-16,0 0 15</inkml:trace>
  <inkml:trace contextRef="#ctx0" brushRef="#br1" timeOffset="434690.1417">14340 11218 0,'53'0'0,"-106"0"0,142 0 15,-36 0-15,-36-17 16,18 17-1,-35-18-15</inkml:trace>
  <inkml:trace contextRef="#ctx0" brushRef="#br1" timeOffset="434918.3512">14464 10971 0,'0'0'15,"-18"53"-15,18-17 0,0 34 16,0-35 0,0 18-16,0 18 0,18-36 15,35 0 1,-18-35-16,0 0 16,-17 0-16,17 0 0,1 0 15,-19-17-15,18-1 16,-35 1-16</inkml:trace>
  <inkml:trace contextRef="#ctx0" brushRef="#br1" timeOffset="451196.2269">13441 12136 0,'0'-18'0,"-18"18"16,-17 18 0,17-18-16,-17 52 15,17-34-15,1 35 16,17-35-16,0-1 16,0 1-16,17 0 15,1 17-15,0-17 16,-18 17-16,17-18 15,-17 19-15,-17-1 16,-1 0-16,0-17 16,1 17-1,17-17-15,-18-1 16,18 1-16,0 0 0,18-1 16,-18 1-16,35 17 15,-17-17-15,-1 0 16,1-18-16,-18 17 15,-18 1 1,1-18-16</inkml:trace>
  <inkml:trace contextRef="#ctx0" brushRef="#br1" timeOffset="451463.0129">13106 12700 0,'17'71'16,"-34"-142"-16,34 177 0,-17-71 0,0 0 15,18-17-15,0 17 16,-1-17-16,36 0 16,-35-18-16,70 0 15,-53-18-15,36-17 16,-54 17-16,19-35 15,-36 35-15,0-17 16,-18 35 0,0 0-16</inkml:trace>
  <inkml:trace contextRef="#ctx0" brushRef="#br1" timeOffset="459566.1931">12259 13723 0,'0'-18'16,"0"1"-1,0-1 1,18 36 15,-18 70-31,0-35 16,0 70-1,0-52-15,-18 35 16,18-53-16,0-18 16,0 0-16,0-17 0,18 35 15,17-53-15,18 17 16,-35-17-16,34 0 15,-16-17-15,-19 17 16</inkml:trace>
  <inkml:trace contextRef="#ctx0" brushRef="#br1" timeOffset="459849.731">12629 14129 0,'-17'0'0,"17"17"15,0 1-15,0 35 16,0-18 0,35 18-16,0-35 0,-17-1 15,17 1-15,-17-18 16,17 0-16,-17 0 0,-1 0 16,1-18-16,0 1 15,-1 17-15,-17-18 0,0-35 16,-17 36-16,-1-19 15,0 19-15,-17-19 16,18 36-16,-1 0 16</inkml:trace>
  <inkml:trace contextRef="#ctx0" brushRef="#br1" timeOffset="460127.3686">12912 14041 0,'0'0'16,"-36"0"-16,19 0 0,-1 17 15,18 1-15,0-1 16,0 1-16,53 53 16,-35-54-16,52 19 15,-52-19-15,35 19 16,-36-19-16,-17 1 15,0-1-15,-17 1 16,-1-18-16,-35 18 16,36-18-16,-36 0 15,35 0-15,0-18 16,18 0-16</inkml:trace>
  <inkml:trace contextRef="#ctx0" brushRef="#br1" timeOffset="460450.4227">13053 14235 0,'17'0'16,"1"0"-16,0 0 16,17-36-16,0 19 15,1-1-15,-36 0 16,17 1-16,-17-1 0,-17 0 15,-1 18 1,-17 0-16,17 0 0,-35 18 16,35 0-16,1-1 15,17 19-15,0-19 16,35 19 0,0-19-16,-17 1 0,17-18 15,18 0-15,-18 0 0,1 0 16,17 0-16,-36 0 15,-34 0 1</inkml:trace>
  <inkml:trace contextRef="#ctx0" brushRef="#br1" timeOffset="461189.2426">14217 14005 0,'0'0'16,"-35"-17"-16,17 17 0,0 0 0,-35 17 15,36 1-15,-18 17 16,17 0-1,36 1-15,-18-1 16,52 18-16,19-18 16,-53-17-16,35 0 15,-53-1 1,0 1-16,-18-1 16,-35-17-1,35 0-15,1 0 0,-19 0 16,1 0-1,18-17-15,17-1 16</inkml:trace>
  <inkml:trace contextRef="#ctx0" brushRef="#br1" timeOffset="461523.9748">14411 14411 0,'0'0'0,"18"53"0,-1 106 16,-17-89-16,18 36 15,-18-53-15,18-18 16,-18-17-16,0-36 16,-18-17-16,0-53 15,1 35 1,-19-71-16,36 54 16,-17-71-16,17 70 15,17-35-15,1 71 16,53 17-16,-36 18 15,18 18 1,-36 0-16,-17-1 16,0 19-16,0-19 0,0 19 15,-35-19-15,-18 18 16,36-17-16,-19-18 0,19-18 16,-1 18-16,18-17 0,0-36 15</inkml:trace>
  <inkml:trace contextRef="#ctx0" brushRef="#br1" timeOffset="461846.4408">14534 14235 0,'18'53'16,"-36"-106"-16,54 106 15,-1-36-15,0-17 16,89-35-16,-54 0 15,-34-18 1,-54 17 0,-17 19-1,-1-1-15,-52 18 16,18 18-16,34 17 16,19 0-16,34 18 15,1-35-15,35 35 16,-18-36-16,36 1 15,-36 0-15,36-18 16,-54 0-16,19 0 16,-36-18-16</inkml:trace>
  <inkml:trace contextRef="#ctx0" brushRef="#br1" timeOffset="462466.7954">14958 14252 0,'17'0'16,"19"0"-16,-19-17 15,1 17-15,0-36 16,-1 19-16,-17-1 16,-17 18-1,-19 0 1,19 18-16,-19 17 15,19-35-15,17 18 0,-18-1 16,18 1 0,18-18-16,35 0 15,-36 0 1,36-18-16,-35 18 16,0-17-16,-1 17 15,-17 17 1,-17 1-1,17 0-15,0 17 16,17-18-16,1 1 16,-1 0-16,1-18 0,0-18 15,-1 0-15,36-17 16,-35 0-16,0 0 0,17-54 16,-35 54-1,17-18-15,-17-35 16,0 53-16,-17-71 15,-1 71-15,-17-18 16,17 35-16,1 18 0,-1 0 16,0 71-1,18-36-15,0 18 16,0 53-16,18-53 16,17 35-16,-17-53 15,0 0-15,17-17 0,-18 0 16,19 17-16,-19-35 15,1 0 1,0-18 0</inkml:trace>
  <inkml:trace contextRef="#ctx0" brushRef="#br1" timeOffset="463103.764">15452 14164 0,'0'0'0,"17"35"15,-17-17-15,18 0 16,17 17-16,-17-17 16,17-18-1,-17 0-15,-1-18 0,19 0 16,-36 1-16,0-1 15,0 0 1,-18 1-16,18 34 31,18 1-15,-18 0-16,17-1 16,1 1-1,0 0-15,-1-18 0,1 0 16,0 0-16,-1 0 15,-17-18 1,18 18 0,-18 18-1,17 17 1,1 0-16,0 53 16,-18-52-16,17-1 15,-17 0-15,18-17 0,-18-1 16,0 1-16,0 0 0,-18-18 15,18-18-15,-17-17 16,-1-1-16,18-34 16,18 35-1,-1-18-15,1 17 0,35-34 16,-18 35-16,18 17 16,-35 0-16,17 36 15,-35 0-15,-18-1 16,-17 19-16,0-19 15,0-17-15,-36 18 16,18-18 0,35 0-16,1 0 0</inkml:trace>
  <inkml:trace contextRef="#ctx0" brushRef="#br1" timeOffset="464103.0335">12153 14905 0,'0'0'16,"0"-71"-16,-17 54 15,-1-1-15,0 18 16,1 53-16,-1-18 15,18 71-15,0-35 16,18 70 0,-1-71-16,19-17 0,-19 18 15,1-36-15,-1 18 0,1-35 16,0 35-16,-36-53 31,0-18-31,1 0 16,-18-35-16,17 36 15,0-36-15,18 35 16,18 0-16,0 18 16,17 0-16,0 0 15,-17 18-15,-1-18 16,1 18-16,-36-18 16,1 0-1,-1 0-15,0 0 0,1 0 16,-1-18-16,1 0 15,17 1-15,17-1 16,18 1 0,-17-1-16,35 0 15,-35 18-15,35-17 16,-36 17-16,1 0 0,0 0 16,-1-18-16,1 18 15,-18 18 1,0-1-16,0 1 15,0 0 1,0-1-16,0 1 16,0-1-16,17 1 31,1-18-31,0 0 16,-1-18-16,1 18 15,0-17-15,-1-1 0,-17 1 16,0-1-16,0 0 15,-17-17 1,-1 17 0,0 1-16,1 17 15</inkml:trace>
  <inkml:trace contextRef="#ctx0" brushRef="#br1" timeOffset="464497.9096">12665 15363 0,'-18'36'0,"36"-72"15,-36 54 17,18-71-17,18 36-15,-18-1 0,0 0 16,0 1-16,17 17 0,-17 17 31,18 19-15,-18-1-16,18 18 15,-1-36-15,-17 1 16,18-18-16,0-18 16,17-17-1,-18 0 1,1 35-1,17 0 1,-17 0-16,-18 17 0,18 1 16,-18 0-16,17-1 0,1 36 15,0-53-15,17 18 16</inkml:trace>
  <inkml:trace contextRef="#ctx0" brushRef="#br1" timeOffset="464942.6186">13600 15240 0,'0'0'0,"53"88"0,-18-53 16,0 18-16,-17-35 15,17 0-15,-35-36 16,0-17 0,0-1-16,-18 1 15,18-18-15,-17 18 16,17-36-16,0 36 15,17 18-15,-17-1 0,18 18 16</inkml:trace>
  <inkml:trace contextRef="#ctx0" brushRef="#br1" timeOffset="465505.8786">13899 15328 0,'0'0'16,"36"-35"-16,-19 17 0,19-17 16,-19 17-16,1 1 15,0-1-15,-36 18 16,0 0 0,1 18-16,-19 17 15,19 0-15,-1 36 16,18-36-16,35 0 15,-17-17-15,35 17 16,-18-35-16,18-17 16,-35-1-16,17 0 15,-17 1-15,-18-19 16,-18 1-16,0 18 16,1 17-1,-1 0-15,18 35 16,18-18-16,-18 1 15,17-18-15,1 18 16,35-1-16,-18-17 16,18-17-16,-35 17 15,17-18-15,-35 0 16,-18-17-16,18 18 16,-35-19-1,18 19-15,34 34 31,36-17-15,-18 0-16,1-17 0,-1 17 16,35-18-1,-52 0-15,0 18 16,-18-17-16</inkml:trace>
  <inkml:trace contextRef="#ctx0" brushRef="#br1" timeOffset="465650.3976">14446 15099 0,'0'0'15,"18"53"-15,-18-36 0,0 19 0,0 34 16,0-34 0,0-1-16,18 18 15,-18-36-15</inkml:trace>
  <inkml:trace contextRef="#ctx0" brushRef="#br1" timeOffset="465882.1198">14570 15311 0,'0'0'0,"17"52"16,-17-34-16,18 0 16,17-1-16,1 1 15,-1-18-15,18 0 16,-36-18-16,1 1 15,-18-1-15,0 0 0,0-34 16,-18 34-16,1 0 16,-19-17-16,19 35 15,-1-18 1,18 36-16,18 17 16</inkml:trace>
  <inkml:trace contextRef="#ctx0" brushRef="#br1" timeOffset="466183.9364">14870 15399 0,'-18'-18'0,"36"-17"16,-18 0 0,17-1-1,1 19 1,0-1-16,-1 18 31,-17 18 0,18-1-31,-18 1 16,17 17 0,-17 0-16,18-17 15,-18 0-15,0-1 0,18 19 16,-1-36-16,1-18 15</inkml:trace>
  <inkml:trace contextRef="#ctx0" brushRef="#br1" timeOffset="466328.32">14975 15064 0,'18'0'16,"-18"17"-1,18-17-15,-1 0 0,-17 18 16,18-18-16</inkml:trace>
  <inkml:trace contextRef="#ctx0" brushRef="#br1" timeOffset="466622.898">15081 15169 0,'18'18'16,"0"0"-16,-1-1 16,18 19-16,-35-19 15,36 1-15,-36 0 16,0-1-16,0 18 16,0-17-16,-18 0 15,18-1 1,18-17-1,-18 18-15,17-18 16,1 18-16,0-18 16,-18 17-1,-18-17 1</inkml:trace>
  <inkml:trace contextRef="#ctx0" brushRef="#br1" timeOffset="466751.7416">15081 15381 0,'18'0'32,"17"0"-32,0 0 15,1 0-15,17 0 16,-36 0-16,1-18 16</inkml:trace>
  <inkml:trace contextRef="#ctx0" brushRef="#br1" timeOffset="467073.324">15416 15293 0,'-17'18'0,"-1"-1"16,18 18-16,0-17 16,0 0-16,18 17 0,-18-17 0,35 17 15,-17-35-15,-1 18 16,36-18-1,-17-18-15,-36 0 16,17-17-16,-17 17 0,0-17 16,-17 0-16,17 17 15,-18 1-15,18 34 16,18 1 0,-18 17-16,35 0 15,-35-17-15,17 0 16,1-1-16,0 1 15,-1-18 1,-17-18-16</inkml:trace>
  <inkml:trace contextRef="#ctx0" brushRef="#br1" timeOffset="467251.4937">15628 15258 0,'-18'0'16,"36"0"-16,-36-18 0,36 18 0,0 0 15,17 18 1,-35-1-16,35 1 15,1-18-15,-1 18 16,-18-18 0,1-18-16,-18 0 15,-18 18 1,18-17-16,-17 17 0,-1-18 16</inkml:trace>
  <inkml:trace contextRef="#ctx0" brushRef="#br1" timeOffset="467429.5564">15681 15152 0,'0'0'15,"18"70"-15,-18-34 0,17-1 16,1 35-16,0-34 16,-18-19-16,0 19 0,17-19 15,-17 1-15,0-36 16,0 1-1</inkml:trace>
  <inkml:trace contextRef="#ctx0" brushRef="#br1" timeOffset="467557.022">15875 15346 0,'0'0'0,"0"53"0,0-36 16,0 1-16,0 0 15</inkml:trace>
  <inkml:trace contextRef="#ctx0" brushRef="#br1" timeOffset="467697.7527">15946 15275 0,'17'18'31</inkml:trace>
  <inkml:trace contextRef="#ctx0" brushRef="#br1" timeOffset="467945.4785">16016 15363 0,'0'0'15,"0"36"-15,0-19 0,0 1 16,18 0 0,-1-1-16,1-17 0,-18 18 15,18-18-15,-18-18 16,0 1-16,0-1 16,0 0-1,0 1-15,-18-19 0,18 19 16,-18 17-1</inkml:trace>
  <inkml:trace contextRef="#ctx0" brushRef="#br1" timeOffset="468201.2015">16193 15416 0,'17'-17'31,"-17"-1"-15,18 0-16,-1 1 15,19-18 1,-19 35-16,1 0 0,0 0 16,17 35-16,-35-18 15,18 1-15,-1 0 0,18-1 16,-35 1-16,0 0 15,0-1 1,-17 1-16</inkml:trace>
  <inkml:trace contextRef="#ctx0" brushRef="#br1" timeOffset="469058.8649">16193 15399 0,'0'17'15,"17"1"1,-17 17 0,0-17-16,0 17 15,0-17-15,-17 0 16,17-36 0,0-35-1,17 35-15,18-35 16,-35 18-16,53 0 15,-35 17-15,35-17 16,-35 35-16,-1 18 16,1-18-16,-18 52 15,0-16-15,0-19 16,0 36 0,0-17-16,17-19 15,-17 1-15,0 0 16,18-18-1</inkml:trace>
  <inkml:trace contextRef="#ctx0" brushRef="#br2" timeOffset="479057.6115">19650 8696 0,'0'-18'15,"0"36"1,17 17-16,-17 53 16,18-35-1,-18 18-15,18 17 0,-1 89 16,-17-107-16,18 1 16,0-1-16,-18-35 0,17 36 15,-17-53-15,18-1 16,-1-34-1,-17-1-15</inkml:trace>
  <inkml:trace contextRef="#ctx0" brushRef="#br2" timeOffset="479380.3551">19950 9366 0,'0'71'0,"0"-36"16,0 0-16,0 1 16,0-19-16,0-34 15,0-1-15,17-35 16,-17 18-16,18-53 16,0 52-16,-1-34 15,1 52-15,17 1 16,0 34-16,1 18 15,-19 1-15,19 34 16,-36-34 0,17 34-16,-17-52 0,18 17 15,-18-17 1,17-18-16,-17-18 16</inkml:trace>
  <inkml:trace contextRef="#ctx0" brushRef="#br2" timeOffset="479514.1965">20426 9349 0,'0'0'16,"35"0"-16,-17 0 0,-1 0 16,1 0-16</inkml:trace>
  <inkml:trace contextRef="#ctx0" brushRef="#br2" timeOffset="479897.5659">20690 8855 0,'36'106'15,"-72"-212"-15,72 264 0,-19-87 16,-17 0-16,18 70 0,-18-88 16,0-18-16,18 18 15,-18-36-15,0 1 16,17-36-16,-17 1 16,18-18-16,-18-1 0,35-17 15,-17 36-15,17-1 16,-17 18-16,17 18 0,-17-1 15,35 54-15,-36-53 16,-17 17-16,18 18 16,-53-18-1,17-17-15,0-1 0,-70-17 16,53-17 0,35-1-1</inkml:trace>
  <inkml:trace contextRef="#ctx0" brushRef="#br2" timeOffset="480292.5922">21114 9454 0,'35'0'16,"-17"0"-16,17-17 16,-35-1-16,18 1 0,-1-1 15,-34 0 1,-1 18-16,-17 18 15,17 0-15,0 17 16,18 0-16,0 18 16,18-35-1,0-1-15,35 1 16,-18-18-16,0 0 16,-17-18-16,17-17 15,-35 17-15,0-17 16,-18 0-16,1 17 15,-1 1-15,1-1 0,-1 18 16,36 0 0,17 18-1,0-18-15,53 0 16,-35-18-16,35 0 16,-52 1-16,17-1 15,-53 0-15,0-17 16</inkml:trace>
  <inkml:trace contextRef="#ctx0" brushRef="#br2" timeOffset="480832.9428">21502 9119 0,'0'0'0,"0"36"0,-18 69 16,18-52-16,-17 0 15,17 35-15,0-35 16,17 18-16,1-53 16,-1-1-16,1-17 15,0 0-15,-1 0 0,19-35 16,-19 0-16,1-18 16,-18 35-16,18-35 15,-18 36-15,17 17 16,1 0-1,-18 35 1,17-18-16,-17 19 0,18-1 16,0-17-16,-18-1 15,17 1-15,19 17 16,-19-35-16,1 0 16,0-17-1,-18-19 1,0 19-16,0-1 15,17 36 1,-17-1-16,36 1 16,-19 0-1,1-18-15,-1 0 0,1 0 16,0-18-16,-18 0 16,0-17-16,0 0 15,0 17-15,-36-35 16,36 36-16,-17-1 15</inkml:trace>
  <inkml:trace contextRef="#ctx0" brushRef="#br2" timeOffset="481476.9046">22066 9543 0,'36'17'16,"-19"-17"-16,18 0 16,-17-17-16,0-1 15,-18 0-15,0 1 16,-18-1-16,-17 18 15,17 0-15,-35 0 16,36 0 0,-1 35-16,18-17 15,0 0-15,0-1 0,18 19 16,35-19 0,-18 1-16,35-18 0,-34 17 15,17-34 1,-36 17-16,18-35 15,-17 17-15,-18-17 16,0 17-16,-18 0 16,18 1-1,-17 17-15,17 17 16,0 1-16,17 35 16,-17-18-16,18-17 15,-18 17-15,18-17 0,17 17 16,-17-35-1,-1 18 1,-17-36-16,0-17 16,0 17-16,0 0 0,0 1 15,0-1-15,0 1 0,18-19 16,17 19 0,-17 17-16,0 0 0,34 0 15,-34 17-15,17 19 16,-17-19-16,17 18 15,-17-17-15,0 0 16,-18-1 0,-18-17-1</inkml:trace>
  <inkml:trace contextRef="#ctx0" brushRef="#br2" timeOffset="485380.2731">19279 9984 0,'0'0'16,"-17"-18"-16,-1 18 16,-17 0-1,17 18-15,0 17 0,1 35 16,-1-17-16,18 0 15,0 0-15,18 18 0,17 35 16,-17-53 0,52 35-16,-34-53 15,34 0-15,-35-35 16,1 0-16,-1 0 16,-17-17-16</inkml:trace>
  <inkml:trace contextRef="#ctx0" brushRef="#br2" timeOffset="485869.5689">19614 10372 0,'0'0'15,"0"35"-15,0-17 0,18-1 0,-18 1 16,0 0-16,0-1 0,0 1 15,0 17-15,0-17 16,0-36 15,0-17-31,-18-18 16,18 35-16,0-52 16,18 34-1,-18 19-15,18 17 0,17 0 16,-17 0-1,17 53-15,-35-36 16,35 36-16,-35-17 16,0-19-16,18 1 15,-18-36 1,0 1 0,0-19-16,0 1 15,0 17-15,17 1 0,-17-1 16,18 0-16,17 1 15,-17 34 1,0 1-16,-1 0 16,1-1-16,-18 1 15,0 0-15,-18-1 16</inkml:trace>
  <inkml:trace contextRef="#ctx0" brushRef="#br2" timeOffset="489534.0344">20108 10354 0,'0'18'16,"18"-1"-16,-18 19 0,0 17 15,0-18 1,0-18-16,18 19 0,-18-19 16,0 1-16,17 0 15,1-18-15,-18-18 16</inkml:trace>
  <inkml:trace contextRef="#ctx0" brushRef="#br2" timeOffset="489679.976">20108 10213 0,'0'18'31,"18"-18"-16</inkml:trace>
  <inkml:trace contextRef="#ctx0" brushRef="#br2" timeOffset="490307.8014">20320 10442 0,'0'0'0,"0"36"16,0-1-1,0-18-15,0 19 16,0-19-16,18 1 0,-18-36 31,0 1-31,0-1 0,17-35 16,-17 18-16,18-18 15,0 35 1,17 1-16,-35-1 16,35 36-16,-17-1 15,-1 54 1,-17-36-16,0 36 16,0-36-16,0 0 15,0 1-15,0-19 16,0 1-16,18-1 15</inkml:trace>
  <inkml:trace contextRef="#ctx0" brushRef="#br2" timeOffset="490472.547">20690 10478 0,'18'0'15,"0"0"-15,-1 0 16,1 0-16,0 0 16</inkml:trace>
  <inkml:trace contextRef="#ctx0" brushRef="#br2" timeOffset="491124.9233">20743 10619 0,'0'17'16,"18"1"-1,-18 0 1,18 17 0,-1-18-16,-17 1 15,18-18-15,0 18 16</inkml:trace>
  <inkml:trace contextRef="#ctx0" brushRef="#br2" timeOffset="491486.9228">20902 10160 0,'0'0'16,"18"123"-16,-18-52 0,0-18 15,17 53 1,-17-71-16,0 0 0,0-17 16,0 17-16,18-35 15,-18-17-15,18-1 16,-1-35 0,19 18-16,-19 35 0,1 0 15,-1 0-15,1 0 16,0 17-16,-18 1 15,17 17-15,-17-17 16,0 0 0</inkml:trace>
  <inkml:trace contextRef="#ctx0" brushRef="#br2" timeOffset="491930.8819">21308 10495 0,'-18'35'16,"18"-17"-16,-17 0 15,17 17-15,0-17 16,17-1-16,1 1 0,-1-18 16,1 0-16,35 0 15,-35 0-15,-1 0 16,1-35-16,-18-1 15,-18 1 1,1 0 0,-1 35-16,18 17 31,35 1-15,-17-18-16,17 18 15,-17-18-15,-18-18 31,-18 0-15,18 1 0,35-1-16,-17 1 15,35-1-15,-18 18 16,18-18-16,-35 18 16,17 0-1,-17 0-15,-18-17 0,-18 17 16,-17-18-1</inkml:trace>
  <inkml:trace contextRef="#ctx0" brushRef="#br2" timeOffset="492104.1419">21643 10195 0,'0'18'0,"0"-36"0,18 54 0,-18 52 15,0-53-15,0 18 16,-18 35-16,18-35 15,0-18-15,18 18 16,-1-35-16,18 0 16,-17-18-16,17-18 15</inkml:trace>
  <inkml:trace contextRef="#ctx0" brushRef="#br2" timeOffset="492498.6224">21819 10460 0,'-17'35'15,"17"-17"-15,0 17 16,17-17-16,1 35 16,0-53-1,-1 17-15,1-17 16,0 0-16,17 0 0,-18-17 16,1-1-16,-18-35 15,0 35-15,0-17 16,0 18-16,0-19 0,0 1 0,-18 0 15,18 17 1,0 0-16,0 36 31,0 0-31,0 17 0,18-17 0,-18 17 16,18 0 0,17 18-16,-17-35 15,-1-18 1,1 0-1,0 0-15,-1 0 16,1 17 0,-1 1-1,1 0-15,17-18 16,-17 0-16</inkml:trace>
  <inkml:trace contextRef="#ctx0" brushRef="#br2" timeOffset="493099.8415">22966 10389 0,'-18'-35'0,"36"70"0,-36-88 15,-35 53-15,36 0 16,-36 18 0,35 0-16,-17-1 0,17 1 15,18 0-15,18 35 16,-1-36-16,54 18 16,-18-35-16,35 18 15,-53 0-15,1-18 16,-36 17-1,-18-17-15,0 18 0,-17-18 16,0 0-16,-18 0 16,18 0-16,17 0 0,0 0 15</inkml:trace>
  <inkml:trace contextRef="#ctx0" brushRef="#br2" timeOffset="493254.5818">23142 10495 0,'0'0'16,"0"53"-16,0-18 0,0-17 16,0 17-16,0 1 15,18-19-15,-18 1 16,18-1-16,-1-17 0,1 0 16</inkml:trace>
  <inkml:trace contextRef="#ctx0" brushRef="#br2" timeOffset="493360.8749">23160 10301 0,'18'0'16,"-36"0"-16</inkml:trace>
  <inkml:trace contextRef="#ctx0" brushRef="#br2" timeOffset="493850.9665">23301 10495 0,'0'0'0,"18"0"15,-1 0-15,1 0 16,0 18-1,-1-18 1,-17 17 0,0 1-16,0 0 15,-17-1 1,17 1-16,0 0 16,35-18-16,-18 0 15,36-18-15,-17 18 16,-19-18-16,1 1 0,0 17 15,-1-18-15,1 0 16,-18 1 0,-18 17-1,18-18-15,-17 18 0,-1 0 16,0 18-16,1-1 16,17 19-16,0-19 15,17 36 1,19-35-16,-1 0 0,0-1 15,18 1-15,-18-18 16,-17-18-16,0 18 16,-36-17-1,0 17-15</inkml:trace>
  <inkml:trace contextRef="#ctx0" brushRef="#br2" timeOffset="494897.9915">19262 11254 0,'17'35'15,"-17"0"1,18 0-16,-18 1 16,0-1-16,18-17 15,-18-36 1,-18-35 0,18 35-16,-18-17 15,18 0-15,0 0 16,18-18-16,0 35 15,35 0-15,-1 18 16,-34 18-16,17 53 16,-17-36-16,-18 35 15,18-34 1,-18 17-16,0-36 16,0 1-16</inkml:trace>
  <inkml:trace contextRef="#ctx0" brushRef="#br2" timeOffset="495135.0156">19632 11359 0,'0'36'0,"0"-72"0,-18 89 16,18-35-16,18 0 15,0-1-15,17-17 0,-17 0 16,35 0-16,-18-17 15,-18-1-15,-17 0 16,0 1-16,-17-19 16,-18 19-16,17 17 0,0-18 15,-35 18 1,36 0-16,34 0 16</inkml:trace>
  <inkml:trace contextRef="#ctx0" brushRef="#br2" timeOffset="495301.7147">19914 11324 0,'18'0'16,"0"-17"-16,35-19 16,-18 36-1,-18-17-15,19 17 0,-19-18 16</inkml:trace>
  <inkml:trace contextRef="#ctx0" brushRef="#br2" timeOffset="495458.8387">19985 11130 0,'0'0'0,"18"53"15,-18 0-15,0-18 0,17 53 16,1-52-1,-1-19-15,1 19 0,-18-19 16,18 1-16,17 0 16</inkml:trace>
  <inkml:trace contextRef="#ctx0" brushRef="#br2" timeOffset="496536.7311">20726 11377 0,'17'-18'0,"19"1"15,34-1 1,-35 1-16,1 17 16,-1-18-16,-17 18 0,17-18 15,-35 1 1</inkml:trace>
  <inkml:trace contextRef="#ctx0" brushRef="#br2" timeOffset="497188.3221">20920 11130 0,'-18'88'15,"36"-176"-15,-36 282 16,18-141-16,0-18 0,0 18 15,0-17-15,35 16 16,-17-34-16,35 0 16,-35-18-16,-1-18 15,1 18-15,-1-18 0,-17 1 16,18-18-16,-18 17 16,0 0-16,0 1 0,0-1 0,0 0 15,0 36 16,18 35-15,-18-35-16,17-1 0,-17 1 16,18-18-16,17 17 15,-17-17-15,-36-17 16,1-1 0,17 1-1,-18-1-15,0 0 0,18 1 16,0-19-16,0 19 15,18-1-15,0 18 16,35-18-16,-36 18 16,1 0-1,0 0-15,-1 18 16,-17 0-16,0-1 16,0 1-16,0 17 15,0 1-15,18-1 16,-1 0-16,19-17 15,-19-1-15,36-17 16,-35-17 0,17-1-16,-35-17 15,0 0-15,-35-1 16,17 19-16,-52-19 16,52 36-1,-17-17-15,17 17 16,18 17-16,18 1 15,-1 0-15,19-18 16</inkml:trace>
  <inkml:trace contextRef="#ctx0" brushRef="#br2" timeOffset="497793.5293">22049 11024 0,'0'18'0,"0"70"16,17-35-16,1 53 15,-18-53-15,18 0 0,-18-18 16,17 0-16,-17-17 16,0 0-16,0-36 15,18-35 1,35 18-1,-18 17 1,-17 36-16,-1-1 16,-17 19-1,-17-19-15,-1 1 16,0 0-16,-17-18 0,0 17 16,17-17-16,1-17 15,17-1-15,17 18 16,1-18-16</inkml:trace>
  <inkml:trace contextRef="#ctx0" brushRef="#br2" timeOffset="497960.1021">22384 11395 0,'0'0'0,"-18"17"0,18 1 16,0 0-1,18-1 1,-1-17-16,-17-17 15,18-1-15,-18 0 16,0 1-16,0-1 0,-18 0 16</inkml:trace>
  <inkml:trace contextRef="#ctx0" brushRef="#br2" timeOffset="498416.006">22525 11377 0,'0'18'16,"-18"-1"-1,18 1 1,0 17-16,0-17 15,0 0-15,18-18 0,17 0 16,-17 0 0,-1 0-16,1 0 15,-18 17-15,0 1 16,0-1-16,0 36 16,0-17-16,0 17 15,0-36-15,0 1 16,0 0-16,-18-1 0,1 1 15,-1-18 1,1 0-16,-1-18 16,-17 1-16,17-1 15,18-17-15,0 17 0,0 0 16,0-35 0,18 18-16,35-18 15,-36 36-15,54-19 16,-54 1-16</inkml:trace>
  <inkml:trace contextRef="#ctx0" brushRef="#br2" timeOffset="498623.6106">22983 11095 0,'-35'88'15,"0"-53"-15,17 18 0,1 0 16,-19 53-16,19-71 16,17 36-16,0-36 15,0-17-15,17-1 0,1-17 16,0 0 0</inkml:trace>
  <inkml:trace contextRef="#ctx0" brushRef="#br2" timeOffset="498877.6602">23195 11342 0,'-35'17'16,"17"-17"-16,1 18 0,-1 17 16,18-17-16,18 17 15,-1-17-15,19 17 16,-19-17-1,1-1-15,-1 1 16,-34-18-16,-1 0 16,1 18-16,-1-18 0,0 0 15,-17 0-15,35-18 16,-18 0 0</inkml:trace>
  <inkml:trace contextRef="#ctx0" brushRef="#br2" timeOffset="499284.5737">23354 11518 0,'0'0'16,"0"53"-16,0-35 0,0-1 16,0 1-1,0-36-15,0-17 16,0 17-1,18-34-15,-1 16 16,18 1-16,-17 17 16,17 18-16,-17 0 15,0 36 1,-1-36-16,-17 17 0,18 1 16,-18 0-16,0-1 15,0-34 1,18-1-1,17 0 1,-18 18 0,1 0-1,-18 18-15,18-18 0,-18 18 0,0 34 16,0-34-16,0 0 16,0-1-16,17 1 15</inkml:trace>
  <inkml:trace contextRef="#ctx0" brushRef="#br2" timeOffset="499951.0596">23795 11518 0,'-18'0'0,"1"0"16,17 18-16,-18-1 15,18 1-15,0 0 0,18-1 16,-1 1-16,1-18 15,0-18 1,-1 18-16,-17-17 16,18-1-16,-18 0 15,17 1-15,-17-1 16,0 1-16,18 34 31,-18 1-31,18-1 16,-1-17-1,1 18 1,0-36-16,-18 1 16,17-1-16,-17 1 15,0-1-15,0-17 16,0-1-16,0-34 16,0 35-16,0-54 15,0 54-15,0-18 16,-17 36-16,17-1 15,-18 36-15,18 17 16,0 0-16,0 18 16,18 35-16,-1-35 15,-17 0-15,36 18 16,-36-36-16,17-18 16,1 1-16,-1 0 0,19-36 15,-19 0 1,19-17-16,-19 18 15,-17-36-15,0 35 16,18-35-16,-18 18 16,0 0-1,0 17-15,18 0 16,-18 36-16,0 0 16,17 52-16,-17-52 15,0 17-15,18 36 16,-18-54-16,35 18 15,-35-17-15,35-18 16</inkml:trace>
  <inkml:trace contextRef="#ctx0" brushRef="#br2" timeOffset="500195.0008">24395 11042 0,'0'0'0,"17"53"0,1 70 15,0-52 1,17 70-16,-18-88 16,1 53-16,0-53 15,-18 35-15,0-53 16,0 0-16,-18 1 15,0-19-15,-17 19 0,-35-1 16</inkml:trace>
  <inkml:trace contextRef="#ctx0" brushRef="#br2" timeOffset="502688.1565">21114 12153 0,'35'0'16,"-17"18"-16,35-1 15,-36 1-15,1 17 0,-18-17 16,18 17-16,-36 1 0,-17 34 16,17-17-16,-35 18 15,18-36-15,-1 18 16,36-36-16,18 19 16,-18-19-1,35 19-15,-17-19 16,0 19-1,-18-19-15,0 18 0,0-17 16,-18 17-16,-17 18 16,17-17-16,-17 34 15,35-35-15,0 1 16,0-1-16,0 18 16,17-18-16,1 18 15,0-35-15,17-1 0,-35 1 16,18 0-16,-18-1 15,-36-17 1</inkml:trace>
  <inkml:trace contextRef="#ctx0" brushRef="#br2" timeOffset="502954.3355">20708 13141 0,'0'0'15,"88"53"-15,-52-18 0,52 36 16,-35-54-16,-18 19 16,53 17-16,-53-36 15,1 1-15,-1-1 0,36-17 16,-36 0 0,-18-17-16,19-1 0,-19-17 15,19-36-15,-19 18 16,1 18-16,-18 0 0,0-18 15,0 35-15,-18 18 16,1 18-16</inkml:trace>
  <inkml:trace contextRef="#ctx0" brushRef="#br2" timeOffset="504783.6549">19562 13705 0,'17'-17'15,"-34"34"-15,34-52 0,1 35 0,-1 35 16,1 18-16,17 71 16,-17-36-16,0 71 15,-18-71-15,17-35 16,-17 0-16,18 0 0,0-18 16,-18 0-1,17-35-15,-17-17 0,18-1 16</inkml:trace>
  <inkml:trace contextRef="#ctx0" brushRef="#br2" timeOffset="504973.5817">19614 13794 0,'18'0'0,"17"0"16,-17 0-16,70-18 15,-35 18-15,53-18 16,-53 18-16,-35 0 16,-1 0-16</inkml:trace>
  <inkml:trace contextRef="#ctx0" brushRef="#br2" timeOffset="505084.3404">19756 14041 0,'88'0'16,"-176"0"-16,229 0 0,-106-18 16</inkml:trace>
  <inkml:trace contextRef="#ctx0" brushRef="#br2" timeOffset="505428.7879">20073 14076 0,'0'35'16,"0"-70"-16,18 88 0,-18-18 16,0-17-16,0 17 0,0 0 15,17 36-15,1-54 16,0-17-16,-1 0 16,1-17-16,0-18 15,-18-18 1,0 17-16,0 1 0,0 0 15,-18-18-15,18 35 16,0 1-16,0 34 16,0 1-1,18 17-15,-1-17 0,1 17 16,35 36-16,-18-36 16,18 0-16,-35-17 15,34-1-15,-34-17 16,0 0-16,-18-17 15</inkml:trace>
  <inkml:trace contextRef="#ctx0" brushRef="#br2" timeOffset="505651.8365">20461 14111 0,'-18'-18'16,"18"1"0,36 105-16,-54-141 0,0 35 0,18 36 15,0 0-15,0 17 0,0 18 16,18-18-16,17 18 15,-35-35-15,18 17 16,0-17-16,-36-1 16,0-17-1,-17 0 1,17 0-16,1-17 16,-1 17-16,-17-18 15,35 0-15</inkml:trace>
  <inkml:trace contextRef="#ctx0" brushRef="#br2" timeOffset="505795.6626">20479 14235 0,'53'-18'16,"-142"53"-16,125-52 15,70-1-15,-71 0 0,-17 18 0,-1-17 16,1 17 0,-1-18-16,-17 0 0,0 1 0,0-1 15,-17 0 1,-1-34-16</inkml:trace>
  <inkml:trace contextRef="#ctx0" brushRef="#br2" timeOffset="505915.0086">20602 13970 0,'0'-18'15,"18"89"-15,-36-124 0,54 159 0,-19-18 16,-17-53-16,18 54 16,-1-54-16,-17-18 15,18 19-15,0-19 16</inkml:trace>
  <inkml:trace contextRef="#ctx0" brushRef="#br2" timeOffset="506168.1535">20726 14270 0,'0'-18'16,"35"18"0,-17 0-16,17 0 0,0 0 15,18-17 1,-35-1-16,-1 18 15,-17-35-15,-35 17 16,0 18-16,17 0 16,1 0-16,-1 0 15,-17 35-15,35-17 16,0 0-16,17 17 16,36 0-1,-18-17-15,1-1 0,17 1 16,-36-18-16</inkml:trace>
  <inkml:trace contextRef="#ctx0" brushRef="#br2" timeOffset="506385.3239">21043 14199 0,'-17'18'31,"17"17"-15,0-17-16,17 35 15,-17-36-15,18 19 16,-18-19-16,0 1 16,0 0-16,-18-1 15,1-17-15,-19 0 16,19 0 0</inkml:trace>
  <inkml:trace contextRef="#ctx0" brushRef="#br2" timeOffset="506540.2638">21184 14217 0,'53'-35'16,"-106"70"-16,142-88 0,-54 35 15,-35 1-15,17 17 0,-17-18 16</inkml:trace>
  <inkml:trace contextRef="#ctx0" brushRef="#br2" timeOffset="506681.5363">21220 14076 0,'0'17'0,"0"-69"16,0 87-16,0 18 0,17-18 0,-17 18 16,18-18-16,0 1 0,-1 34 15,1-52-15,17 17 0,0 0 16,1-35-1,-19 0-15</inkml:trace>
  <inkml:trace contextRef="#ctx0" brushRef="#br2" timeOffset="507124.7312">22419 13723 0,'0'0'0,"0"18"16,0 52-1,0 71 1,18-70-16,-1 88 16,1-89-16,0-17 0,-18 0 15,35 18-15,-35-54 16,18-17-16</inkml:trace>
  <inkml:trace contextRef="#ctx0" brushRef="#br2" timeOffset="507437.7152">22613 14235 0,'0'0'0,"35"0"0,-17-18 15,53-17-15,-36 17 16,-18 0-16,1 1 0,0-1 15,-18 0 1,-18 1-16,-17 17 16,17 0-16,-17 35 15,17-17 1,1 35-16,17-36 16,0 19-16,17-19 0,1 1 15,17 0 1,0-1-16,-17-17 15,17 0-15,-17 0 0,0 0 0</inkml:trace>
  <inkml:trace contextRef="#ctx0" brushRef="#br2" timeOffset="507892.7474">23001 14164 0,'0'0'0,"-18"35"0,1-17 15,-1 17-15,18-17 0,-17 35 16,17-36 0,17 1-16,1 0 0,17-1 15,-17-17-15,17-17 16,-17-1-16,-1 18 0,-17-18 16,18-34-1,-18 34-15,0 0 0,0 1 16,0-19-16,0 1 15,0 17-15,18 1 16,-18 34 0,17 1-16,-17 17 15,18-17-15,0 17 16,-1-17 0,1-18-1,-18-18 1,0 1-16,0-1 15,0-17-15,17 17 16,-17 0-16,18 1 16,0-19-16,-1 36 15,-17-17-15,18 17 16,0 0 0,-18 17-1</inkml:trace>
  <inkml:trace contextRef="#ctx0" brushRef="#br2" timeOffset="508198.56">23354 14376 0,'0'0'0,"18"17"0,-1-17 15,1-17 1,-18-1-16,17 0 0,-17-34 15,18 34 1,-18-17-16,18-18 16,-1 35-16,-17 0 0,18 18 15,0 0-15,-18 18 16,0 0-16,0 35 16,0-18-16,0-17 15,0 17-15,17-18 0,-17 19 16,18-19-16,0 1 15,-1-36 1,-17 1-16</inkml:trace>
  <inkml:trace contextRef="#ctx0" brushRef="#br2" timeOffset="508364.3771">23636 14199 0,'0'36'0,"0"-19"16,0 36-16,0-35 16,18-1-16,-18 19 15,17-36-15</inkml:trace>
  <inkml:trace contextRef="#ctx0" brushRef="#br2" timeOffset="508520.1852">23671 13988 0,'0'0'0,"18"17"16,-18 36-16,0-35 16,0 35-16,0-18 15</inkml:trace>
  <inkml:trace contextRef="#ctx0" brushRef="#br2" timeOffset="508910.501">23707 14323 0,'17'0'16,"-34"0"-16,52 0 0,-17 0 15,-1 0-15,1-18 16,0 1-16,-1-1 16,1 0-1,-1 18-15,-17-17 16,-17 17-16,17 17 31,17 19-15,-17-19-16,36 18 15,-19 1-15,19 17 16,-1 17 0,-17-35-16,17 36 15,-35-36-15,0 18 16,0-18-16,-18-17 15,1 0-15,-1-18 0,-35 0 16,18 0-16,-1-36 16,36 19-16,-17-18 15,17-36-15,0 18 16,35-35-16,0 53 16,1-1-16,52 1 15,-18 0 1</inkml:trace>
  <inkml:trace contextRef="#ctx0" brushRef="#br2" timeOffset="509016.5084">24536 14235 0,'0'-18'15</inkml:trace>
  <inkml:trace contextRef="#ctx0" brushRef="#br2" timeOffset="510984.1058">20091 15346 0,'-18'-18'31,"0"36"0,1-1-15,17 1-16,-18 17 16,1-17-16,17 17 15,17-17-15,1 0 16,-1-18-16,1 0 0,0 0 15,17-36-15,-17 19 16,-18-19 0,0 19-16,-18 17 15,-17-18 1,-1 18-16,19 18 16,17-1-1,0 1-15,0 0 0,17-1 16,1-17-16,0 0 15,-1 0-15,1 0 16,0 0-16,-18-17 16,0-19-1,-18 19-15,0-1 16,1 18 0,17 18 15,0-1-31,17-17 15,-17 18 1,-17-18 62,17 18-62,0-1-1,0 1-15,0 0 16,17-1 0,1-17 93,0 0-93,-1-17 15,-17-19-31,0 19 16,-17-19-1,-1 36-15,0-17 16,1 17-16,17 17 15,-18-17-15,18 18 0,0 17 16,0-17-16,35 17 16,-17-35-16,17 18 15,-17-18-15,0-18 16,-1 18 0,-17-35-16,-17 17 15,-1 18-15,18-17 0,-18-1 16,-17 0-1,17 1-15,18-1 16,0 36 0,0-1-1</inkml:trace>
  <inkml:trace contextRef="#ctx0" brushRef="#br2" timeOffset="513259.0536">20496 15011 0,'18'0'15,"17"17"1,-17 19-16,35 69 16,-18-34-16,-17 0 0,-1 17 15,36 35 1,-35-70-16,0-18 0,-1 1 16,1-36-16,0 0 15,-1-36-15,1-52 16,-1 35-16,-17 0 15,18 0-15,-18-52 16,0 52-16,-18-18 16,18 36-16,0 17 15,0 36 1,0 17 0,0 0-16</inkml:trace>
  <inkml:trace contextRef="#ctx0" brushRef="#br2" timeOffset="513698.2647">21008 15469 0,'0'-17'16,"0"34"-16,35-34 0,18-19 15,-35 36-15,35-35 16,-36 17-16,1 1 16,-18-1-16,-18 18 15,1 0-15,-19 0 16,19 0-16,-19 35 16,36-17-16,-17 35 15,17-35-15,17 17 16,-17-17-16,53-18 15,-35 0 1,17 0-16,-17 0 16,0-18-1,-1 18-15,-17-18 16,18 18-16,-18-17 16,18-1-16,-18 0 15,0 1-15,0-1 16,17 18 15</inkml:trace>
  <inkml:trace contextRef="#ctx0" brushRef="#br2" timeOffset="514132.0525">21396 15293 0,'-18'0'31,"1"35"-15,17-17-16,-36 35 15,36-18-15,0 0 16,0-17-16,18 17 16,0-17-16,-1 0 15,1-18-15,17 0 0,-17 0 0,0-18 16,17-17 0,-18 17-16</inkml:trace>
  <inkml:trace contextRef="#ctx0" brushRef="#br2" timeOffset="514303.5102">21519 15381 0,'18'0'16,"17"0"-16,1-18 16,-1 18-16,18-35 15,-36 35-15,1-17 16,-36 17-1</inkml:trace>
  <inkml:trace contextRef="#ctx0" brushRef="#br2" timeOffset="514483.6058">21608 15117 0,'0'105'0,"0"-210"0,0 263 15,0-105-15,17 0 16,-17 0-16,18-18 0,0 36 16,-1-53-16,1-1 15,-1-17-15</inkml:trace>
  <inkml:trace contextRef="#ctx0" brushRef="#br2" timeOffset="514733.9302">21766 15363 0,'0'0'0,"0"18"0,0 17 16,0 18-16,0-35 15,18 35 1,17-35-16,1-18 0,-1 0 16,0 0-1,-35-18-15,0 0 16,0 1-16,-17-36 15,-1 35-15,-17 0 16,35 1-16,-18-1 16,18 0-16</inkml:trace>
  <inkml:trace contextRef="#ctx0" brushRef="#br2" timeOffset="515072.8644">21978 15469 0,'18'0'16,"-18"-17"15,0-19-31,0 19 16,17-1 0,1 0-16,0-17 15,-1 18-15,1 17 16,-18 17-1,18 1-15,-18-1 16,17 1 0,-17 0-1,0-1-15,18-17 16,-18 18 0,0 0-16,17-1 15,1-17-15,0 0 31,-1 0-15</inkml:trace>
  <inkml:trace contextRef="#ctx0" brushRef="#br2" timeOffset="515461.1016">22207 15258 0,'18'0'16,"17"0"-1,-17 0-15,17 17 16,-17 1 0,-18 0-1,-18 17 1,18-18-16,-17 1 0,17 0 16,0 17-16,0-17 15,0-1-15,17 36 16,1-35-16,17 0 15,0-18-15,-17 0 16,0 17-16,-1-17 0,-17-17 16</inkml:trace>
  <inkml:trace contextRef="#ctx0" brushRef="#br2" timeOffset="515621.5795">22243 15434 0,'35'0'32,"-17"0"-32,-1 18 0,36-18 15,-35 0 1,35 17-16</inkml:trace>
  <inkml:trace contextRef="#ctx0" brushRef="#br2" timeOffset="516107.6086">22543 15381 0,'0'0'15,"-36"18"-15,36-1 0,-17 1 0,17 17 16,0 18 0,17-35-16,1 0 0,17-1 15,0-17 1,-17-17-1,0-1-15,-18-17 16,0 17-16,0 0 0,0-17 16,0 17-16,0 1 15,17 17 1,-17 17 0,18 1-16,0 17 15,-1-17-15,1-18 16,0 0-16,-1 0 15,1-18-15,-18 1 16,0-1 0,0 0-16,-18-17 15,18 17-15,18 18 16,-1-17 0,19 17-1,-19 0-15,1 0 0,17 0 16,-17 0-16,0 0 15,-1 0-15,-17-18 0,0 1 16,-17 17 0,17-18-16,-18 18 0,-35-35 15,35 17-15</inkml:trace>
  <inkml:trace contextRef="#ctx0" brushRef="#br2" timeOffset="516246.0278">22860 15275 0,'18'88'16,"-54"-229"-16,54 194 0,17 88 0,-35-105 16,18-19-16,-18 1 15,0 0-15,18-1 0</inkml:trace>
  <inkml:trace contextRef="#ctx0" brushRef="#br2" timeOffset="516351.1226">23036 15416 0,'0'0'15,"0"53"-15</inkml:trace>
  <inkml:trace contextRef="#ctx0" brushRef="#br2" timeOffset="516478.4541">22983 15240 0,'18'0'15,"-36"0"-15,54 0 0</inkml:trace>
  <inkml:trace contextRef="#ctx0" brushRef="#br2" timeOffset="516917.4856">23283 15416 0,'0'0'0,"-17"18"0,-1 0 16,18-1-16,18 1 16,-1 0-16,19-1 15,-19-17-15,1 0 16,-18-17-1,0-1 1,0 0-16,-18-17 16,18 17-16,0 1 15,0 34-15,18 1 16,-18 0-16,18-1 16,-1 19-1,-17-19-15,18-17 0,-18 18 16,17-18-16,1-18 15,-18-17 1,18 17-16,-1-17 16,1 17-16,0 18 0,17-17 15,-17 34 1,-18 19 0,0-1-16,17 18 15,-17-35-15,0-1 16,0 1-16</inkml:trace>
  <inkml:trace contextRef="#ctx0" brushRef="#br2" timeOffset="517090.8659">23918 15540 0,'-17'0'15</inkml:trace>
  <inkml:trace contextRef="#ctx0" brushRef="#br2" timeOffset="522896.5833">21255 15910 0,'-18'0'0,"1"0"16,17 36-1,-18-19 1,18 18-16,0 18 0,0-17 0,0 52 16,0-53-1,18 0-15,-18 1 0,35 34 16,-17-52-16,-1 0 16,18-18-16,-17 0 0,0 0 15</inkml:trace>
  <inkml:trace contextRef="#ctx0" brushRef="#br2" timeOffset="523251.6613">21467 16298 0,'0'0'15,"0"18"-15,0-36 0,0 1 16,17-1 0,1 0-16,-1-17 0,-17 18 15,18-1-15,0 0 0,-1 18 32,-17 36-32,18-1 15,-18-18-15,18 1 16,-1-18-1,1 18-15,0-18 16,17-18-16,-35 0 16,35 1-1,-35-1-15,18 1 0,-18-1 0,0 0 16,0 1 0</inkml:trace>
  <inkml:trace contextRef="#ctx0" brushRef="#br2" timeOffset="523541.9607">21960 16069 0,'0'0'0,"0"-18"0,18 18 16,0 0 0,-18 36-16,17-19 0,1 54 15,-18-36 1,0 18-16,0-18 0,0 18 16,18-17-16,-1-19 15,1-17 1,0 0-16</inkml:trace>
  <inkml:trace contextRef="#ctx0" brushRef="#br2" timeOffset="524715.1776">22313 16210 0,'0'0'15,"0"18"-15,18-18 0,-18 17 16,17 19-16,-17-19 16,18 36-1,0-35-15,-1-18 0,19 18 16,-19-18-16,1 0 16,-18-18-16,0 0 15,-18-35 1,18 36-16,-17-19 15,17 19 1,-18-1 0,18 1-16,0-1 15,18 18 1,-1 0-16,19 18 16,-19-1-16,1-17 15,0 0 1,-1 0-16,1 0 15,-18-17 1,0-1 15,-18 18-15,18 18-16,18-18 31,-18 17-31,17-17 16,1 0-1,-18-17 17,0-1 15,-18 18-16,18 18-16,-17-18-15,-1 35 16,18-18-16,0 1 16,18 17-16,-18-17 15,35 0 1,-17-18-16,-1 0 16,1 0-16,0 0 0,-1 0 0,19 0 15,-19-18-15,-17 0 16,0 1-16,0-1 15,-17 0 1,17 1-16,-36-1 16,19 1-1,34 17 32,1 0-31,0 17-1,-1-17-15,1 0 16,-1 0-16,1 0 16,0 0-16,-1 0 15,1 0 1,0 0-16,-1 0 16,-17 18-16,0-1 15,0 19 1,0-19-1,18 19 1,0-36-16,-1 17 16,1-17-16,17-17 15,-35-1-15,18 0 16,-18 1 0,-18-19-16,0 36 15,18-17-15,-35-1 16,18 1-1,17-1 1,0 36-16</inkml:trace>
  <inkml:trace contextRef="#ctx0" brushRef="#br2" timeOffset="524943.1716">23072 15981 0,'0'0'15,"35"0"-15,-17 0 0,-1 0 0,36 17 16,-35 19 0,-1-19-16,1 19 0,0-1 15,-1 0-15,-17 1 0,0 34 16,0-35-16,-17 1 15,-1-19-15,-35 36 16</inkml:trace>
  <inkml:trace contextRef="#ctx0" brushRef="#br2" timeOffset="525494.5088">22366 16228 0,'-18'0'31,"18"-18"-31,-17 18 16,17 18 0,0-1-1,-18 19-15,18-19 16</inkml:trace>
  <inkml:trace contextRef="#ctx0" brushRef="#br2" timeOffset="532578.825">20144 17057 0,'0'17'62,"-18"-17"-46,18 18-16,0 17 15,0-17 1,18 0 0,-1-18-16,1 0 15,0-18-15,-1 0 16,-17 1-16,0-1 15,-17-17 1,-1 35 0,0 0-16,1 17 15,-1 19 1,18-19 0,18-17-1,-1 0-15,1 0 0,17 0 16,-35-17 15,0-1-31,-17 18 16,-1-18-1,0 18 1,36 0 0,0 0-1,-1 0 1,-17-17-16,18 17 31,-36 0-15,1 0-16,-1 0 15,0 0 1,1 17-16,17 1 31,17-18-15,19 0-1,-19-18-15,18 18 16,-35-17-16,-17 17 31,-1 0-15,1 0-16,-1 0 16,0 0-16,1 17 15,17 1 1,17-18-1,1 0-15,17-18 16,-17 1-16,-18-1 16,0 1-1,-18-1-15,1 18 16,-1 0 0,18 18-16,-18-1 0,1 18 15,17-17-15,17 0 16,1-1-16,0-17 15,34-17-15,-16 17 16,-19-36-16</inkml:trace>
  <inkml:trace contextRef="#ctx0" brushRef="#br2" timeOffset="533813.323">20690 16792 0,'18'106'0,"0"-35"15,-1 34-15,-17-52 16,0-17-16,0-1 16,18 0-16,-18-17 0,0-1 15,0-34 1,18-18-16,-18-1 0,0-52 15,0 35-15,17 0 16,-17 0-16,0 0 0,18-35 16,-18 53-1,18 17-15,-1 18 16,-17 53 0,0-17-16,0 34 15,0-35-15,0 18 16,18-35-16,-1-18 15,1 0-15,17-53 16,-17 35-16,35-52 16,-35 35-16,-1-1 15,1 19-15,-18 34 16,0 1-16,17 0 0,-17 52 16,18-35-16,-18 36 15,18-36 1,-18 0-16,35 18 15,-17-35-15,-18 0 16</inkml:trace>
  <inkml:trace contextRef="#ctx0" brushRef="#br2" timeOffset="534152.2169">21308 17057 0,'-71'88'31,"71"-70"-31,0-1 0,124-158 16,-177 159-16,0 105 0,88-105 0,-17-18 15,17 0-15,-17-18 0,17 1 16,-17 17-16,-18-18 0,0 0 16,-18 1-1,0-19-15,1 19 16,17 34-1,0 36 1,0-35-16,17 0 16,1-1-16,35 19 15,-35-19-15,17-17 16,-18 18-16,1-18 0,0 0 16,-1 0-16,-17-35 15</inkml:trace>
  <inkml:trace contextRef="#ctx0" brushRef="#br2" timeOffset="534330.1372">21519 16775 0,'0'35'16,"18"0"-16,0 53 16,-18-52-1,17 52-15,1-35 16,0 17-16,-1-34 15,19-19-15,-19 1 16,1-18-16</inkml:trace>
  <inkml:trace contextRef="#ctx0" brushRef="#br2" timeOffset="534659.3949">21661 17057 0,'-53'17'16,"35"1"-1,18 17-15,0-17 16,35 35-16,-17-35 16,52 17-16,-34-18 15,-1-17-15,36 18 16,-54-18-16,1 0 16,0-18-16,-18 1 15,-18-1-15,-17 1 16,17-1-16,-35 18 15,35 0 1,1 18-16,17-1 16,17-17-16,19 18 15,17-18-15,-18 17 16,35-17-16,-52 0 16,35 0-16,-35 0 15,-18-17 1</inkml:trace>
  <inkml:trace contextRef="#ctx0" brushRef="#br2" timeOffset="535354.6282">22648 17127 0,'0'18'0,"0"17"15,18 71-15,-18-53 16,18 18-16,-18-18 0,17 52 16,-17-52-16,0-17 15,0-54 1,-17-70-1,-1 35-15,0-53 16,18 71-16,0-71 16,18 53-16,17-18 15,-17 54-15,17-1 16,-17 0-16,35 36 16,-36 0-16,-17 17 15,0-17-15,-17 17 16,-19 0-16,19-17 15,-18-1 1,17-17-16,18-17 16,18-1-16,17-17 15</inkml:trace>
  <inkml:trace contextRef="#ctx0" brushRef="#br2" timeOffset="535781.8926">22931 17180 0,'-18'-35'0,"18"88"15,18-71-15,-54 36 0,19-18 16,-1 0 0,18-18-16,18 18 15,-1-17 1,1 17-16,17 0 0,0-18 16,-17 18-16,0 0 15,-1 0-15,-17-18 31,-17 18-15,17-17-16,-18 17 16,18 17-1,18 1 1,-1 0 0,19-1-1,-19-17-15,1 0 0,17 0 16,1 0-16,-19-17 15,1-1 1,-18 0-16,-18 1 16,1-1-1,-1-17-15,0 17 0,1 18 16,-1-17-16,0-1 16,-17 18-16,35 18 15</inkml:trace>
  <inkml:trace contextRef="#ctx0" brushRef="#br2" timeOffset="536555.924">23301 17039 0,'0'0'15,"-18"0"-15,18 18 16,0 17 0,18 18-1,-18-35-15,18-1 16,-1 19-16,19-36 16,-19 17-16,1-17 0,-1-17 15,1 17-15,0-18 0,-1 0 16,1-17-1,-18 17-15,-18 1 0,18-1 16,-35-17-16,17 35 16,-17 0-16,18 0 15,-1 17-15,18 1 16,0 0-16,0-1 0,18 1 16,-1 0-16,36-1 15,-18-17-15,-17 0 16,35 0-16,-35-17 15,17-1-15,-18 0 16,1 18-16,-18 18 31,0 0-15,0-1-16,18 1 16,-18 0-1,-18-18-15,18-18 31,18 0-15,-1 18 0,1-17-16,0 17 15,-1 0-15,1 17 16,-18-34 46,18 17-46,-1 0-16,1 0 16,-36 0 15,1 0-15,17 17-1,-18-17-15,18 18 31</inkml:trace>
  <inkml:trace contextRef="#ctx0" brushRef="#br2" timeOffset="537184.6487">23760 17180 0,'-18'-17'15,"36"17"1,-18-18 0,0 0-1,17 36 1,1-18-1,0 18 1,-1-1-16,18 19 16,-17-19-16,0 18 15,-18-17-15,0 0 16,-18-18-16,0 17 0,-17-17 0,-18 0 16,18 0-1,-18-17-15,35-1 16,1 0-16,17 1 15,0-1-15</inkml:trace>
  <inkml:trace contextRef="#ctx0" brushRef="#br2" timeOffset="540543.399">24359 17022 0,'0'17'15,"0"54"-15,0-36 16,0 18-1,18-18-15,-18-17 0,18-1 0,-1-17 16,1 0-16,17-17 16,-17-1-1,-18 1-15,17-36 16,-17 17 0,0 19-1,0 34-15,36 1 16,-19-18-1,1 18-15,35-1 16,-35-17-16,-1 0 16,-17 18-16,-17-18 31,-1-18-31,0 18 16,18-17-16,0-1 15,18 0 1</inkml:trace>
  <inkml:trace contextRef="#ctx0" brushRef="#br2" timeOffset="540692.4012">24783 17110 0,'-36'0'16,"72"0"-16,-72 17 0,19-17 15,17 18-15,0 0 16,17-18-16,1 0 31</inkml:trace>
  <inkml:trace contextRef="#ctx0" brushRef="#br2" timeOffset="540848.2977">24765 16969 0,'0'0'0,"0"-18"15,18 18-15,-1 0 16,1-18 0,35 18-16</inkml:trace>
  <inkml:trace contextRef="#ctx0" brushRef="#br2" timeOffset="541028.4244">24888 16969 0,'36'-36'0,"-72"72"15,54-36-15,0 0 16,-1 0 0,36-18-16,-17 18 15,-1-18-15,-17 18 16,-18-17 0,-18 17-16,0-18 15</inkml:trace>
  <inkml:trace contextRef="#ctx0" brushRef="#br2" timeOffset="541204.0357">25012 16757 0,'0'0'0,"0"71"0,0-1 16,0-17-16,0 18 0,0 34 15,0-69 1,18-1-16,-18-17 15,17-18-15,1-18 16,0 0-16,-1-17 0</inkml:trace>
  <inkml:trace contextRef="#ctx0" brushRef="#br2" timeOffset="541482.1656">25153 16775 0,'-18'105'15,"36"-210"-15,-36 263 16,18-105-16,0 0 0,0-18 16,18 1-16,17-1 15,-17-35-15,17 0 16,-35-18-16,18-17 16,0 17-16,-1-17 15,1 35 16,-18 35-31,0-17 16,17 35-16,-17-35 16,18-1-16,0-17 15,-1 18 1</inkml:trace>
  <inkml:trace contextRef="#ctx0" brushRef="#br2" timeOffset="542283.5057">25418 17057 0,'-18'35'15,"18"-17"-15,18 35 16,-1-53-16,1 17 0,35 1 15,-36-18-15,19 0 16,-19 0-16,-17-18 16,18 1-16,-36-1 15,1-17 1,-1 17-16,0-17 16,1 17-16,17 36 31,17-1-16,1-17-15,17 18 16,1 0-16,-19-18 0,1 17 16,0-17-16,-18 18 47,17-18-32,1 0 1,0 18-16,-1-18 15,18 0-15,-17 0 16,17-18-16,-17 0 16,-18 1-1,0-1-15,0 0 16,0-17-16,0 0 16,0 0-16,0-1 15,0-52 1,0 35-16,0-70 15,0 87-15,0-16 16,-18 34-16,18 36 16,-17 17-16,17 0 0,0 36 15,0 52-15,0-70 16,17 0-16,19 35 16,-19-35-16,1-35 15,0 35-15,-18-36 16,-18-34-1,0-1-15,1-17 16,-1 17-16,18-35 16,0 36-1,0-1-15,35 0 16,1 1-16,16-1 16,-16 0-16,17 18 15</inkml:trace>
  <inkml:trace contextRef="#ctx0" brushRef="#br2" timeOffset="543206.1652">21290 18045 0,'0'0'0,"0"53"0,18 70 16,-18-70-16,17 35 16,-17-53-16,18-17 15,-18-71 1,0 18-16,0-53 15,0 35-15,0-71 16,18 71-16,-18-17 16,0-1-16,17 18 0,1 18 15,0 0 1,17 35-16,-35 17 16,18 1-16,-18 17 0,0 1 15,-18 52-15,18-53 16,-35 18-1,35-35-15,-18-18 0,36-18 16,-18-17 0</inkml:trace>
  <inkml:trace contextRef="#ctx0" brushRef="#br2" timeOffset="544035.9146">21555 18009 0,'0'18'0,"0"-36"0,0 54 16,0-54 0,17 0-1,1 1-15,0-1 16,-1 0-16,1-17 16,-18 17-16,18 1 15,-18 34 1,0 1-1,0 0 1,17-1 0,1-17-16,-1 0 15,1 0-15,0 0 16,-1 0-16,1 0 62,0 0-46,-1-17 15,-17-1 32,-17 0-48,17 1-15,-18 17 16,36 0 15,-1 0-15,-34 0 46,17-18-46,0 36 0,0-1-1,0 19-15,0-1 0,0 18 16,0-18 0,35 1-16,-17-36 15,35 17-15,-36-17 16,36-17-16,-35-1 15,-1-17 1,1 17-16,-18-35 16,0 18-16,0 17 15,-18-17-15,18 17 0,-53-17 16,36 35-16,-36 0 16,35 0-16,-17 18 15,35-1-15</inkml:trace>
  <inkml:trace contextRef="#ctx0" brushRef="#br2" timeOffset="544824.0109">22102 17815 0,'0'0'0,"-18"18"15,0-18-15,18 18 0,0 17 16,0 0-16,0-17 16,0 17-16,36 18 15,-36-35-15,17 17 16,1-35-16,-1 18 0,19-18 16,-19 0-16,19-18 15,-19 0-15,1-17 16,0 17-16,-18-17 15,0 17-15,-18-17 16,0 17 0,1 18-1,-1 18-15,0 0 16,18 17 0,0 0-16,18-17 15,17 0-15,-17-18 16,17 0-1,-17 0-15,17-18 16,-17 0-16,17 1 16,-17 17-16,-1 0 15,-17 17 1,0 19 0,0-19-16,0 1 15,0 0-15,0-36 31,18 0-15,0 1-16,-1 17 16,1-36-1,0 19 1,-18-1 15,17 18 0,1 18-15,-1-1-16,1 1 16,0 0-16,17-1 15,-35 1-15,0 0 16,-35-18 0,17 0-16,-17-18 15,17 18-15,-17 0 16,17-18-16</inkml:trace>
  <inkml:trace contextRef="#ctx0" brushRef="#br2" timeOffset="546280.8586">22701 18009 0,'0'18'0,"18"17"16,-18-17-16,18 35 15,-1-36-15,-17 1 16,18-18-16,-1 0 16,1-18-1,-18-34-15</inkml:trace>
  <inkml:trace contextRef="#ctx0" brushRef="#br2" timeOffset="546641.6102">22807 18009 0,'0'0'16,"18"36"-16,-1-36 15,1 0-15,0 0 0,-1 0 16,1 0-16,0 0 15,-1-18-15,18 0 16,-17 18-16,0 36 16,-1-19-1,-17 19-15,18-1 0,17 71 16,-35-53-16,18 35 16,0-53-16,-18 18 15,0-35-15,-36-18 31,19 0-31,-1-18 0,-35-53 16,35 36-16,1-35 16,-1 17-16,18 17 15,18 1-15,35 0 16,-18 17-16,0 1 0,54 17 16,-37 0-1</inkml:trace>
  <inkml:trace contextRef="#ctx0" brushRef="#br2" timeOffset="547154.8083">23724 18027 0,'0'0'0,"-17"0"0,17 35 16,17-17-16,1-18 0,53 0 16,-36 0-16,0-18 15,0 1-15,-17-1 16,-18 0-16,-18 1 16,-35-1-16,36 18 15,-54 18 1,54-1-16,-19 19 15,19-1-15,17 18 16,0-36-16,53 36 16,-18-53-16,35 18 15,-34 0-15,34-36 16,-52 0-16,17 1 16,-35-1-16,18-17 15,-18 17-15,0-17 16,0 17-1,0 36 1,17 0-16,1 17 16,-18-18-1,18 1-15,-1 17 16,1-17-16,0-18 16,-1 0-16,1-18 15,-18 1 1</inkml:trace>
  <inkml:trace contextRef="#ctx0" brushRef="#br2" timeOffset="547315.963">24236 17992 0,'17'17'0,"-34"-34"0,70 52 16,0-35-1,-36 0-15,54-18 16,-53 1-16,-1 17 0,18-18 15,-35 0 1</inkml:trace>
  <inkml:trace contextRef="#ctx0" brushRef="#br2" timeOffset="547505.2478">24342 17780 0,'0'0'0,"0"35"0,0 1 0,0-1 15,17 71-15,-17-71 16,0 18-16,18 0 0,17 17 16,-17-52-1,0 0-15,-1-18 16,1 0-16,-18-18 0,17 0 16</inkml:trace>
  <inkml:trace contextRef="#ctx0" brushRef="#br2" timeOffset="547599.4868">24589 18045 0,'0'0'15,"17"53"-15</inkml:trace>
  <inkml:trace contextRef="#ctx0" brushRef="#br2" timeOffset="547683.8339">24624 18150 0,'0'0'31,"0"-35"-15,0 70-16,0-123 0,-18 71 15,18-19-15</inkml:trace>
  <inkml:trace contextRef="#ctx0" brushRef="#br2" timeOffset="548026.9776">24730 18080 0,'0'-18'15,"17"18"-15,1 0 16,0 0 0,-1 0-16,1 0 0,0 18 15,17-18-15,-18 0 16,19 0 0,-19 0-16,1-18 15,0 1 1,-18-1-16,0 0 15,0 36 1,-18-18 0,18 53-16,0-35 15,18 17-15,-1 0 16,1-35-16,17 0 0,1 0 16,-19-18-16,18 18 0,18-52 15</inkml:trace>
  <inkml:trace contextRef="#ctx0" brushRef="#br2" timeOffset="548434.0655">25629 17921 0,'0'0'15,"53"0"-15,-17 0 0,-1 0 16,18-18-16,-18 18 0,36-35 15,-54 35-15</inkml:trace>
  <inkml:trace contextRef="#ctx0" brushRef="#br2" timeOffset="549607.8505">25718 17833 0,'0'0'0,"52"88"0,-34-35 15,0 0-15,17 18 16,-35-36-16,18-18 0,-1 1 16,-17 0-16,0-36 15,18-17 1,-18 17-16,18-17 16,-1 0-16,1 17 15,-1 18-15,1 0 16,-18 18-1,18-18-15,-18 17 16,-18-34 15,18-1-15,0 0-16,18 1 16,-1-1-16,1 0 15,0 18-15,-1 0 0,19 0 16,-36 18-1,35 0-15,-35-1 16,0 1 0,0 0-1,0-1 1,0 1 0,17 0-16,1-1 15,0 1-15,17-18 16,-17 0-16,-1 0 15,1-18-15,-18 1 16,0-1-16,0-35 16,-18 35-16,18 1 15,-17-19 1,-1 36-16,18 18 31,0 0-31,18-1 0,-1 36 16,1-35-16,0 0 15,-1-1-15,1 1 16,0-36 0,-18 1-1,0-1-15,0-17 16,0-1-16,0 1 16,0 17-16,0 1 15,0-1-15,0 36 31,0-1-15,0 1-16,17 17 16,1-35-16,-18 18 0,17 0 15,-17-1 1,18-17 31,0 0-32,-18-17-15,17 17 0,1 0 16,-18 17 31,18 1-31,-1 0-1,1-1 1,0-17-16,17 35 15,-35-17-15,17 17 0,1 1 16,0-1-16,-18 18 0,0-18 16,0 0-16,0 36 15,-18-53-15,18-1 16,-18-17-16,1 0 0,-1 0 16,1-35-1,-1 17-15,18-17 0,-35-36 16,17 36-16,18-35 15,18 34-15,-1 19 16,1-19-16,0 19 0,17 17 16,35-18-16,-34 18 15,-19 18 1</inkml:trace>
  <inkml:trace contextRef="#ctx0" brushRef="#br2" timeOffset="550057.9714">27164 18009 0,'-18'-17'0,"18"-1"16,-17 18-1,-1 18-15,0 17 16,18-17-16,0 35 15,18-18-15,17 18 16,-17-36-16,17 1 16,-17-18-16,-18 18 15,17-18-15,-17 17 0,-17-17 16,-36 0 0,35 0-16,-17 0 15,17 0-15,1 0 0,-19-17 16,36-1-1,18 18-15</inkml:trace>
  <inkml:trace contextRef="#ctx0" brushRef="#br2" timeOffset="550457.7169">27340 18133 0,'0'0'15,"36"-18"-15,-19 1 0,36-19 16,-53 19-1,18-1-15,-36 18 16,0 0 0,-17 18-16,0-1 15,0 19-15,17-1 16,18-18-16,18 19 16,-1-19-1,19 1-15,-1-18 16,0-18-16,-17 18 15,-1-17-15,1 17 0,-18-18 16,0-17-16,0 17 16,0 1-1,18-1-15,-18 0 0,17 18 16,1 0 0,0 0-16,17 0 15,-17 0-15,34 0 16,-16-17-16,34-1 15,-52 0-15,17-17 16,-35 17 0</inkml:trace>
  <inkml:trace contextRef="#ctx0" brushRef="#br2" timeOffset="550635.8886">27711 17886 0,'0'0'0,"-18"35"0,18 53 16,0-52 0,0 34-16,18-52 15,-1-1-15,36 19 16,-35-36-16,35 0 16,-36 0-16</inkml:trace>
  <inkml:trace contextRef="#ctx0" brushRef="#br2" timeOffset="550746.5246">28099 18133 0,'35'0'16,"-70"0"-16,88 0 0</inkml:trace>
  <inkml:trace contextRef="#ctx0" brushRef="#br2" timeOffset="573760.2189">10989 13070 0,'-18'0'31,"1"0"-16,-1 18 1,18 0 0,-18-1-1,18 1 1,18 0 0,-18-1-16,18-17 0,-1-17 15,1-1 1,0 0-16,-18 1 15,17-1-15,-17 0 16,-17 1-16,17-1 16,-18 18-16,0 0 0,1 0 15,-36 18-15,53-1 16,-18 19 0,18-19-16,0 1 15,18-18-15,-1 0 0,19 0 16,-19 0-16,36-18 15,-53 1 1,18-1-16,-18 0 16,-18 18-16,1 0 0,-1 0 15,-17 0-15,-1 18 16,19-18-16,-1 18 0,1-18 16,17 17-16,17-17 31,1 0-31,35 0 15,-36-17-15,19 17 16,-54 0 15,-17 17-15,17 1 0,0-18-16</inkml:trace>
  <inkml:trace contextRef="#ctx0" brushRef="#br2" timeOffset="575600.0254">10989 13088 0,'0'18'47,"18"-18"-16,-1 0-31,1 0 16,0 0-1,-18-18 32,0 0 0,-18 18-31,0 0 15,1 0-15,17-17 31,-18 17 124,0 0 142,1 0-188,-1 0-109,0 0 15,1-18-16,-1 18 1,1-17-16,-1-1 16,-17-17-16,-1-1 15,1 1-15,0 0 16,17 17-16,-17-17 0,17 17 16,-35-35-1,36 36-15,-1-1 0,0 18 16,-17-35-16,18 35 15,-19-18-15,36 0 16,-17 18-16,17-17 16,0 34 156,0 1-126,17-18-30,-34 0 125</inkml:trace>
  <inkml:trace contextRef="#ctx0" brushRef="#br2" timeOffset="579732.1921">10407 12665 0,'-18'0'156,"18"17"-125,18-17-15,-18 18 0,-18-18 124,18 18-15,-17-1-109,17 1-16,-18 0 15,0-1-15,18 1 0,-35 17 16,17-17 0,1 17-16,-36 36 15,35-36-15,-17 0 0,0 18 16,35-35-16,-18-1 16,18 1-16,-18-18 15,18 18 1,-17-18 31,17 17-32,0-34 235,-18 17-203,18-18 31,-17 18-15,17-18-48,-18 18-15,0 0 16,1 0-16,-1-17 16,0 17-16,1 0 0,-1-18 15,-17 18-15,-18-18 16,35 18-16,-17-17 16,0 17-16,-18-18 0,17 18 15,-69-35-15,69 17 16,-34 1-16,35 17 15,17-18 1,18 0 0,0 36 374,18 0-374,-18-1-16,17 19 16,-17-19-16,18 1 15,-18-1-15,0 19 0,17 17 16,-17-18-1,18 0-15,-18-17 0,0 52 16,0-34-16,18 17 16,-1-36-1,-17 1-15,0-1 16,18-17-16,-18-17 62,-18 17-62,1 0 16,-1 0 0,0 0-1,1 0-15,-18 0 16,17 0-16,-17 0 16,17 0-1,0 0-15,1-18 16,-19 18-1,19 0-15,-1 0 16,-17 0-16,17 18 0,-17-18 16,17 17-16,-17-17 15,17 0-15,1 0 16,-1 0 46,0 0-15,18-17-31,0-1 0,-17 1-1,17-1 1,-18-17-16,18-1 15,-17 1-15,-19-35 16,1 17-16,-18-36 16,18 37-16,-18-1 15,35 35-15,18 0 16,-17 18-16,-1 0 94,0 18-79,1 0-15,-1-1 0,-17 19 16,0-19-16,-18 18 16,17-17-1,19 0-15,-19-1 0,1-17 16,0 18-16,-18 0 15,18-1-15,-18 1 16,35-18-16,0 0 0,1 0 94,-1 0 0,18 18-48,0-1-30,-17 1 0,17-1-16,0 19 15,0-1-15,17 18 16,1 0 0,-1 17-16,-17-34 15,0-1-15,0-17 0,0 52 16,0-52-16,0 35 15,0-36 1,18-17 0,-36 0-1,18-17 1,-17 17 15,-1 0 0,1 0-31,-1 0 16,-17 0 0,17 0-16,0 0 0,-17 0 15,0 0-15,17 0 0,-35 17 16,18-17-16,-18 0 16,35 18-16,-35-18 15,36 18-15,-1-18 16,18-18 140,0 0-140,0-17-16,0 17 15,0-34 1,0 16-16,0-17 16,0 36-16,-17-19 0,17 19 15,-18-1-15,18 0 0,-18 1 16,18-1-16,-17 18 94,-1 0-48,0 0-30,1 18 0,-1-1-1,0-17-15,1 18 16,-1 0-16,-35 17 16,36-17-16,-36 17 15,35-35-15,0 18 0,-17 17 16,18-35-16,-19 18 15,1-18-15,0 17 16,17-17 0,-17 0-1,17 0-15,0 0 16,18 18 78,-17-1-79</inkml:trace>
  <inkml:trace contextRef="#ctx0" brushRef="#br2" timeOffset="582073.066">7108 13723 0,'0'18'16,"0"-1"-1,0 1-15,0 17 16,0-17-16,0 35 16,0-18-16,0-17 0,0 17 15,0 0-15,18 1 16,-18-1-16,18 0 15,-18-17 1,17-1-16,-34-17 94,-1 0-79,18-17 1,-18 17-16,1 0 31,17-18-31,-18 18 16,1-18 0,-1 18-1,0 0-15,1 0 16,-1 0-16,0-17 15,1 17-15,-1-18 16,0 18 0,1-17-1,-1-1-15,-17 18 16,17-18-16,1 18 0,-19-17 16,19 17-1,-1 0 16,18 17 157,-18 1-172,18 0-16,-17 17 15,17 0-15,-18 18 16,18-18-16,0-17 15,0 0-15,0 17 16,0-17-16,0-1 16,0 1 46,-17-18-46,-1 0 203,0 17-188,1-17-16,-1 18-15,0-18 16,1 18 0,-19-1-1,36 1-15,-17 0 0,-1-18 16,-17 35-16,17-35 16,1 18-16,-1-1 15,18 1-15,-18-18 16,1 0-1,-1 17 1,0 1-16,1-18 16,-1 0-1,18 18-15,-18-18 94</inkml:trace>
  <inkml:trace contextRef="#ctx0" brushRef="#br2" timeOffset="592985.6633">6279 14587 0,'0'-17'31,"0"-1"110,0 0-141,0 1 15,0-36 1,18-18 0,0 36-16,-18 0 0,17 0 15,1-18-15,-18-18 16,18 36-16,-1-18 15,-17 18-15,18 17 16,-18 0-16,-18 18 156,18-17-140,-17 17 0,-1 0-1,18-18-15,-18 18 16,1 0-16,-1-18 15,0 18-15,1-17 16,-18-1 0,17 18-16,0-18 0,1 1 15,-1 17-15,-35-35 16,18 17-16,17 0 0,-17 18 16,0-17-1,-1 17-15,19-18 16,-1 18-16,0 0 0,1 0 15,-1-18-15,0 18 32,18 18 93,0 0-110,0-1-15,0 36 16,-17-35-16,17 52 16,-18-34-16,-17 17 15,17-36-15,1 36 16,-1-35-1,18-1-15,-18-17 16,1 0 31,34 0 78,-17-17-109,18 17 62,-18 17 78,-18-17-140,36 0 46,0 0-46,-1 0-1,1 0 1,17 0 0,-17 0-16,35 18 15,-18-18-15,-17 0 16,-1 0-16,1 0 0,0 0 15,-1 0-15,-17-18 125,0 1-109,0-1 0,0 0-16,0 1 15,0-1 1,18 1 0,-18-1-16,18 0 15,-18 1-15,0-19 16,0 19-1,0-1 1,0 36 47,0-1-32,17 1-16,-17 0-15,18-1 16,-1 1 0,-17 0-16,18-18 0,0 17 15,-18 1-15,35-1 16,-17 1-16,-1-18 16,-17 18 109,-17-18-125,-1 17 15,18 1-15,-18 0 16,1-1-16,17 1 15,-18 17-15,18-17 0,-18 17 16,18-17-16,0-1 16,0 1-1,0 0 110,-17-18-78,-1 0-31,1 0-16,-1-18 15,0 18 1,1 0 0,-1 0-16,0 0 15,1 0 1,-1 0 15,18-18 141,0 1-141,0-1-15,0 1 0,0-1-1,0 0-15,0-17 16,0 17-16,0 1 15,0-1-15,0 0 0,0-17 16,0 17-16,-18 1 16,18-1-1,18 18 126,0 18-141,-1-18 16,1 0-16,17 17 15,-17-17-15,0 0 16,-1 18-1,1-18-15,-18 18 16,0-1 156,0 1-156,0 0-16,17 17 15,-17-17-15,0 17 16,18-17-16,-18-1 15,18 1-15,-1-1 16,-17-34 156,18 17-156,-18-18-1,18 18-15,-1-17 16,-17-1-1,18 18 1,-18-18-16,18 18 31,-18-17-31,0-1 16,17 18-16,-17-18 16,18 18-16,-18-17 15,17 17-15,-17-18 16,18 18-1,-36-18 48,18 1-16,0-1-32,0 0 32,-17 18 0,-1 18-47,1-18 16,-19 18-1,19-18-15,-1 17 16,0-17-16,-35 18 16,36 0-16,17-1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6">3828 3598 0,'0'0'15,"-53"-35"-15,17 35 0,1 18 16,0 17-16,17 18 0,-17 88 16,17-70-16,18 87 15,18-87-15,17-1 16,18 36 0,-18-53-16,1-18 0,-19 1 15,19-1-15,-19-17 0,-17-1 16</inkml:trace>
  <inkml:trace contextRef="#ctx0" brushRef="#br0" timeOffset="372.3832">3581 4216 0,'35'0'0,"-70"0"0,123-18 0,-53 18 15,18 0-15,0 0 16,-18 0-16,36 0 15</inkml:trace>
  <inkml:trace contextRef="#ctx0" brushRef="#br0" timeOffset="1551.5482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2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6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2">8837 4039 0,'18'-17'16,"-36"34"-16,53-34 0,36-19 16,-36 36-16,0-17 15,18-1-15,-17 0 0,52 1 16,-53-1-16,0 1 16,-35-1-16,0 0 15</inkml:trace>
  <inkml:trace contextRef="#ctx0" brushRef="#br0" timeOffset="3289.2855">9049 3687 0,'35'123'0,"-70"-246"0,88 317 16,-36-71-16,1-70 15,17 35-15,-17-53 16,0 18-16,-1-35 15,18 0 1,-17-18-16,0-18 16,-18 0-16</inkml:trace>
  <inkml:trace contextRef="#ctx0" brushRef="#br0" timeOffset="3865.1247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6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5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36">11695 4022 0,'35'0'16,"-70"0"-16,88-18 0,-18 18 0,0-18 16,53 1-16,-52 17 15,-1-18-15,0 0 16,0 18-16,-17-17 0,-18-1 15</inkml:trace>
  <inkml:trace contextRef="#ctx0" brushRef="#br0" timeOffset="5295.2176">11871 3775 0,'35'123'0,"-70"-246"0,106 370 15,-54-194-15,1 0 16,-1-1-16,1-16 0,35 17 16,-18-36-16</inkml:trace>
  <inkml:trace contextRef="#ctx0" brushRef="#br0" timeOffset="5583.5931">12876 3634 0,'0'17'16,"0"1"0,0 0-16</inkml:trace>
  <inkml:trace contextRef="#ctx0" brushRef="#br0" timeOffset="5700.8543">13018 3986 0,'0'0'16,"0"-17"-16</inkml:trace>
  <inkml:trace contextRef="#ctx0" brushRef="#br0" timeOffset="7280.2561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49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6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8">17551 3457 0,'35'36'0,"-70"-72"0,88 107 16,-36 17-1,-17-35-15,18 53 16,-18-36-16,18 36 16,-18-71-16,35 36 15,-18-53-15,19-18 16</inkml:trace>
  <inkml:trace contextRef="#ctx0" brushRef="#br0" timeOffset="9404.683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7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84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4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4">21308 3651 0,'0'0'16,"17"124"-16,-17-71 0,36 52 15,-19-69-15,19 17 16,-1-36-16,-17 1 16</inkml:trace>
  <inkml:trace contextRef="#ctx0" brushRef="#br0" timeOffset="12441.5403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4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4">23477 3687 0,'0'0'15,"-17"17"-15,-1 1 0,18 17 16,18-17-16,-18-1 16,35 19-1,-17-19-15,-1 19 16,-17-19-16,0 1 15,0-1-15,-35 1 16,17 0-16,-17-18 16,17 0-16,-17 0 15,18 0-15,17-18 16</inkml:trace>
  <inkml:trace contextRef="#ctx0" brushRef="#br0" timeOffset="13552.5617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2">24324 3792 0,'18'18'15,"17"-18"1,-17 0-16,52-18 16,-52 18-16,17-17 0,-17-19 15,-1 19-15,-17-18 16,0 17-16</inkml:trace>
  <inkml:trace contextRef="#ctx0" brushRef="#br0" timeOffset="13930.6215">24500 3528 0,'-17'70'15,"34"-140"-15,-34 193 0,-1-35 16,18-52-16,0 52 15,18-53-15,17 18 16,0-35-16,18 17 16,-17-35-16,16-18 15,-16 1-15</inkml:trace>
  <inkml:trace contextRef="#ctx0" brushRef="#br0" timeOffset="14030.9557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5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6">8696 5027 0,'-18'18'15,"1"-18"-15,-19 17 16,19-17-16,-1 18 15,18 0-15,0-1 16,35 36-16,-17-53 16,53 35-16,-18-17 15,17 17 1,-35-35-16,18 18 16,-35-18-16</inkml:trace>
  <inkml:trace contextRef="#ctx0" brushRef="#br0" timeOffset="23123.1987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9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89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3">11042 4657 0,'53'70'0,"-106"-140"0,141 193 15,-17-35-15,-18-35 16,-18-17-16,53 52 15,-53-35-15,-17 35 16,-18-35-16,-71 35 16,19-35-16</inkml:trace>
  <inkml:trace contextRef="#ctx0" brushRef="#br0" timeOffset="28673.8364">3016 7320 0,'36'0'16,"16"0"-16,1 18 15,0-18-15,35-18 16,-17 1-16,17 17 15,159-53-15,-123 35 16,-71 18 0,-36 18-1,-34-18-15</inkml:trace>
  <inkml:trace contextRef="#ctx0" brushRef="#br0" timeOffset="28824.5426">3440 7408 0,'53'89'15,"-106"-178"-15,141 230 0,-35-35 16,-18-53 0,36 18-16,-54-18 15,36 0-15,-35-18 16,-1-17-16,1-18 0</inkml:trace>
  <inkml:trace contextRef="#ctx0" brushRef="#br0" timeOffset="29213.890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9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3">5133 7655 0,'0'0'0,"-18"18"0,18 52 0,0-34 15,18 34 1,0-34-16,-1-1 15,1-17-15,-18-1 0,35 18 16,-17-35-16,-1 0 16,-17-17-16</inkml:trace>
  <inkml:trace contextRef="#ctx0" brushRef="#br0" timeOffset="30074.5626">5168 7391 0,'0'0'16,"0"17"-1,18 1 1</inkml:trace>
  <inkml:trace contextRef="#ctx0" brushRef="#br0" timeOffset="31143.0512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5">8872 7620 0,'0'0'0,"0"35"0,36 53 16,-19-52-16,-17-1 15,18-17-15,0 17 0,-1-17 0,1-18 16,17 0 0,-35-18-16</inkml:trace>
  <inkml:trace contextRef="#ctx0" brushRef="#br0" timeOffset="32339.0019">8908 7320 0,'-18'-35'15,"36"70"-15,-18-88 0,17 53 16,1 0-16,0 0 16,-1 0-16,1 18 15</inkml:trace>
  <inkml:trace contextRef="#ctx0" brushRef="#br0" timeOffset="32889.0934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7">9631 7638 0,'17'0'31,"36"-18"-31,-17 18 16,-19 0-16,19 0 0,-19 0 16,1 0-16,-36 0 31,-17 18-16,17-18-15</inkml:trace>
  <inkml:trace contextRef="#ctx0" brushRef="#br0" timeOffset="33494.7242">9737 7638 0,'-18'0'15</inkml:trace>
  <inkml:trace contextRef="#ctx0" brushRef="#br0" timeOffset="33802.5773">9737 7743 0,'0'18'16,"0"35"-1,0-35-15,17 35 16,19-18 0,-19-17-16,1-1 15</inkml:trace>
  <inkml:trace contextRef="#ctx0" brushRef="#br0" timeOffset="34174.1481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5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56">11395 7214 0,'0'18'15,"0"0"-15,0 17 16,0 0-16,17 0 0,1 1 16,0 52-1,-1-53-15,1 0 0,17 18 16,-17-35-16</inkml:trace>
  <inkml:trace contextRef="#ctx0" brushRef="#br0" timeOffset="35580.2665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1">13794 7408 0,'0'0'15,"35"106"-15,-17-53 0,-1-18 0,1 36 16,-1-36 0,1-35-16,0 18 15,-1-18-15,-17-18 0,18 1 16</inkml:trace>
  <inkml:trace contextRef="#ctx0" brushRef="#br0" timeOffset="36415.4286">13829 7197 0,'-18'0'16,"18"17"-16</inkml:trace>
  <inkml:trace contextRef="#ctx0" brushRef="#br0" timeOffset="36888.2089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5">14799 7479 0,'18'0'15,"-18"18"1,17-1-16,1 18 16,0-17-16,17 17 15,-17-35-15,-1 18 16,-17 0-16,-17-18 31,-19 0-31,19 0 16,-19-18-16,19 18 15,-1-18-15,0 18 0,1-17 16,-1 17 0</inkml:trace>
  <inkml:trace contextRef="#ctx0" brushRef="#br0" timeOffset="37346.1649">15346 7020 0,'0'71'0,"0"-142"0,0 159 15</inkml:trace>
  <inkml:trace contextRef="#ctx0" brushRef="#br0" timeOffset="37471.45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3">8043 9031 0,'-35'0'16,"70"0"-16,-88 18 15,18-1-15,18 19 16,-1-1-16,0-17 0,18 17 0,18 0 16,0 0-16,-1-17 0,71 17 15,-35-17-15,53-18 16,-53-18-1,35 1-15,-70 17 16,-1-36-16</inkml:trace>
  <inkml:trace contextRef="#ctx0" brushRef="#br0" timeOffset="39063.0613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6">10672 8961 0,'0'17'16,"0"18"-16,0-17 15,17 53-15,1-18 16,-18 0-16,17 52 16,1 1-1,-18-53-15,18-18 0,-1 18 16,19-35 0</inkml:trace>
  <inkml:trace contextRef="#ctx0" brushRef="#br0" timeOffset="44116.0192">10989 8996 0,'88'-18'0,"-176"36"0,212-36 16,-72 18-16,54 35 15,-70-17-15,-19 17 0,1 54 16,-18-36-16,-18 52 16,1-69-16,-19 34 15,19-35 1,-1-17-16,18 0 16,18-18-16,52-18 15,-35 0 1,36 1-16</inkml:trace>
  <inkml:trace contextRef="#ctx0" brushRef="#br0" timeOffset="44534.9813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9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96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6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43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6">17498 8802 0,'0'70'0,"17"-17"15,-17 0-15,18-18 0,0 18 16,-1-17-16,1 52 16,0-53-16,-1-17 0,1-1 15,-18 1-15,35-18 16,-17-18-16</inkml:trace>
  <inkml:trace contextRef="#ctx0" brushRef="#br0" timeOffset="49717.349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6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7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3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14">11412 10336 0,'0'0'15,"0"-17"-15,36-1 0,34-17 16,-35 35-16,54-35 15,-72 35-15,19 0 16</inkml:trace>
  <inkml:trace contextRef="#ctx0" brushRef="#br0" timeOffset="62657.983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2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6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9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4">24994 8661 0,'18'0'0,"17"17"16,-17 1-1,0 35-15,34 70 16,-34-52-16,0 70 16,-18-88-16,17 53 15,-17-71-15,0 0 16,18 1-16,-18-19 0,0 1 16,18-36-1</inkml:trace>
  <inkml:trace contextRef="#ctx0" brushRef="#br0" timeOffset="76744.6645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1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3">26388 8961 0,'0'0'15,"0"17"-15,0 18 16,0 18 0,17-35-16,19 35 15,-1-35-15,36-1 16,-36-17-16,35 0 16,-34-17-16,-1-1 15,-17 18-15,-18-35 16,0 17-16</inkml:trace>
  <inkml:trace contextRef="#ctx0" brushRef="#br0" timeOffset="77418.5457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7">26088 9895 0,'0'0'15,"0"18"1,18 35 0,-18-18-16,17-17 15,-17 17-15,18-17 0,-18-1 0,17 1 16,-17 0-16,18-1 15,0-34 1</inkml:trace>
  <inkml:trace contextRef="#ctx0" brushRef="#br0" timeOffset="78735.3808">26300 10037 0,'-18'52'0,"36"-104"0,-36 122 15,36-52-15,-1-1 16,1-17-16,35 0 16,-36 0-16,36-17 15,-53-1-15,0-17 16,-17 0-16,-36-1 16,18 36-16,-36 0 15,36 0-15,-1 18 16</inkml:trace>
  <inkml:trace contextRef="#ctx0" brushRef="#br0" timeOffset="80476.0701">25400 9719 0,'35'0'16,"-17"0"-16,35 0 0,0-18 16,0 18-16,70-17 15,-35 17-15,1-18 16,-1 18-16,18 0 0,105-18 16,-105 18-16,53-17 15</inkml:trace>
  <inkml:trace contextRef="#ctx0" brushRef="#br0" timeOffset="86665.1024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04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1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7">4727 12524 0,'0'0'16,"36"141"-16,-19-71 0,1 1 16,17 70-1,-17-88-15,17 53 16,0-71-16,1 18 16,-19-53-16,1 0 15,-1 0-15</inkml:trace>
  <inkml:trace contextRef="#ctx0" brushRef="#br0" timeOffset="103026.7839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21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904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01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34">10054 12718 0,'18'17'16,"-1"36"-16,1-35 16,-18 17-16,18-17 0,17 35 15,-17-36 1,-1-17-16,-17-17 16</inkml:trace>
  <inkml:trace contextRef="#ctx0" brushRef="#br0" timeOffset="104967.8955">10089 12577 0,'0'0'0,"-17"-18"15,34 0 1,-17 1-16,36-1 16,-19 18-16,1 0 15</inkml:trace>
  <inkml:trace contextRef="#ctx0" brushRef="#br0" timeOffset="105379.8916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3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2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4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3">11536 13776 0,'0'0'0,"17"0"15,1 18 1,53 52-16,35 54 16,-54-36-16,72 71 15,-71-89-15,0 1 16,-18-18-16,0 0 0,1-1 16,-19-16-16,1-19 0,-18 1 15,0 0-15,-18-54 16</inkml:trace>
  <inkml:trace contextRef="#ctx0" brushRef="#br0" timeOffset="108537.7985">12012 13952 0,'0'0'0,"-18"53"0,-34 53 15,34-35 1,0-1-16,-17 71 15,17-88-15,1 0 0,17 18 16,0-54-16,17 1 16,1-18-16</inkml:trace>
  <inkml:trace contextRef="#ctx0" brushRef="#br0" timeOffset="108961.7214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04">12435 13758 0,'18'0'15,"-36"0"-15,54 0 0,-19-17 0,19 17 16,-19-18-16,1 18 16,17-18-16,-17 18 15</inkml:trace>
  <inkml:trace contextRef="#ctx0" brushRef="#br0" timeOffset="109254.8483">12541 13547 0,'0'0'16,"0"53"-16,0-18 0,18 53 16,0-53-16,17 18 15,-18-35-15,19 0 16,-19-18-1,1 0-15</inkml:trace>
  <inkml:trace contextRef="#ctx0" brushRef="#br0" timeOffset="109572.5179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5">13123 14270 0,'0'0'16,"0"70"-16,0-34 0,-35 52 16,35-53-16,-18 0 15,1 1-15,-1-1 0,-17-17 16,17-1-16,1 1 16</inkml:trace>
  <inkml:trace contextRef="#ctx0" brushRef="#br0" timeOffset="110145.4194">13300 13705 0,'70'53'15,"-140"-106"-15,193 159 0,-70-70 0,0 16 16,-18-16-16,18-1 15,-17 0-15,16-17 16,-16 0-16,-1-1 0</inkml:trace>
  <inkml:trace contextRef="#ctx0" brushRef="#br0" timeOffset="110339.8624">13829 13829 0,'0'0'16,"-18"0"-16,1 18 0,-1 17 0,-17 53 15,17-35 1,0 17-16,1 1 0,17 0 16,-18-1-16,18 1 0,0 35 15,18-54-15,-1 19 16,1-36-16,-18-17 16,18 0-16,-1-18 0</inkml:trace>
  <inkml:trace contextRef="#ctx0" brushRef="#br0" timeOffset="110801.9941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67">14217 13758 0,'35'-17'15,"-70"34"-15,88-34 0,-18-1 0,0 0 16,-17 1 0,-36-1-1</inkml:trace>
  <inkml:trace contextRef="#ctx0" brushRef="#br0" timeOffset="111113.4821">14288 13723 0,'0'0'0,"35"53"16,-18-35-16,1-1 0,0 1 16,-1 17-16,1-35 15,0 0-15</inkml:trace>
  <inkml:trace contextRef="#ctx0" brushRef="#br0" timeOffset="111296.0719">14570 13476 0,'53'71'0,"-106"-142"0,123 177 15,-52-53-15,0-18 0,-1 18 16,1-18-16,-18 18 0,17 18 15,-34-36 1,-18 18-16,17-18 16,-35-17-16,35-18 15</inkml:trace>
  <inkml:trace contextRef="#ctx0" brushRef="#br0" timeOffset="112025.1148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9">14623 12418 0,'0'0'16,"17"0"0,19 0-1</inkml:trace>
  <inkml:trace contextRef="#ctx0" brushRef="#br0" timeOffset="112486.7716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5">16298 12506 0,'0'0'0,"36"18"0,-1 35 16,0-36-16,-35 1 16,18-1-16,-1 1 0,-17 0 15,-17-36 17,-1-17-17</inkml:trace>
  <inkml:trace contextRef="#ctx0" brushRef="#br0" timeOffset="113148.8506">16475 12612 0,'17'-18'15,"-17"1"-15,18-19 16,-18 19-16,35-36 16,-17 35-16,17 0 15,-17 1-15,35 34 16,-36-17-16,1 53 16,0-35-16,-18 35 15,0-18-15,0-17 16,0 17-1,0-17-15,0-1 0</inkml:trace>
  <inkml:trace contextRef="#ctx0" brushRef="#br0" timeOffset="113281.7735">16387 12171 0,'17'-18'16,"-34"36"-16,52-36 0,-18 18 16</inkml:trace>
  <inkml:trace contextRef="#ctx0" brushRef="#br0" timeOffset="113709.8501">17921 12118 0,'0'0'0,"-18"0"0,-17 0 16,18 18-16,-36 52 15,53-17-15,-18 71 16,36-54-16,17 36 16,0-71-16,53 36 15,-35-36-15,53-17 16,-53-18-16,35-18 16</inkml:trace>
  <inkml:trace contextRef="#ctx0" brushRef="#br0" timeOffset="114037.9991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8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08">19509 12100 0,'-36'141'0,"72"-282"0,-89 353 16,35-141-16,-17 70 15,17-18-15,18-88 16,0 18-16,0-35 0,0 17 16,18-17-16</inkml:trace>
  <inkml:trace contextRef="#ctx0" brushRef="#br0" timeOffset="115040.2078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8">20373 12347 0,'0'53'16,"0"-18"-16,0-17 0,0 17 16,-18-17-1,36-18 16</inkml:trace>
  <inkml:trace contextRef="#ctx0" brushRef="#br0" timeOffset="115727.8475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08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1">23407 12559 0,'0'0'0,"0"18"31,17-1-15,-17 1-1,0-1-15,18 1 0,0 0 16,35-18-16,-36 0 16,1 0-16,0 0 15,17 0-15,-35-18 16,0 0-16,0 1 15,0-1-15,-35-17 16,17 17-16,-17 1 0,-1-1 16,19 18-16</inkml:trace>
  <inkml:trace contextRef="#ctx0" brushRef="#br0" timeOffset="119166.24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9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9">24659 12647 0,'-35'0'16,"17"0"-16</inkml:trace>
  <inkml:trace contextRef="#ctx0" brushRef="#br0" timeOffset="120405.6125">23901 12577 0,'0'0'0,"0"17"16,0 36-16,17-18 15,1 1 1,-18-19-16,18-17 0,-1 18 16</inkml:trace>
  <inkml:trace contextRef="#ctx0" brushRef="#br0" timeOffset="120577.7641">24112 12559 0,'0'0'0,"0"70"16,0-34-1,0-1-15,18 18 16,-18-18-16,18-17 0,-18 17 16</inkml:trace>
  <inkml:trace contextRef="#ctx0" brushRef="#br0" timeOffset="123147.2492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9">14182 13723 0,'17'0'16,"1"-18"15,17 18-31,1-17 16,-19 17-16,18 0 16,-17 0-16,0 0 15</inkml:trace>
  <inkml:trace contextRef="#ctx0" brushRef="#br0" timeOffset="123704.7377">14305 13564 0,'0'0'0,"-17"18"15,17 0-15,-18 35 16,0-36-16,18 36 15,0-18-15,18 1 16,0-19 0,-1 1-16,1-18 0,17 18 15,0-18-15,-17 0 16,0-18-16</inkml:trace>
  <inkml:trace contextRef="#ctx0" brushRef="#br0" timeOffset="185912.2562">4357 9560 0,'17'0'15,"19"0"-15,52 0 16,-35 0-16,106 0 16,-71 0-16,18 0 15,-1 0-15,1 0 0,-18 0 16,18 0-16,0 0 15,-18 0-15,-17 0 0,70-17 16,-106 17-16,1 0 16,-1-18-16</inkml:trace>
  <inkml:trace contextRef="#ctx0" brushRef="#br0" timeOffset="186194.62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199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4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4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3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5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6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3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6">18662 12753 0,'18'53'16,"-36"-106"-16,53 123 0,18-52 15,-35-18 1,-1-18-16,1 18 0,17-17 16,-35-1-16,-17 1 15,17-1-15,-36-17 16,1 35-16,0-18 15,17 18-15,1 0 16,34 18 0</inkml:trace>
  <inkml:trace contextRef="#ctx0" brushRef="#br0" timeOffset="163237.8144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3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4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5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3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4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6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3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3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39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3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5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3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39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4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4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1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3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6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">26317 6050 0,'18'0'16</inkml:trace>
  <inkml:trace contextRef="#ctx0" brushRef="#br0" timeOffset="35629.6314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3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5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6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29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8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">10231 4745 0,'17'0'16,"-17"18"-16,18-18 16</inkml:trace>
  <inkml:trace contextRef="#ctx0" brushRef="#br0" timeOffset="49115.6207">10283 5080 0,'18'35'16,"-36"-70"-16,36 88 0</inkml:trace>
  <inkml:trace contextRef="#ctx0" brushRef="#br0" timeOffset="50033.689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8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8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49">10583 6174 0,'18'0'16,"-18"17"0,0 1-16</inkml:trace>
  <inkml:trace contextRef="#ctx0" brushRef="#br0" timeOffset="64174.4886">10654 6544 0,'0'0'16,"18"18"-16</inkml:trace>
  <inkml:trace contextRef="#ctx0" brushRef="#br0" timeOffset="66676.7874">27146 10583 0,'-17'89'16,"34"-178"-16,-34 230 0,17-88 15,0 0-15,17-17 0,19 69 16,-19-69 0,18 17-16,-17-36 15</inkml:trace>
  <inkml:trace contextRef="#ctx0" brushRef="#br0" timeOffset="66922.7454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19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19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3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1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4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7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4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3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2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9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6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5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09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3:38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1834 2893 0,'18'17'47,"-18"36"-31,18-17-16,-18-1 0,0 53 15,0-35 1,0 0-16,0 17 0,0 1 16,0 0-16,0 70 15,0-71-15,0 54 16,0-54-16,-18 36 16,18-53-16,0 53 15,0-71-15,0 18 16,0-18-16,0 1 0,0 34 15,18-52-15,-18 35 16,17-36-16,-17 1 16,18 0-16,-18-1 0,18 19 15,-1-19 1,1 18-16,0-35 16,17 18-1,-18 0-15,19-18 0,-1 0 16,36 0-1,-36 0-15,0 0 16,0 0-16,1 0 0,52 0 16,-53 0-16,71 0 15,-35 17-15,52-17 16,-70 18-16,18-18 16,-1 0-16,18 0 0,-17 0 15,17 0-15,-17 0 0,123-18 16,-106 18-16,0 0 15,0-17-15,18 17 0,88-18 16,-88 18 0,106-18-16,-89 18 15,-17 0-15,17-17 0,-17-1 16,123 1-16,-123 17 16,124-18-16,-125 18 15,1 0-15,0 0 16,0 0-16,88 0 15,-88 18-15,70-18 16,-88 0-16,106 17 16,-105-17-16,105 0 15,-106 0-15,88-17 16,-88 17-16,89 0 16,-89 0-16,71 0 15,-71 17-15,71-17 16,-89 0-16,1 0 15,17 0-15,-17 0 0,-1 0 16,1 0-16,70 0 16,-71 0-16,71 0 15,-88 0-15,18 0 16,-1 0-16,54 0 16,-54 0-16,54 0 15,-53 0-15,52 0 16,-70 0-16,70 0 15,-52 0-15,35 0 16,-36 0-16,-17 0 16,0 0-16,0 0 0,0 0 15,70 0 1,-70 0-16,71 0 16,-54 0-16,-17-17 0,18 17 15,-18 0-15,0 0 0,53 0 16,-54 0-16,54 0 15,-70 0-15,69 0 16,-52 0-16,53 0 16,-53-18-1,53 18-15,-53-18 16,0 18-16,0-17 0,-18 17 16,71 0-16,-71 0 15,36 17-15,-36-17 16,35 0-1,-52 18-15,17-18 0,36 0 16,-36 0-16,18 0 16,-18 0-16,-17 0 15,0 0-15,17 18 16,-17-18-16,-1 0 16,-17 17-16,18-17 15,-1 0 1,1 0-16,0 0 0,-1 0 15,1 0 1,0 0-16,-1 0 16,1 0-16,0 0 15,-1 0-15,1 0 16,0 0-16,-1 0 16,1 0-1,-18-17 32,0-1-31,0 0-16,17-17 15,-17 17 1,0 1-16,0-1 0,0-35 16,0 18-16,0 0 15,0-1-15,0 1 0,0 0 16,18-18-16,-18-35 15,0 35-15,0-71 16,18 71-16,-1-70 16,-17 52-16,18 18 15,0 18-15,-18-18 0,0 18 16,17-36-16,-17 36 16,18-35-1,0 34-15,-1-34 16,-17 34-16,18 1 0,-18 0 15,17-18-15,-17 18 16,0-1-16,0 19 0,0-1 16,-35-17-1,18 17-15,17 1 0,-18-1 16,0 18-16,1-18 0,-1 18 16,0-17-16,-17 17 0,-18-18 15,18 0-15,0 18 16,-1-17-16,-17 17 0,0-18 15,-52 0 1,34 18-16,1-17 0,-19 17 16,-69-18-16,69 1 15,1 17-15,-123-36 16,105 36-16,0-17 16,-18 17-16,-123-18 15,124 0-15,-18 18 0,0-17 16,-124 17-16,124-18 15,0 18-15,-18-18 0,18 18 16,-159 0-16,159 0 16,-18 0-16,18 0 15,-17 0-15,-142 0 16,141-17-16,0 17 0,0 0 16,1 0-16,-142 0 15,159 0-15,-159 0 16,141 0-16,18 17 0,-159-17 15,159 18-15,-159 0 16,141-18 0,-140 35-16,157-35 15,1 18-15,-141-1 16,159-17-16,-19 0 16,1 18-16,18-18 0,-142 18 15,142-18-15,-1 17 16,1-17-16,-1 0 0,19 18 15,-125-18 1,107 0-16,17 0 0,0 17 0,0-17 16,-70 0-1,88 0-15,0 0 0,17 0 16,0 0-16,-52 0 16,70-17-16,0 17 0,0 0 15,18 0-15,0 0 16</inkml:trace>
  <inkml:trace contextRef="#ctx0" brushRef="#br0" timeOffset="2652.6583">16510 4022 0,'0'17'16,"0"-34"15,-18-72-15,1 19-16,-19-124 16,1 88-16,0-123 15,17 123-15,1-70 16,34 105-16,1 18 0,0 0 15,34-17 1,-16 52-16,-1 0 0,0 18 16,36 18-16,-54 0 15,1-1-15,0 19 0,-18-19 16,0 18-16,17 36 16,-34-36-16,17 18 15,0-35-15,-18 17 16,18-17-16,0-1 0,0 1 15,0 0-15,0-1 16,18-17-16,-18 18 16,17-18-16,-17 18 0,18-1 15,-18 1-15,0-1 16,0 1-16,-18 0 16,1-1-16,-19-17 0,-16 36 15,16-36-15,1 17 16,0-17-16,17 0 0,0 0 15,36 0 1</inkml:trace>
  <inkml:trace contextRef="#ctx0" brushRef="#br0" timeOffset="2909.2799">17163 3104 0,'35'0'0,"-70"0"0,88 0 15,-36 0-15,36 0 16,-35 0-16,-1 0 15,1 0-15,0 0 16</inkml:trace>
  <inkml:trace contextRef="#ctx0" brushRef="#br0" timeOffset="3031.9806">17233 3281 0,'0'0'0,"0"17"0,18-17 15,17 0 1,0 0-16,1 0 15,-19 0-15,19 0 16</inkml:trace>
  <inkml:trace contextRef="#ctx0" brushRef="#br0" timeOffset="3431.948">18221 3016 0,'0'0'15,"0"-53"-15,-18 36 0,1 17 16,-36-18 0,-35 36-16,52-1 15,1 1-15,17 17 0,1 1 16,17-1-16,17 35 15,1-34-15,0-1 16,17-17-16,0-1 0,18 1 16,-18-1-16,54-17 15,-54-17-15,0-1 16,-17 1-16,-1-1 0,-17-53 16,0 36-16,-35-53 15,18 53-15,-19-1 16,1 19-16,0-1 0,-18 0 15,35 18-15,-17 36 16,35-19-16,0 1 16,18 0-16</inkml:trace>
  <inkml:trace contextRef="#ctx0" brushRef="#br0" timeOffset="3621.1647">18750 3157 0,'0'-17'15,"-17"17"-15,-1 0 16,0 0-16,36 0 31</inkml:trace>
  <inkml:trace contextRef="#ctx0" brushRef="#br0" timeOffset="4059.9701">19085 2910 0,'0'0'0,"0"-17"16,0-1-1,-17 1-15,-1 17 0,0 0 16,1 0-16,-1 0 0,0 17 16,1 1-16,-18 35 15,35-36-15,0 54 16,0-36-16,35 0 16,0-17-16,-17 0 0,-1-18 15,19 0-15,-19 0 0,1-18 16,0 0-16,17-34 15,-18 16-15,-17-17 16,0 18-16,0 0 16,0-18-1,-17 35-15,17 36 16,0 70 0,0-35-1,17 0-15,-17 0 0,36 70 16,-19-87-16,1 52 15,0-53 1,-1 36-16,-17-54 16,0 1-16,0 17 15</inkml:trace>
  <inkml:trace contextRef="#ctx0" brushRef="#br0" timeOffset="7752.6728">21784 2963 0,'0'0'16,"0"-17"-16,-18-1 15,18 0-15,-17 18 16,-1 0-16,0 0 16,18 18-16,-17 35 15,-1 0-15,18 0 0,0 0 16,18 0-16,-1-18 0,1 0 16,17 0-16,36 1 15,-36-19-15,1-17 0,-1-17 16,0 17-16,0-36 15,-17 1-15,-18 0 16,0 17-16,0-17 0,-18 0 16,-17-1-16,-18-16 15,18 34-15,0 18 0,-18-18 16,35 18-16,18 18 16,0 0-16,53-1 15</inkml:trace>
  <inkml:trace contextRef="#ctx0" brushRef="#br0" timeOffset="7896.5605">22348 3228 0,'-17'0'15,"34"0"-15,-52 0 0,35-18 16,0 1-1</inkml:trace>
  <inkml:trace contextRef="#ctx0" brushRef="#br0" timeOffset="8302.1791">22666 3052 0,'0'-36'16,"0"72"-16,0-89 0,-18 35 0,-17 0 16,17 1-16,-17 17 15,18 0-15,-19 17 0,1 19 16,35-1-16,0 0 16,0 0-16,35 1 15,-17-36-15,0 17 16,52-17-1,-17-17-15,-35-1 16,-1 0-16,1 1 0,17-18 16,-35-1-16,0 19 15,0 34 17,0 19-17,18-19 1,-1 36-16,1-35 15,17 35-15,-17-18 16,0-17-16,-18-1 16,17 1-16</inkml:trace>
  <inkml:trace contextRef="#ctx0" brushRef="#br0" timeOffset="8708.6633">22983 3157 0,'0'18'16,"18"17"-16,-18-17 15,18 35-15,-1-36 16,-17 19-16,18-19 16,-18 1-16,18 35 15,-18-35-15,0-1 16,-18 1-16,0-18 0,-17 18 15,17-18-15,1 0 16,-1-18-16,1-17 16,17 17-16,17-17 15,18 17-15,18-35 16,-17 35-16,-19-17 16,36-18-16,0 0 15,-35 36-15,-18-19 16,0 1-1,-53 0-15,35 35 16,-17-18-16,0 18 0,-36 18 16,36 0-16,17-18 15,1 17-15</inkml:trace>
  <inkml:trace contextRef="#ctx0" brushRef="#br0" timeOffset="11867.3318">26158 2858 0,'-35'-18'16,"18"18"-16,-1 18 16,-17-1-16,-1 18 15,-17 71-15,36-53 16,17 53-16,17-71 16,36 36-1,-17-54-15,34 1 0,-35-18 16,36-35-1,-53 17-15,17-17 0,-17 0 16,-1-1-16,-17-52 16,0 53-16,-35-18 15,0 35-15,17 1 0,-35-1 16,35 18-16,-17 35 16,53 18-1</inkml:trace>
  <inkml:trace contextRef="#ctx0" brushRef="#br0" timeOffset="12034.62">26793 3193 0,'-17'-18'15,"17"0"-15,0 1 31,17-1-31,-17 0 16</inkml:trace>
  <inkml:trace contextRef="#ctx0" brushRef="#br0" timeOffset="12423.3664">26988 2893 0,'35'-18'16,"-18"1"-16,19 17 0,-1-18 16,36 0-1,-36 1-15,0-1 16,-17 18-16,-36 0 16,0 18-16,-34-1 15,16 19-15,-34-1 16,34-18-16,19 1 15,17 0-15,0 35 16,17-36-16,19 19 16,-19-19-16,19 18 0,34 18 15,-35-35-15,1 17 16,-19-17 0,1 17-16,-53-17 15,17-18-15,-52 0 16,34 0-16,1 0 15,0 0-15,-1 0 16,-16 0-16,16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4:41.3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1305 5821 0,'0'-18'16,"0"1"0,-17 17-1,-1 0-15,0 0 0,1 0 16,-36 0 0,-18 0-16,36 0 15,-36 0-15,-17 0 16,18 17-1,52-17-15,-17 18 16,17-18-16,0 0 16,1 0-16,17 17 15,17-17 1,1 36 0,-18-19-16,18 1 15,-18 17 1,0 1-16,0 17 0,-18-1 0,18-16 15,0 70-15,0-36 16,0 54 0,0 34-16,0-87 0,0 17 15,0 106 1,18-106-16,-18 124 16,17-106-16,1 105 15,-18-105-15,18 0 0,-1 18 16,-17-19-16,18 1 15,0 124-15,-18-125 16,17 1-16,-17 124 16,0-125-16,-17 142 15,-1-141-15,0 141 16,18-141-16,-17 141 16,-1-124-16,0 107 15,18-107-15,-17 89 16,17-106-16,-18-1 15,0-16-15,1 16 0,-18 90 16,35-107-16,-36 70 16,36-87-16,-35 70 15,35-88 1,-18 53-16,18-71 16,0 36-16,0-54 15,0 36-15,18-35 16,0 17-1,-1-35-15,1 18 16,0-18-16,17 17 16,-18-17-16,19 18 15,-1-18-15,18 0 16,-18 0-16,36-18 16,-18 18-16,-18 0 15,0 0-15,1-17 0,34 17 16,-35 0-16,18 17 15,-35 1-15,35 0 16,-36-18 0,1 0-16,0-18 15</inkml:trace>
  <inkml:trace contextRef="#ctx0" brushRef="#br0" timeOffset="307.0995">1323 11642 0,'0'17'0,"35"1"16,-17 0-16,35 35 16,-18-36-16,36 36 15,-36-35-15,0-1 16,53 19-16,-52-19 15,-19-17-15,19 18 16,-36 0-16,-18-1 0,0 1 16,1-1-16,-19 19 0,-34 17 15,35-36 1,-36 19-16,53-19 16,-17 1-16,17-1 15,18 1-15,0 0 16</inkml:trace>
  <inkml:trace contextRef="#ctx0" brushRef="#br0" timeOffset="2676.2722">2628 11518 0,'0'35'31,"35"36"-31,-17 0 16,35 70-16,-35-71 15,17 1-15,-17-1 0,17 1 16,0 17-16,0-70 16,1 17-16,-19-17 15,1-18 1,0-18-16,-1-53 15,1 19-15,-18-72 16,0 54-16,0-89 16,0 71-16,0-18 15,-18 53-15,18 35 16,0-17-16,-17 17 16,34 36-1</inkml:trace>
  <inkml:trace contextRef="#ctx0" brushRef="#br0" timeOffset="3260.1131">3334 11942 0,'0'0'0,"-18"0"0,18-18 16,0 36-1,0-1 1,0 36-16,0-18 15,-18 1-15,18-1 16,0 35-16,0-52 16,18 17-16,17-17 15,-17-18 1</inkml:trace>
  <inkml:trace contextRef="#ctx0" brushRef="#br0" timeOffset="3905.3851">3581 12047 0,'0'18'16,"-18"0"0,18-1-16,0 19 15,0-1-15,0-18 16,0 1-16,18 0 0,17-1 15,-17 1-15,-1-18 16,19 0-16,-19-18 16,1 1-16,-18-1 15,17 0-15,-17 1 16,-17-1 0,17 1-16,-18-19 15,1 19-15,17-1 16,-18-17-16,18 17 15,0 0 1,18 18 0,-1-17-1,1 17-15,17 0 16,-17 0-16,-1 0 16,1 0-16,17 0 15,-17 0-15,0 0 16,-1 17-1,-17 1-15,0 0 0,0 17 16,0-17-16,0 17 16,0-17-16,18-1 15,-1 1-15,1-1 16,17-17 0,-17-17-16,17-1 15,-35 1-15,18 17 16,-18-36-1,0 1-15,-18 17 16,-17 1 0,17-1-16,-35 0 15,36 18-15,-18-17 0,17 17 16,-17 17-16,17 1 16,0 0-16</inkml:trace>
  <inkml:trace contextRef="#ctx0" brushRef="#br0" timeOffset="5227.9729">4692 11748 0,'18'0'16,"35"-18"-1,-18 18 1,0-18-16,53 1 15,-52-1-15,16 0 16,-16 18-16,-19 0 16,1 0-16</inkml:trace>
  <inkml:trace contextRef="#ctx0" brushRef="#br0" timeOffset="5350.3449">4939 11906 0,'88'0'16,"-176"0"-16,211 0 0,-70 0 16</inkml:trace>
  <inkml:trace contextRef="#ctx0" brushRef="#br0" timeOffset="8755.3807">5309 6350 0,'18'0'31,"35"0"-15,0 0-16,70 0 15,-35 0-15,71-18 16,-71 18-16,71 0 16,-88 0-16,70 0 15,-71 0-15,-17 0 16</inkml:trace>
  <inkml:trace contextRef="#ctx0" brushRef="#br0" timeOffset="9288.3247">8696 6297 0,'35'0'15,"1"0"-15,87 0 16,-52 0-1,140 0-15,-105 18 16,18-18-16,-1 17 16,0-17-16,-17 18 0,18 0 15,-18-18-15,17 17 0,106-17 16,-140 18-16,69-18 16,-105 0-16,-17 0 15</inkml:trace>
  <inkml:trace contextRef="#ctx0" brushRef="#br0" timeOffset="10200.2028">6174 11589 0,'-18'0'16,"0"0"0,1 0-1,-1 17-15,-35 19 16,36-19-16,-1 19 0,0 17 16,1 35-16,17-35 15,35 35-15,-17-53 16,52 0-16,-17-17 15,0-18-15,0 0 16,35-35-16,-53-1 0,1-16 16,-36 16-1,-18-52-15,-17 53 16,-1 17-16,-34-35 16,35 36-16,-1-1 0,1 18 15,0 0 1,17 18-16,36 17 15,-1-17-15</inkml:trace>
  <inkml:trace contextRef="#ctx0" brushRef="#br0" timeOffset="10345.5662">6650 11906 0,'0'0'0,"-18"0"16,18-17-1,0-1 1,0 0 0</inkml:trace>
  <inkml:trace contextRef="#ctx0" brushRef="#br0" timeOffset="10629.2451">6950 11483 0,'0'18'16,"0"-1"-16,-18 36 15,18-18-15,0 18 16,0 0-16,0 0 0,18 53 15,-1-53 1,1 35-16,0-70 0,-1 17 16,-17-17-16,18-1 15,0-17-15</inkml:trace>
  <inkml:trace contextRef="#ctx0" brushRef="#br0" timeOffset="11506.6097">7814 11659 0,'-18'-17'0,"18"-1"16,-17 18-16,-1 0 15,18-18-15,-18 18 0,-17 18 16,18 0-16,-1 52 16,0-34-16,18 34 15,0-17-15,18 18 16,0-54-16,17 18 16,35 1-16,-34-36 15,-1 0-15,36-18 16,-36 0-16,-18 1 0,1-1 15,0-17 1,-18 0-16,0 17 0,-18-17 16,-35-36-16,18 36 15,0 0-15,-54-18 16,54 17-16,0 36 16,0-17-16,17 17 0,-35 35 15,53 0-15,-18-17 16,36 17-16,0 1 0,17-19 15,35 36-15,-17-35 16,18-1 0,-18-17-16,-18 0 0,0 0 15,-17 0-15,0 0 0,-1 0 16</inkml:trace>
  <inkml:trace contextRef="#ctx0" brushRef="#br0" timeOffset="11724.0854">8290 11853 0,'0'36'15,"0"-1"1,0 0-16,0 0 0,0 1 15,18-19-15,-18 1 0,18 17 16,-1-35-16</inkml:trace>
  <inkml:trace contextRef="#ctx0" brushRef="#br0" timeOffset="12274.2202">8484 11977 0,'-17'17'16,"17"1"-16,17 17 15,1-17 1,0-18-16,-1 18 0,1-1 0,0-17 16,17 0-1,-18 0-15,1-17 16,-18-1-1,0 0-15,-18 18 0,18-17 16,-17-1-16,-1 0 0,1-17 16,17 18-1,0-1-15,0 0 16,35 18 0,-18 0-16,36 0 15,-35 0-15,0 0 0,-1 0 16,19 0-1,-19 18-15,-17 17 16,-17-17-16,17 35 16,0-36-16,0 19 15,0-19-15,17 1 16,1-18-16,-18 18 16,35-18-16,0 0 15,-17-18-15,0 0 16,-1 1-16,-17-1 15,-17 18-15,-1-35 16,0 35-16,-35-36 16,36 36-16,-1-17 15,1 17-15</inkml:trace>
  <inkml:trace contextRef="#ctx0" brushRef="#br0" timeOffset="12880.2777">9790 11889 0,'17'0'31,"36"-18"-15,-18 18-16,36 0 15,-36 0-15,18 0 16,-18 0-16,1 0 0,-1 0 16,-17 0-16,-1 0 0,1 0 15,0-18 1</inkml:trace>
  <inkml:trace contextRef="#ctx0" brushRef="#br0" timeOffset="13053.0049">10001 11659 0,'0'0'15,"0"71"-15,0-36 0,0 53 16,18-35-16,0-17 16,-18-1-16,17 0 0,18 0 15,-17-17 1</inkml:trace>
  <inkml:trace contextRef="#ctx0" brushRef="#br0" timeOffset="13577.5125">11113 11589 0,'0'-18'0,"-18"53"15,18-17-15,0 17 16,0 36 0,0-36-16,18 0 15,-1-17-15,1 17 0,52 18 16,-34-35-16,34 0 15,-35-18-15,36-36 16,-53 19-16,17-36 16,-35 17-16,-35-34 15,17 35-15,-17-1 16,-1 1-16,1 17 0,-35-17 16,52 35-16,-17 18 15,35 17 1,53 0-1</inkml:trace>
  <inkml:trace contextRef="#ctx0" brushRef="#br0" timeOffset="13714.3806">11712 11818 0,'0'0'0,"-17"0"0,17-18 31</inkml:trace>
  <inkml:trace contextRef="#ctx0" brushRef="#br0" timeOffset="14171.2705">12118 11589 0,'0'-36'16,"0"72"-16,-18-89 0,1 35 0,-1 18 16,-17 0-16,-18 0 15,35 18-15,-35 17 16,36 0-16,-1 18 16,18-35-16,18 17 15,-18-17-15,17-18 16,19 18-16,-19-18 0,54 0 15,-54-18-15,19 0 16,-19 1-16,1-19 16,-18 19-16,0-19 15,0 19-15,0-1 0,0 0 16,0 36 0,0 17-1,0 1 1,18 34-16,-1-17 15,1 18-15,-1-36 16,-17 36-16,18-36 16,-18 18-16,18-36 15,-18 19 1,0-19-16,17-17 16</inkml:trace>
  <inkml:trace contextRef="#ctx0" brushRef="#br0" timeOffset="14805.1581">12594 11695 0,'18'35'15,"-1"0"-15,1 18 16,0 0-16,17 18 16,0-19-1,-17-16-15,0-19 0,-1 19 16,1-19-16,-1 1 0,19 0 15,-19-18-15,1-18 16,-18 0-16,-18-35 16,18 0-16,-17-17 15,17 17-15,-18-18 16,18 54-16,0-18 16,18 17-1,-1 18-15,1 18 16</inkml:trace>
  <inkml:trace contextRef="#ctx0" brushRef="#br0" timeOffset="15304.3635">13264 11994 0,'-17'-17'15,"-1"17"1,1 0-1,-1 0-15,0 17 16,18 19 0,0-1-1,0-17-15,36-1 16,-19-17-16,1 0 16,-1-17-16,1-1 15,-18 0-15,18 1 16,-18-1-1,0 0 1,0 36 0,0 0-1,17 17-15,1 0 16,-18 1 0,35 16-16,-17-34 15,17 17-15,-17-35 16</inkml:trace>
  <inkml:trace contextRef="#ctx0" brushRef="#br0" timeOffset="15662.4111">13635 12030 0,'-18'-36'15,"36"72"-15,-53-72 0,17 19 16,0 17-16,-17 35 15,17-17-15,18 17 0,0 18 16,0-35-16,18-1 16,17 1-16,-17-18 15,17 0-15,1 0 16,-36-18-16,17 1 16,1-1-16,-18-17 15,0-1-15,0 19 0,0-1 16,-18 0-16,18 36 31,0 53-15,0-36-16,18 0 15,-1 18-15,1-18 0,0 1 0,-1 34 16,1-17-16,0 0 16,-18-18-1</inkml:trace>
  <inkml:trace contextRef="#ctx0" brushRef="#br1" timeOffset="23797.6761">12682 12471 0,'-17'0'16,"34"0"15,19 0-16,-1 17-15,71 1 16,-53-18 0,88 18-16,-53-18 15,88 0 1,-87 0-16,-1 0 0,71 0 16,-107-18-16,37 0 15,-72 18-15</inkml:trace>
  <inkml:trace contextRef="#ctx0" brushRef="#br1" timeOffset="27854.5898">1376 6668 0,'0'17'15,"0"1"-15,0 17 16,0 18-1,0-18-15,0-17 0,0 35 16,-18-18-16,18 71 16,0-53-16,-17 53 15,17-53-15,0 70 16,0-70-16,0 35 16,0-53-16,17 18 15,-17-35-15,18 0 16,-18-1-1,17 1-15,1 0 0,0-18 16,-1 0 0,1 0-16,0 0 15,-1 0-15,19 17 16,-1-17-16,-17 0 0,-1 0 16,36 0-1,-35 18-15,17-18 0,18 17 16,-18-17-16,18 18 15,0-18-15,18 18 16,-19-18-16,1 0 16,0 0-16,53 17 15,-53-17-15,53 18 16,-36-18-16,36 18 16,-35-18-16,52 17 15,-52-17-15,35 0 16,-36 0-16,-17 0 15,71 18 1,-1-18-16,-52 18 16,52-18-16,-52 0 15,-18 0-15,17 0 0,1 17 16,-1-17-16,1 0 0,52 0 16,-52 0-16,70 18 15,-70-18-15,70 0 16,-71 0-1,18 0-15,-17 0 0,0 0 16,17 0-16,-18-18 16,18 18-16,-17 0 0,17 0 15,-17 0-15,17 0 0,88 0 16,-87 0-16,87 0 16,-88 0-16,0 0 15,-17 0-15,17 0 0,0 0 16,106 0-16,-106 0 15,107 18 1,-90-18-16,1 0 0,106 0 16,-124 0-16,18 0 15,88 0-15,-88 0 16,88 0-16,-88-18 16,88 18-16,-106 0 15,106 0 1,-88 0-16,-18 0 15,0 0-15,0 0 0,89 0 16,-89 0-16,88 0 16,-105 0-16,17 0 15,-17 0-15,17 0 0,53 0 16,-88 0-16,70 0 16,-70 0-16,53 0 15,-53 0-15,-18 0 16,0 0-16,1 0 0,-1-17 15,0 17-15,-17-18 16,0 18 0,-1-35-16,1 35 15,17-36-15,-17 19 16,-1-1-16,1 0 16,0 1-16,-1-1 15,1 1 1,0 17-16,-1 0 15,1 0 1,-18 17 0,18-17-1,-1 18 1,1-18-16,-1 0 0,1 0 16,17-18-16,-17 18 15,0 0-15,-1-17 16,1 17-16,17-18 15,-17 18-15,-1 0 16,1-18 0,-18 1-16,18 17 15,-18-18-15,0 0 16,0-17 0,0 17-16,0-17 15,0-18-15,-18-17 16,18 34-16,0-34 15,-18 35-15,18-36 16,0 36-16,-17 17 16,17-17-16,0 17 0,0-35 15,0 36-15,-18-19 16,18 19-16,0-1 16,-17-17-16,-1 17 15,0 1-15,1-1 16,-1 18-16,-17-18 15,-1 18-15,-16-17 16,16 17-16,-17 0 16,-35 0-16,35-18 15,-70 18-15,52 0 16,1 0-16,-19-18 16,-69 1-16,52 17 0,-88-18 15,88 18 1,-106-18-16,89 18 15,-1-17-15,1 17 0,-1-18 16,19 1-16,-142-1 16,123 0-16,-105-17 15,105 35-15,-123-35 16,124 35-16,-124-18 16,124 18-16,-142-18 15,142 18-15,-1-17 16,-141 17-1,142 0-15,0 0 0,-1 0 16,-123 0-16,124 0 16,-107 0-16,124 0 15,-123 0-15,123 0 16,-123 17-16,123-17 16,0 18-16,1-18 15,-1 18-15,-88-1 16,88-17-16,0 18 0,-88 0 15,18-18 1,70 17-16,18-17 16,-18 0-16,-88 0 15,106 0-15,-107-17 16,90 17-16,-89 0 16,88 17-16,0-17 0,-88 18 15,106 0-15,-71-18 16,88 0-16,-70 0 15,88-18 1,0 18-16,18 0 0,-18 0 16</inkml:trace>
  <inkml:trace contextRef="#ctx0" brushRef="#br1" timeOffset="29175.9702">12506 11553 0,'0'0'16,"0"18"0,18 0-16,17-1 15,0 1-15,18 17 16,-18-17-16,54 35 16,-37-18-16,72 36 15,-71-18-15,17-18 16,72 71-1,-54-71-15,53 36 16,-88-36-16,17 0 0,19 0 16,-54-17-16,-18 0 15,19-18-15,-19 17 16,1-17-16,-36-17 16,-17-19-1</inkml:trace>
  <inkml:trace contextRef="#ctx0" brushRef="#br1" timeOffset="29536.284">12577 12506 0,'0'0'16,"17"0"-16,1-18 16,-1 1-16,1-19 15,17 1-15,1 0 0,69-53 16,-34 35-16,88-53 15,-71 35-15,18 1 16,0 17-16,88-53 16,-106 71-16,0-18 15,-53 18-15,-17 35 16,-36 17 0,-17 1-1</inkml:trace>
  <inkml:trace contextRef="#ctx0" brushRef="#br1" timeOffset="40531.4389">14587 11642 0,'0'0'0,"-17"0"0,-1 0 16,0 17-1,1 19-15,-1-19 16,18 19-16,0 34 15,0-35-15,18 54 16,-1-54-16,36 35 16,-17-52-16,34 17 15,-17-35 1,18 0-16,-36-17 16,18-19-16,-35 19 15,-1-54-15,-17 36 16,0 0-16,-17-1 15,-1 19-15,-53-54 16,54 54-16,-19-1 0,-34-17 16,52 35-16,1 0 15,17 17 1,35 19-16,0-19 16,0 1-16</inkml:trace>
  <inkml:trace contextRef="#ctx0" brushRef="#br1" timeOffset="40681.8784">15081 11924 0,'18'-18'31,"0"18"-15,-1 0-16</inkml:trace>
  <inkml:trace contextRef="#ctx0" brushRef="#br1" timeOffset="41020.4179">15434 11677 0,'0'0'16,"0"18"-1,0 35 1,0-1-1,18-16-15,-18 17 0,0 70 16,0-70-16,17 35 16,-17-53-16,18 1 15,0-1-15,-1-35 16,-17-18-16</inkml:trace>
  <inkml:trace contextRef="#ctx0" brushRef="#br1" timeOffset="41832.0478">16228 11712 0,'0'0'0,"-18"-17"16,-17-1-16,0 0 15,-1 18-15,19 18 16,-19 0-16,19-1 0,-19 36 16,36 0-1,0-18-15,0 71 16,18-71-16,17 54 15,-17-54-15,17 0 0,18-17 16,35-1-16,-35-17 16,36-17-1,-54-1-15,18 1 0,-18-36 16,-17 17-16,-18 1 16,0 0-16,-36-36 15,1 36-15,0 0 16,0-1-16,-18 19 0,17-18 15,-17 17-15,-35 0 16,53 18-16,0 0 16,17 18-16,0 0 0,1 34 15,17-34-15,53 35 16,0-35-16,-18-1 16,0 1-16,0 0 0,1-18 15,-1 17-15,0-17 0,18 0 16,-35 0-16,17 0 15</inkml:trace>
  <inkml:trace contextRef="#ctx0" brushRef="#br1" timeOffset="42687.7618">16775 12118 0,'17'0'16,"-17"-18"0,18 1-1,0-1-15,-18 0 16,-18 18 0,0 0-16,-35 0 15,36 18-15,-19 0 16,1-1-1,17 19-15,1-1 16,17-18-16,35 19 16,-17-36-16,-1 17 15,19-17-15,-1 0 0,18-17 16,-35 17-16,17-36 16,-18 36-16,-17-35 15,0 18-15,-17-1 16,-1 0-1,1 18 1,-1 18-16,18 17 16,18 0-16,-18-17 15,17 17-15,1 18 16,-1-35-16,-17 17 16,18-17-16,-18 35 0,18-36 15,-18 1-15,0 0 16</inkml:trace>
  <inkml:trace contextRef="#ctx0" brushRef="#br1" timeOffset="43062.0438">17163 12136 0,'35'-53'0,"-70"106"0,88-124 16,-53 53-16,-18 1 15,0 17-15,-17 35 16,17 0-16,1-17 16,-19 52-16,36-34 15,0-1-15,0-17 16,18-1-16,0 1 0,-1-18 0,1 0 16,0 0-16,35-18 15,-36 1-15,1-19 16,-1 1-16,-17 17 15,0 1-15,0-1 0,0 1 16,-17 17 0,17 52-1,0-34-15,17 53 16,-17-54-16,18 36 16,0-17-16,-1-1 15,1-35-15,-18 17 16</inkml:trace>
  <inkml:trace contextRef="#ctx0" brushRef="#br1" timeOffset="43685.1936">14376 11359 0,'-36'18'0,"36"0"16,-17-1-16,-18 36 15,17-17-15,0 16 0,1-16 16,17 70 0,0-1-16,17-52 15,1 0-15,0-17 0,-1 16 16,18 1-16,1-17 16,-1-1-16,-17-17 15,-1-1 1</inkml:trace>
  <inkml:trace contextRef="#ctx0" brushRef="#br1" timeOffset="44757.5702">4710 7620 0,'17'0'15,"36"0"1,0 0-16,0 0 16,18 18-16,87-1 15,-70-17-15,1 18 0,105 0 16,-88-18-16,-1 17 15,89-17-15,-105 0 16,-19 0-16,1 0 16,-36 0-16,0 0 0,1 0 15,-19 18-15,-34-1 16</inkml:trace>
  <inkml:trace contextRef="#ctx0" brushRef="#br1" timeOffset="45397.0758">8678 7691 0,'0'0'16,"-17"-18"-16,17 0 0,-18 18 0,0-17 15,-17-1 1,18 18-16,-19 0 16,19-18-16,-1 18 15,36 0 1,17 18 0,0-18-16,18 18 0,71-1 15,-54 1-15,106 0 16,-87-1-16,17-17 15,88 0-15,-89 0 16,72 0-16,-124-17 16,35 17-16,-53 17 15,-17 1-15,-18-1 16,-35 1 0</inkml:trace>
  <inkml:trace contextRef="#ctx0" brushRef="#br1" timeOffset="46589.971">18150 11942 0,'18'0'16,"17"17"0,1-17-16,69 0 15,-52-17-15,0 17 16,35-18-16,-52 18 15,17-18-15,-36 18 16</inkml:trace>
  <inkml:trace contextRef="#ctx0" brushRef="#br1" timeOffset="46759.5058">18327 11783 0,'17'106'0,"-34"-212"0,52 247 16,-17-88-16,17 35 16,-17-53-16,-1 18 15,1-18-15,0-17 0</inkml:trace>
  <inkml:trace contextRef="#ctx0" brushRef="#br1" timeOffset="47422.581">19121 11765 0,'0'0'0,"-18"0"31,0 18-16,18-1-15,0 19 16,-17-1-16,17 0 0,0 1 16,35 34-1,-17-35-15,34 36 0,-16-53 16,-1-1-16,0 1 0,18-18 16,-17 0-16,-1-18 15,0 1-15,-17-1 0,17-35 16,-35 0-16,-18 18 15,1 0-15,-36-54 16,18 72-16,-1-19 16,1 36-16,-36-17 15,36 17-15,0 17 16,35 1-16,17 0 16,36-1-16,-17 1 15</inkml:trace>
  <inkml:trace contextRef="#ctx0" brushRef="#br1" timeOffset="47565.5228">19685 11977 0,'18'0'47</inkml:trace>
  <inkml:trace contextRef="#ctx0" brushRef="#br1" timeOffset="47994.1072">20055 11800 0,'0'-35'15,"0"70"-15,-17-70 0,-1 18 16,1 17-16,-36 0 16,35 17-16,0 1 0,-17 35 15,17-36-15,18 54 16,18-53-16,0-1 16,35 18-1,-18-35-15,-17 0 0,34 0 16,-34-17-16,0-1 15,-1 1-15,-17-1 0,0 0 16,0-35-16,0 36 16,-17-19-1,17 19-15,0 34 16,0 36 0,0-17-16,17 52 15,-17-35-15,18 35 16,0-53-1,17 36-15,-35-54 16,35 36-16,-35-35 16</inkml:trace>
  <inkml:trace contextRef="#ctx0" brushRef="#br1" timeOffset="49385.1997">20638 11906 0,'0'18'31,"17"52"-15,-17-34-16,18 52 16,-1-53-16,1 18 15,17 0-15,-17-18 16,17-17-16,-17 0 0,0-18 16,34 0-16,-34-18 15,0-53-15,-18 36 16,17-35-1,-17 17-15,-17 17 0,17-52 16,-18 71-16,18-36 16,0 35-16,0 36 31</inkml:trace>
  <inkml:trace contextRef="#ctx0" brushRef="#br1" timeOffset="49811.522">21220 12065 0,'0'0'0,"0"-18"0,-18 18 16,0 0-1,1 18-15,-1 0 16,0 17-16,18-17 16,0-1-16,0 1 0,18-1 15,0 1-15,-1 0 16,19-18 0,-19 0-16,1-36 15,-18 19-15,18-1 0,-18 1 16,0-1-16,0 0 15,0 36 17,0 35-17,17-36-15,1 36 16,-1-35-16,1 17 16,0-17-16,-18 0 15,17-1-15</inkml:trace>
  <inkml:trace contextRef="#ctx0" brushRef="#br1" timeOffset="50228.877">21484 12083 0,'0'0'16,"-17"-18"-16,-1 18 15,18 18 1,0 17-16,18-17 16,-1-1-16,-17 18 15,18-17-15,-1 0 0,1 35 16,0-36-16,-18 19 16,-18-36-16,0 17 15,1-17 1,-18 0-1,-1 0-15,1-35 16,17 35-16,1-18 16,17 1-16,35-1 15,0 18-15,18-35 16,-18 35-16,18-36 16,-17 19-16,-19-36 15,1 35-15,-36-17 16,1 17-16,-1 18 15,-17-17-15,17 17 16,-17 0-16,17 0 16</inkml:trace>
  <inkml:trace contextRef="#ctx0" brushRef="#br1" timeOffset="50686.4892">21696 11377 0,'0'-35'16,"17"35"0,36 35-1,-17 0 1,52 18-16,-35 0 15,-18 0-15,0 0 16,1 0-16,-1 18 0,18 70 16,-36-71-16,1 71 15,-18-88-15,0 18 16,-18 17-16,1-53 16,-36 18-16,18-35 15,-18 17-15,17-17 16,19-18-16</inkml:trace>
  <inkml:trace contextRef="#ctx0" brushRef="#br2" timeOffset="61313.4392">21572 11783 0,'18'17'0,"0"-17"15,-18-17 32,-18-1-16,0 1-31,-17 17 16,17 0-16,-17 0 16,0-18-16,0 18 0,-54-18 15,37 18-15,-1-17 16,-18 17-16,18-18 0,-53 18 16,71 0-16,-53 0 15,53 0-15,-1 18 16,1-18-16,17 17 0,-17 1 15,17-18 1,-17 18-16,18-18 16,17 17 31,0 1-32,0 35 1,-18-18-16,18 53 15,-18-53-15,1 71 16,-1-53-16,0 0 0,1 18 16,-1-36-1,0 36-15,1-36 16,17-18-16,-18 1 16,36 0-1,-1-18-15,1 17 0,17-17 0,54 0 16,-37 18-16,90-18 15,-72 0 1,71 35-16,-53-35 16,54 36-1,-54-36-15,-18 17 0,18-17 0,-17 0 16,0 0-16,-19-17 16,1 17-16,36-36 15,-72 36-15,1-53 16,-18 36-16,0-36 15,0 18-15,-18-54 16,1 36-16,-1 0 16,-17 1-16,17-1 0,-17 0 0,-18-35 15,35 35 1,1 35-16,-19-35 16,19 35-16,-1 18 15,18 18 1</inkml:trace>
  <inkml:trace contextRef="#ctx0" brushRef="#br2" timeOffset="63471.4928">1517 8202 0,'0'18'16,"0"17"-16,18 36 16,-18-19-16,-18 19 15,0 53-15,1-72 16,17 19-16,0 35 16,-18-53-16,18-18 0,0 18 15,18 17 1,-18-17-16,17-35 15,36 17-15,-35-17 16,35-18-16,0 0 16,53 18-16,-54-18 15,72 0 1,-54 17-16,19-17 16,-1 0-16,0 0 0,106 0 15,-70 0-15,-1-17 16,-17 17-16,17 0 0,142 0 15,-142 0-15,160 0 16,-142 0-16,0 0 16,159-18-16,-159 18 15,18 0-15,176 0 16,-177 0-16,1 0 0,194 0 16,-194 0-16,194 0 15,-177 0 1,0 18-16,159-1 15,-158-17-15,158 18 16,-176-18-16,176 0 16,-194 0-16,159 18 15,-141-18-15,-36 0 0,18 17 16,124-17 0,-142 0-16,124 18 15,-141-18-15,106 0 16,-124 17-16,88 1 15,-88 0-15,71 17 16,-88-17-16,52-1 16,-70 1-16,53-18 15,-71 18-15,36-36 16,-36 18-16,18-18 16,-35 1-16,17-1 15,-17 0 1,-18-35-16,0 36 15,0-36-15,-18 35 16,0-52-16,1 34 16,17-17-16,0 18 0,0-18 15,0-35 1,0 35-16,17-35 16,-17 35-16,0-35 15,0 53-15,0-1 16,0-34-16,0 34 15,0-34-15,0 35 16,0 17-16,0 0 0,-17 1 16,17-1-16,-36 0 15,19 18-15,-1-17 16,-17 17-16,17 0 0,-17 0 0,0 0 16,-54 0-1,-16 17-15,34 1 16,0-18-16,-70 18 15,71-1-15,-18-17 0,17 18 16,-17-18-16,0 0 0,-1 0 16,-105 0-1,89 0-15,16 0 0,-16-18 16,-1 18-16,-106-35 16,106 35-16,-123-18 15,105 1-15,-122-1 16,122 1-16,-141-1 15,124 18-15,-123-35 16,123 35-16,0-18 16,-1 0-16,19 18 0,-159-17 15,141-1-15,-159 18 16,159 0-16,-159 0 16,159 0-16,-159 0 15,159 0 1,-142 0-16,125 0 15,-124 18-15,140-18 16,-122 0-16,123-18 16,0 18-16,-1 0 15,-122 0-15,140 0 16,-17 0-16,35 0 0,-17 0 16,-106 0-16,141 0 15,-18 0-15,-71 0 16,89 0-16,18 0 15,-72 0-15,90 0 16,-19 0-16,18 0 16</inkml:trace>
  <inkml:trace contextRef="#ctx0" brushRef="#br2" timeOffset="64432.8424">20549 11624 0,'0'0'16,"-17"0"-16,17 18 15,17 17 1,19-17-16,-1 17 0,159 88 15,-35-34 1,-18-1 0,-53-35-16,53 35 15,-88-53-15,18 0 16,-36 1-16,18-19 16,-36 1-16,19 0 0,-72-36 31</inkml:trace>
  <inkml:trace contextRef="#ctx0" brushRef="#br2" timeOffset="64672.5875">20814 12471 0,'-18'17'0,"36"-34"0,-18 34 16,18-34-1,-1-19-15,54-52 16,35-18 0,-54 36-16,1-1 0,89-52 15,-90 52-15,37-17 16,-72 53-16,36-18 16,-53 35-16,0 1 15</inkml:trace>
  <inkml:trace contextRef="#ctx0" brushRef="#br2" timeOffset="65206.3894">21273 11465 0,'-36'-17'0,"72"34"0,-72-52 16,1-18-16,35 18 16,-18 0-16,18-18 0,0-53 15,0 35 1,-17-70-16,-1 71 16,0-54-16,1 89 15,17-36 1,0 36-16,0 17 0,0-17 15,17 35-15,54-18 16,-36 18 0,53-17-16,-17 17 15,-18-18-15,17 18 16,1 0-16,17 0 0,71-17 16,-71 17-16,53 0 15,-88 0-15,0 0 0,-18 17 16,-52-17-1,-1 18 1</inkml:trace>
  <inkml:trace contextRef="#ctx0" brushRef="#br2" timeOffset="65611.7927">20973 11113 0,'17'35'16,"-17"-18"-16,18 1 15,0 17-15,-1 1 0,18 52 16,1-53-16,34 53 16,-34-70-16,-1 17 15,0-17-15,0-18 0,-17 0 16,17 0-16,1 0 16,17-35-16,-18-1 15,0 1-15,0-18 16,1 18-16,52-71 0,-53 71 15,0 17-15,-17-17 16,0 17-16</inkml:trace>
  <inkml:trace contextRef="#ctx0" brushRef="#br2" timeOffset="67608.232">23178 10319 0,'17'-18'0,"-17"0"15,0 1 1,0-1-16,-17 18 31,-19 0-15,19 18-16,-19 35 16,19-18-16,-1 0 0,0 54 15,18-54-15,36 35 16,-19-34-16,19-19 15,-1 19-15,18-36 0,-18 17 16,18-17-16,0 0 0,17-35 16,-34 17-1,17-52-15,-36 34 16,-34-34-16,-1 17 16,-35-18-16,18 54 15,-36-19 1,54 36-16,-36 0 15,35 18-15,18 0 16,0-1-16,53 19 16,-18-19-16</inkml:trace>
  <inkml:trace contextRef="#ctx0" brushRef="#br2" timeOffset="67769.8471">23707 10495 0,'17'0'47</inkml:trace>
  <inkml:trace contextRef="#ctx0" brushRef="#br2" timeOffset="68035.6327">23971 10336 0,'0'18'15,"-17"35"1,17-35-16,0 52 16,0-35-16,17 1 0,1 34 15,0-34-15,-1 16 16,1-34-16,-18 0 16,17-18-16,1 0 0</inkml:trace>
  <inkml:trace contextRef="#ctx0" brushRef="#br2" timeOffset="68837.0819">24659 10407 0,'-35'-18'16,"70"36"-16,-88-53 0,18 35 0,-18 17 15,18 1 1,0 53-1,17-36-15,18 0 0,0 53 16,18-52-16,34 52 16,-16-53-16,34 0 15,-17-17-15,35 0 16,-35-36-16,18-17 16,-54-1-16,1-34 15,-18 35-15,-18-36 16,1 18-16,-54-17 15,18 34-15,0 1 16,18 0-16,-18 17 16,18 18-16,0 0 0,-1 18 15,19-1-15,17 1 16,0 17-16,17-17 16,1 17-16,17-17 0,36 35 15,-36-36-15,0 1 16,18-18-16,-35 18 0,35-1 15,-35-17-15,-1 18 16</inkml:trace>
  <inkml:trace contextRef="#ctx0" brushRef="#br2" timeOffset="69209.7991">25188 10672 0,'0'0'15,"-17"0"-15,-1 0 0,0 0 16,1 17-16,-1-17 16,1 18-16,17-1 15,0 1-15,17 0 16,1-18-16,-1 0 15,1 0-15,0 0 0,-1 0 16,1-18-16,-18 0 31,0 1-31,0 34 32,0 1-17,0 0-15,0 17 0,18-17 16,-1 17-1,1-35-15,17 18 16</inkml:trace>
  <inkml:trace contextRef="#ctx0" brushRef="#br2" timeOffset="69571.9087">25435 10689 0,'-17'0'31,"17"35"-15,17 1-16,1 17 15,-18-36-15,18 19 0,-18-19 16,17 18 0,-17-17-16,0 0 0,-17-18 15,-1 0 1,18-18-16,-18 0 15,18 1-15,0-1 16,0-17-16,0 17 0,36-35 16,-36 36-16,17-1 15,1 0-15,-1 1 16,-17-1-16,0 1 16,-17-1-16,-1 0 15,1 18 1,-1 0-16,0 0 15</inkml:trace>
  <inkml:trace contextRef="#ctx0" brushRef="#br2" timeOffset="70143.5287">26141 10636 0,'0'-17'15,"17"17"1,36 0-1,36 0 1,-54 0-16,53 0 16,-53 0-16,18 0 15,-35 0-15,0 0 16</inkml:trace>
  <inkml:trace contextRef="#ctx0" brushRef="#br2" timeOffset="70355.0259">26388 10442 0,'0'0'0,"0"36"16,-18-1-16,18 0 15,0 18-15,0-18 16,18 1-16,-1-1 0,-17-18 15,36 36-15,-36-35 16,17-18-16,1 18 16</inkml:trace>
  <inkml:trace contextRef="#ctx0" brushRef="#br2" timeOffset="70911.8515">27305 10513 0,'0'0'16,"35"-35"-16,-17 35 0,0-18 15,-36 18 1,-17 35 0,-1 0-16,1 18 15,35-17-15,-18 34 16,36-35-16,17 18 16,-17-35-16,17 0 15,1-1-15,34-17 16,-35-17-16,18-19 15,-35 1-15,-18 17 16,0-17-16,0 0 0,-35-36 16,17 36-16,-35 0 15,35 17-15,-17 18 16,18 0-16,17 35 16,17-35-1</inkml:trace>
  <inkml:trace contextRef="#ctx0" brushRef="#br2" timeOffset="71051.4322">27799 10636 0,'-18'0'16,"36"0"15,0 0-15</inkml:trace>
  <inkml:trace contextRef="#ctx0" brushRef="#br2" timeOffset="71440.1624">28205 10460 0,'-18'-35'15,"36"70"-15,-54-88 0,19 35 0,-1 1 16,-17 17-16,17 0 0,-17 35 15,17-17-15,18 17 16,-17 0-16,17 0 0,17 18 16,1-17-16,17-1 15,0-17 1,1-18-16,-1 0 16,-17-18-16,-1-17 15,-17-1-15,0 19 0,18-19 16,-18 1-16,0 0 15,0 17-15,0-17 16,0 53 0,18 52-1,-18-35-15,17 18 0,1 36 16,-1-37-16,1-16 16,0 17-16,-1-18 0,19 35 15,-19-34 1,19-19-16</inkml:trace>
  <inkml:trace contextRef="#ctx0" brushRef="#br2" timeOffset="71768.4127">28610 10813 0,'0'0'15,"0"53"-15,18-18 0,0 18 16,-1-36-16,1 19 0,-1-19 16,19 1-1,-19-18-15,1 0 0,0-18 16,-18-17-16,17-18 15,-17 35-15,0-17 16,0 0-16,0 0 16,0 17-16,0-17 0,0 17 15,0 0-15,18 18 16,-18 18 0</inkml:trace>
  <inkml:trace contextRef="#ctx0" brushRef="#br2" timeOffset="72247.9886">29069 10883 0,'-18'0'15,"1"0"1,-1 0 0,0 0-16,-17 35 15,35-17-15,0 0 16,0 17-16,0-17 16,18-1-16,-1-17 15,-17 18-15,18-18 0,-18-18 16,35 1-1,-17-1-15,0-17 16,-18 17-16,0-17 16,0 17-1,0 36 1,0 17 0,17 0-16,-17 18 15,18-35-15,-18 0 16,17 35-16,-17-36 15,18 1-15,-18-36 47</inkml:trace>
  <inkml:trace contextRef="#ctx0" brushRef="#br2" timeOffset="72563.2094">29210 10936 0,'18'-18'31,"-1"18"-15,1 0-16,0 0 16,-1-17-16,1 17 15,-1 0-15,19 0 16,-19 0-16,-17 17 15,0 1 1,0 35 0,0-35-16,0-1 0,0 36 15,18-17-15,-18-19 16,18 18-16,-1-17 16,1 0-16,0-18 15,-18 17-15</inkml:trace>
  <inkml:trace contextRef="#ctx0" brushRef="#br2" timeOffset="72717.621">29369 11060 0,'70'0'0,"-140"0"0,158 0 16,-53 0-16,1-18 0,-1 18 15,18-18 1,-36 18-16</inkml:trace>
  <inkml:trace contextRef="#ctx0" brushRef="#br0" timeOffset="82127.3013">4957 13388 0,'17'18'31,"1"-18"-15,17 0-16,-17 0 0,52 0 15,-34 0 1,34 17-16,-35-17 16,1 18-16,-36-1 15,0 1 1</inkml:trace>
  <inkml:trace contextRef="#ctx0" brushRef="#br0" timeOffset="82257.5061">5062 13582 0,'53'18'16,"-17"-1"-16,-1-17 0,18 0 15,-18 0-15,-17 0 16</inkml:trace>
  <inkml:trace contextRef="#ctx0" brushRef="#br0" timeOffset="82979.3864">6138 13547 0,'0'0'16,"-17"-18"-16,-1 0 0,-17 1 15,17 17-15,-17 17 16,35 1-16,-18 35 16,1-18-16,17 18 15,17 0-15,-17-18 0,36 36 16,-1-36-1,-18-17-15,19-1 0,-1 1 16,0-18-16,18 0 16,-18-18-16,-17 1 15,0-1-15,-18-17 0,0-18 16,0 18-16,0-1 16,-18 1-16,-17 0 0,17 17 15,1 1-15,-19-1 0,1 0 16,17 18-16,1 0 15,34 18 1,19 0-16</inkml:trace>
  <inkml:trace contextRef="#ctx0" brushRef="#br0" timeOffset="83124.6542">6526 13635 0,'-17'18'16,"34"-36"-16,-17 36 31,18-18-31</inkml:trace>
  <inkml:trace contextRef="#ctx0" brushRef="#br0" timeOffset="83364.1627">6985 13317 0,'18'0'16,"-18"36"0,17 34-16,1-35 15,0 89-15,-1-53 16,1 52-1,-18-70-15,35 17 16,-17-34-16,17-19 16,-17-17-16</inkml:trace>
  <inkml:trace contextRef="#ctx0" brushRef="#br0" timeOffset="83858.1427">7726 13388 0,'-18'0'0,"36"0"0,-53 0 15,17 0-15,0 18 16,-17 17-1,35 0-15,-35 53 16,35-35-16,0 0 16,17-18-16,1 18 0,17-17 0,18 17 15,35-36 1,-52-17-16,17 0 16,17-35-16,1-36 15,-54 36-15,1-35 16,-18 34-16,-18 1 15,1 0-15,-19-1 0,-52-17 16,53 36-16,-53-1 16,35 1-1,-18 34-15,36-17 16,0 53-16,35-35 16,17 35-16,19-18 15,34 0 1,-35-17-16,54 0 15,-36-18-15,17 0 16,-52-18-16,17 18 16,-17-18-16</inkml:trace>
  <inkml:trace contextRef="#ctx0" brushRef="#br0" timeOffset="84124.9478">8308 13670 0,'18'18'15,"-18"-1"-15,0 19 16,0-19-16,0 1 15,0 17-15,0-17 0,17 35 16,-17-36-16,18 1 16,-1-18-1</inkml:trace>
  <inkml:trace contextRef="#ctx0" brushRef="#br0" timeOffset="84681.4241">8537 13741 0,'-17'53'0,"34"-106"0,-34 123 16,17-17-16,17-35 16,36 17-16,-18-35 15,18 0 1,0-18-16,-35 1 15,-18-1-15,0-17 16,-18 17-16,1 1 16,17-1-16,-18 0 15,0 18-15,1-17 0,-1-1 16,36 18 15,35-18-31,-36 18 16,19 0-16,-19 0 0,18 0 15,1 0 1,-19 0-16,-17 18 16,0 0-16,-17-1 15,-1 19 1,18-19-16,-18 19 0,18-19 16,0 1-16,18-1 15,0 1-15,35 0 16,-36-18-16,1 0 15,35-36 1,-53 19-16,17-1 0,-17 1 16,0-1-16,-17 0 0,-1-17 15,-35 0 1,36 35-16,-1-18 16,-17 18-16</inkml:trace>
  <inkml:trace contextRef="#ctx0" brushRef="#br0" timeOffset="85226.1078">10054 13670 0,'18'18'16,"35"-18"-1,-18 17-15,0-17 16,36 0-1,-18 0-15,0-17 16,-36 17-16,1 0 0,0 0 16</inkml:trace>
  <inkml:trace contextRef="#ctx0" brushRef="#br0" timeOffset="85394.4357">10248 13511 0,'0'0'16,"18"89"-16,-18-36 0,17-18 16,1 18-16,-18 0 15,18 0-15,17 17 16,-17-52-16</inkml:trace>
  <inkml:trace contextRef="#ctx0" brushRef="#br0" timeOffset="87230.108">16157 12647 0,'18'0'63,"0"0"-63,-1 0 15,71 0-15,-35 18 16,88-18-16,-70 0 16,105 0-1,-70 0-15,-18 0 0,1 0 16,-1-18-16,-18 18 0,54 0 15,-89 0-15,18-18 16,-71 18 0</inkml:trace>
  <inkml:trace contextRef="#ctx0" brushRef="#br0" timeOffset="93541.7436">11677 13670 0,'-18'-17'15,"1"17"-15,-36 17 16,35 1-16,0-1 0,-34 54 15,52-36 1,-18 53-16,18-52 16,0 17-16,18-18 0,17 35 15,-18-34-15,1-19 16,0 1-16,17 0 16,-17-18-16,-1 0 0,1-18 15,0 18-15,-1-53 16,1 35-16,-18-52 15,0 35-15,0-1 16,-35-34-16,35 35 0,-36-18 16,19 35-16,17 0 15,0 36 1,0 0 0,17-1-16,-17 1 15</inkml:trace>
  <inkml:trace contextRef="#ctx0" brushRef="#br0" timeOffset="93684.8987">11889 13917 0,'0'0'0,"0"-18"15</inkml:trace>
  <inkml:trace contextRef="#ctx0" brushRef="#br0" timeOffset="93934.4874">12083 13723 0,'17'35'16,"-17"1"-16,18 34 16,-18-35-16,18 36 15,-18-18 1,17-35-16,-17 52 0,0-52 16,18-1-1</inkml:trace>
  <inkml:trace contextRef="#ctx0" brushRef="#br0" timeOffset="95020.2414">12594 13882 0,'18'17'0,"-1"1"15,19 0 1,-19-18-16,19 17 16,-19-17-16,1 18 15,-18 0 1</inkml:trace>
  <inkml:trace contextRef="#ctx0" brushRef="#br0" timeOffset="95193.1342">12718 13829 0,'-36'35'16,"72"-70"-16,-89 105 0,35-52 16,0 53-16,1-54 15,17 1-15,0 35 16</inkml:trace>
  <inkml:trace contextRef="#ctx0" brushRef="#br0" timeOffset="95626.4146">13264 13758 0,'-17'0'16,"-1"18"-1,1-18-15,-19 53 16,36-35-16,-17 52 15,17-35-15,17 1 16,1-1-16,-18 0 0,53 36 16,-36-54-16,36 1 15,-17 0-15,17-36 16,-36 18-16,18-35 16,-17 17-16,-18-35 15,-18 18 1,-17-18-16,18 35 15,-1 1-15,0-1 16,1 0-16,-19 18 0,36 18 16,0 0-1</inkml:trace>
  <inkml:trace contextRef="#ctx0" brushRef="#br0" timeOffset="95764.2924">13582 13970 0,'18'0'31</inkml:trace>
  <inkml:trace contextRef="#ctx0" brushRef="#br0" timeOffset="96175.7594">13882 13776 0,'-18'-18'0,"36"36"0,-53-36 16,17 18-16,0 0 15,1 18-15,17 17 16,-18-17-16,18 17 0,0 0 15,0-17-15,18 17 16,-1-17-16,19-18 16,-19 0-16,1-18 15,-1 1-15,1-36 16,-18 35-16,18-17 16,-18 17-16,0 1 15,17 34 16,-17 54-15,18-36-16,0 18 0,-1 35 16,-17-35-1,18 18-15,0-36 16,-18-17-16,0 17 16,0-17-16</inkml:trace>
  <inkml:trace contextRef="#ctx0" brushRef="#br0" timeOffset="96605.6323">14411 14041 0,'-18'0'0,"36"0"32</inkml:trace>
  <inkml:trace contextRef="#ctx0" brushRef="#br0" timeOffset="97131.8627">14958 13723 0,'0'-18'15,"0"36"-15,-18-36 0,18 1 0,-17 17 16,-36 35-16,35-17 15,-17 17-15,17 0 0,0 1 16,1 52-16,17-35 16,17 35-1,1-53-15,35 18 16,-18-35-16,53-1 16,-52-17-16,34-17 15,-34-19-15,-1 19 16,35-89-1,-70 35-15,-35-17 16,0 53-16,-36-36 16,18 36-16,18 17 15,-18 18-15,18-17 0,-36 34 16,54-17-16,-1 53 16,18-35-1,35 53-15,1-54 16,17 18-16,-18-17 15,0 17 1,18-35-16,-35 18 16,-1-18-1</inkml:trace>
  <inkml:trace contextRef="#ctx0" brushRef="#br0" timeOffset="97595.0414">15452 14005 0,'17'0'16,"-34"0"-16,34-17 15,-34 17 1,-1 0-16,-17 17 16,-1 19-1,36-19-15,-17 1 0,17 17 16,0-17-16,0-1 16,17-17-16,1 0 15,0 0-15,-1 0 16,19 0-16,-19-17 0,1-1 15,-18 0-15,35-17 16,-35 18-16,0-1 16,0 0-1,0 36 1,18 0 0,-18-1-16,0 18 0,18 1 15,-1-1-15,-17-17 16,0 17-16,0 0 15,18-17 1,-18 0-16</inkml:trace>
  <inkml:trace contextRef="#ctx0" brushRef="#br0" timeOffset="98011.1791">15893 13988 0,'-18'0'16,"36"0"-16,-54 0 0,19 0 0,-19 35 15,19-17-15,17-1 0,-18 18 16,18-17-16,0 0 0,18-1 16,-1 1-1,1-18-15,17 0 16,-17-18-16,0 1 15,-1-1 1,-17-17-16,0 17 16,18 1-1,-18 34 17,18 36-17,-18-18-15,17 18 16,-17-17-16,0-1 15,0 0-15,18-17 0,-18-1 16,0 1-16,0 0 16,-18-18-16</inkml:trace>
  <inkml:trace contextRef="#ctx0" brushRef="#br0" timeOffset="101285.9119">24359 11307 0,'18'0'31,"0"0"-31,52 0 16,-17 0-16,88 0 15,-70 17-15,105 1 16,-88-18 0,18 17-16,-18-17 0,89 0 15,-107 0-15,18 0 16,-70 0 0,0 0-16</inkml:trace>
  <inkml:trace contextRef="#ctx0" brushRef="#br0" timeOffset="121463.6265">23530 11148 0,'0'17'31,"0"1"-31,0 17 16,0-17-16,0 0 16,0 35-16,0-18 15,0 18-15,0-18 16,0 18 0,0-35-16,18 17 0,-18-18 15,18 1-15,-18 0 16,0-36-1</inkml:trace>
  <inkml:trace contextRef="#ctx0" brushRef="#br0" timeOffset="121907.0864">23372 11377 0,'0'-18'63,"0"1"-63,17 17 15,-17-35 1,18 17-16,-18 0 0,17 1 16,-17-1-16,18-17 15,0 17-15,-18 0 0,17 1 16,1-18-16,0 17 16,-1 18-16,1-18 0,0 18 15,-18-17-15,17 17 31,-17 17-31,0 1 16,18 0-16,-18 17 0,17 0 16,1-17-16,0-1 15,-1 1-15,-17 0 0,18-18 16,17 17 0,1-17-16</inkml:trace>
  <inkml:trace contextRef="#ctx0" brushRef="#br0" timeOffset="122864.037">19650 12541 0,'0'18'78,"0"0"-62,0 17-1,0 0 1,0-17-16,0-1 0,0 19 16,17-19-16,-17 36 15,0-18-15,0 1 16,0-1-16,18-17 16,-18-1-1,18 1-15,-1-18 16,-34-18 15,-1 18-15,0 0-16</inkml:trace>
  <inkml:trace contextRef="#ctx0" brushRef="#br0" timeOffset="123414.8223">19456 12700 0,'17'0'63,"-17"-18"-48,18 1 1,17-36-16,-17 35 16,17-35-16,-17 18 15,-1 0-15,1 17 16,0 18 0,-1 18-1,-17-1-15,18 19 16,0-19-16,17 19 15,-17-19-15,-1 18 16,1-35-16,17 36 16,-17-36-1,-1 0 1,1 0-16,-18-18 16</inkml:trace>
  <inkml:trace contextRef="#ctx0" brushRef="#br0" timeOffset="124566.4523">11730 12400 0,'0'18'31,"18"-1"-16,-18 1-15,0 0 16,0 17-16,17 18 16,-17-18-16,18 18 15,-1-35-15,-17 35 16,0-36-16,18 1 16,0 0-16,-1-18 15,1 0 1,-18-18-16</inkml:trace>
  <inkml:trace contextRef="#ctx0" brushRef="#br0" timeOffset="124972.8096">11518 12647 0,'0'-18'16,"18"18"0,-1-17-1,1-1-15,0 1 16,-1-1-16,-17 0 0,36-17 15,-19 0-15,-17 17 16,18-17-16,0 17 16,-1-17-16,-17 17 15,18 36 17,0 17-17,-1-35-15,-17 18 0,35 17 16,-17-17-1,-18-1-15,18-17 16,-1 18-16,1-18 0,0 18 16</inkml:trace>
  <inkml:trace contextRef="#ctx0" brushRef="#br0" timeOffset="127357.8585">17004 13917 0,'18'0'16,"17"18"0,-18-1-16,54-17 15,-53 0-15,17 0 16,0 0-16,-17 0 15,17 0-15,-17 0 16,-36 0 0</inkml:trace>
  <inkml:trace contextRef="#ctx0" brushRef="#br0" timeOffset="127522.6156">17145 13776 0,'0'35'16,"0"1"-16,18 16 16,-1-16-16,1 52 15,0-53-15,-1 36 16,-17-54-16,18 1 16</inkml:trace>
  <inkml:trace contextRef="#ctx0" brushRef="#br0" timeOffset="128052.4789">18027 13829 0,'0'0'16,"18"-18"-16,-18 1 0,-18 34 31,-17 19-31,17-19 16,0 54-16,1-36 15,17 36 1,17-36-16,1 0 16,0-17-16,35-18 15,-18 0-15,18-18 16,-36 0-16,19-17 15,-36 18-15,0-54 16,0 36-16,-18-1 16,-17-16-16,17 34 15,-17-17 1,17 35-16,1 0 0,-1 17 16,36 36-1,17-18 1</inkml:trace>
  <inkml:trace contextRef="#ctx0" brushRef="#br0" timeOffset="128196.5342">18362 13952 0,'18'0'46</inkml:trace>
  <inkml:trace contextRef="#ctx0" brushRef="#br0" timeOffset="128569.6304">18662 13794 0,'0'-18'0,"-18"18"31,18 18 0,0-1-15,0 1 0,18 35-16,-18-18 15,18 0-15,-1 18 0,-17-17 16,18-1-16,0 18 16,-1-18-16,1 0 15,-18-17-15,0 0 16,0-1-16</inkml:trace>
  <inkml:trace contextRef="#ctx0" brushRef="#br0" timeOffset="129598.424">19667 13688 0,'-17'0'16,"17"35"15,0 0-31,-18 71 16,18-53-16,0 0 15,18 18-15,-18-19 0,17 1 16,-17 0-16,18-17 0,0-1 15,17 0-15,-17-17 16,17-18 0</inkml:trace>
  <inkml:trace contextRef="#ctx0" brushRef="#br0" timeOffset="130450.8294">20214 13864 0,'0'-17'15,"0"-1"-15,0 0 16,-17 1-1,-1 17 1,0 0-16,-35 17 16,18 19-16,0 34 15,17-35-15,1 1 0,-1-1 16,18 0-16,0 0 0,18 18 16,17-35-1,18 0-15,-36-18 16,36 0-16,-17-18 15,-19 0-15,1 1 0,-1-1 16,1-35 0,0 36-16,-18-36 15,0 17-15,-18-17 16,0 18-16,-17 0 16,18 17-16,-19 1 15,19 17-15,-1 35 16,18-17-16,0-1 15,0 1-15</inkml:trace>
  <inkml:trace contextRef="#ctx0" brushRef="#br0" timeOffset="130606.7537">20479 13952 0,'17'0'15,"1"0"1,0 0 0</inkml:trace>
  <inkml:trace contextRef="#ctx0" brushRef="#br0" timeOffset="131000.6213">20814 13794 0,'0'0'0,"-18"0"16,1-18-16,-1 18 0,-35 18 15,35-1-15,-17 36 16,18-35-16,17 17 16,0-17-16,0 17 0,17 0 15,1-17-15,-1-18 16,36 18-16,-35-18 15,17-18 1,-17 0-16,0 1 0,-18-1 16,0-17-16,17-1 15,-17 1-15,0 18 16,0-1 0,0 53-1,18 18 1,-18-18-16,17 1 0,-17-1 15,18 18-15,0-18 16,-18-17-16,17-1 16,-17 1-16,0 0 0,18-1 0</inkml:trace>
  <inkml:trace contextRef="#ctx0" brushRef="#br0" timeOffset="131251.3174">21008 13670 0,'18'35'0,"-36"-70"0,53 106 0,-17-18 16,17 17-16,-17-17 15,-18-18-15,17 18 16,-17-17-16,18 16 15,-18-16-15,0-1 0,-18 36 16,18-54-16,-17 1 0,-1 0 16,0-18-1,18-18 1</inkml:trace>
  <inkml:trace contextRef="#ctx0" brushRef="#br0" timeOffset="131607.8019">21167 13494 0,'35'0'0,"-70"0"15,88 0-15,-36 0 0,19 0 16,-19 0-16,1 17 16,-18 1-16,0 35 15,-18-35 1,18 17-16,-17-35 16,17 18-16,0-1 15,17 1-15,1-18 16,-1 17-16,19-17 15,-19 0 1,1 0-16</inkml:trace>
  <inkml:trace contextRef="#ctx0" brushRef="#br0" timeOffset="133758.7639">21819 13811 0,'0'-17'31,"0"-1"-15,-17 18 15,-1 35-31,0-17 15,-17 35 1,17-18-16,1 0 0,-1 18 16,18 35-16,0-52 15,0-1-15,35 36 16,36-18 0,-36-36-16,1 1 0,17-18 15,-18 0-15,35-18 16,-34 1-16,17-19 15,-36 1-15,1 17 16,-18-17-16,-18-36 16,18 19-16,-17 16 0,-36-52 15,17 35-15,-34-17 16,17 52-16,-35 0 16,52 18-16,-17 36 15,36-1-15,17 18 16,0-18-16,53 18 15,-36-35-15,54 17 16,-18-17 0,17-1-16,-34 1 15,17-18-15,-18 0 16</inkml:trace>
  <inkml:trace contextRef="#ctx0" brushRef="#br0" timeOffset="134186.7991">22507 14076 0,'0'0'16,"0"-18"-16,-17 18 0,-1 0 15,-17 0 1,17 18-16,0-1 16,1 1-16,17 0 0,0 17 15,0-17 1,17-1-16,-17 1 0,36-18 16,-19 0-16,19 0 15,-19-18-15,1 1 16,0-19-1,-18 19-15,0-19 16,17 54 15,-17 35-15,18-35-16,-18 52 16,17-52-16,1 17 15,-18-17-15,0-1 0,18 1 16</inkml:trace>
  <inkml:trace contextRef="#ctx0" brushRef="#br0" timeOffset="134593.9253">22737 14041 0,'-18'0'0,"36"0"0,-36 17 31,18 18-15,18 1-16,-18-1 15,17 0-15,1 1 0,-1-1 16,19 18-16,-19-36 16,1 1-16,-18 17 15,-18-35 1,1 0-1,-19-35 1,19 17-16,-1 1 0,18-18 16,-17-1-16,17 19 15,17-19-15,-17 19 16,35-36-16,-17 35 16,-18-17-1,18 17-15,-18 1 16,0-1-16,-18 0 15,0 18-15,-17 18 16</inkml:trace>
  <inkml:trace contextRef="#ctx0" brushRef="#br0" timeOffset="135198.5735">23460 14023 0,'17'0'0,"1"0"16,0 0-1,17 0-15,18-18 16,-36 18-16,19 0 16,-1-17-16,0 17 15,-17 0-15,0 0 0,-1 0 16,-17-18-1</inkml:trace>
  <inkml:trace contextRef="#ctx0" brushRef="#br0" timeOffset="135366.8635">23671 13864 0,'0'71'16,"0"-36"-16,18 0 15,-18 36-15,18-36 16,-1 0-16,-17 1 16,18-1-16</inkml:trace>
  <inkml:trace contextRef="#ctx0" brushRef="#br0" timeOffset="136784.6704">24642 13829 0,'-18'-18'0,"18"1"15,-18 17-15,1 0 16,-1 0-1,0 17-15,1 19 0,-1-1 16,0 35-16,18 1 16,0-36-16,18-17 15,0 35-15,17-36 16,0-17-16,1 0 16,16 0-1,-34-17-15,0-1 0,17-52 16,-17 34-16,-18-34 15,0 34-15,-36-34 16,19 52-16,-19-17 16,19 35-16,-1 0 15,1 0-15,17 18 16,0-1-16,17 19 16,1-1-16,-1-18 15</inkml:trace>
  <inkml:trace contextRef="#ctx0" brushRef="#br0" timeOffset="137023.937">25030 14005 0,'17'0'15,"-34"0"79,-1 0-78</inkml:trace>
  <inkml:trace contextRef="#ctx0" brushRef="#br0" timeOffset="137313.6142">25382 13670 0,'0'-17'15,"0"34"1,0 54-16,18-36 16,-18 71-1,0-53-15,0 53 16,0-54-16,18-16 16,-18-1-16,0 0 0,0 1 15,17-19-15</inkml:trace>
  <inkml:trace contextRef="#ctx0" brushRef="#br0" timeOffset="138650.5213">26282 13617 0,'0'-17'16,"0"34"0,0 19-1,-18 16 1,18 1-16,-17 0 0,17 0 15,0 18-15,-18-18 0,18 0 16,0-1-16,18 37 16,-18-54-16,17 0 0,1 1 15,17-1 1,-17-18-16,17-17 0,-17 0 16</inkml:trace>
  <inkml:trace contextRef="#ctx0" brushRef="#br0" timeOffset="138974.7334">26599 13952 0,'0'0'0,"-17"0"16,-1 18-1,18 17-15,-17 18 16,17-18-16,0 18 0,17 0 15,-17-17-15,18-19 16,-1 1-16,19-18 0,-19 18 16,1-18-16,17-18 15,-17 0-15,0 1 16,-1-1-16,1-35 16,-18 18-16,-18 17 0,1-17 15,17 17-15,-18 1 0,0-1 16,-17-17-16,17 35 15,18 17 1</inkml:trace>
  <inkml:trace contextRef="#ctx0" brushRef="#br0" timeOffset="139124.3303">26917 14041 0,'18'0'16,"-1"0"-16,1 0 15</inkml:trace>
  <inkml:trace contextRef="#ctx0" brushRef="#br0" timeOffset="139508.8008">27164 13882 0,'0'0'0,"-18"0"0,18-18 15,-17 18-15,-1 0 16,0 0-16,-17 0 16,35 18-16,-18-1 15,18 1-15,0 0 0,0 17 16,0-17-16,18 17 15,0-17-15,-1-18 16,-17 17-16,18-17 16,0 0-16,-1-17 15,-17-1 1,0 0-16,18 18 16,-18-17-16,0 34 31,18 19-31,-1-1 15,18 53 1,-35-53-16,36 54 16,-19-72-16,1 18 15,0-17-15,-1 0 0,-17-1 16,18-17-16</inkml:trace>
  <inkml:trace contextRef="#ctx0" brushRef="#br0" timeOffset="139783.0379">27199 13635 0,'0'0'0,"35"18"15,18 34-15,-17-16 16,34 52-1,-35-35-15,18 53 16,-35-36-16,0 36 16,-18-35-16,0 17 15,-18-53-15,18 0 16,-18-35-16,1 18 16,-1-36-16</inkml:trace>
  <inkml:trace contextRef="#ctx0" brushRef="#br0" timeOffset="140199.8979">27481 13300 0,'36'-18'0,"-72"36"0,89-36 15,-35 18-15,35 0 16,-35 0-16,17 18 16,-18-1-16,19 1 15,-36 0-15,17 17 16,-17-17-16,0-1 15,0 1-15,-17-1 0,17 19 16,0-19-16,0 1 16,17-18-1,-17 18-15,18-18 16,-36 0 0,1 0-1,-1 0-15,0 0 16,-17 0-16,18 0 15,-1 0-15</inkml:trace>
  <inkml:trace contextRef="#ctx0" brushRef="#br0" timeOffset="140873.3488">28116 13758 0,'0'0'16,"-35"-17"-16,0 17 0,17 17 15,-17 19-15,0 34 16,17-17-16,0 35 16,36-35-16,-18 0 15,53 35-15,-18-52 16,53 17-16,-35-53 16,0 17-16,0-17 0,53-35 15,-71 0-15,1-1 16,-1-34-1,-35 34-15,-18-69 16,1 69-16,-1-17 0,-17 1 16,-1-1-16,-34-18 15,17 36-15,18 35 16,-1-18-16,-17 18 0,18 18 0,0 35 16,17-18-1,18 18-15,0 17 16,18-34-16,-1-1 0,19 0 15,34 1-15,-34-19 16,-1 1-16,-17-18 0,34 17 16,-16-17-16</inkml:trace>
  <inkml:trace contextRef="#ctx0" brushRef="#br0" timeOffset="141283.4426">28769 14129 0,'-18'-18'0,"36"36"0,-53-54 15,-1 36 1,19 0-16,-1 36 15,1-36-15,-1 17 0,18 1 16,-18 35 0,36-35-16,-18-1 0,35 1 15,-17-18-15,-1 0 16,1 0-16,0-18 16,-18 1-1,0-1 1,0 36-1,17 17 1,-17-17-16,0 17 16,18-18-16,0 1 15,-18 0-15,17-1 0,1 19 16,-18-19-16,18-17 16</inkml:trace>
  <inkml:trace contextRef="#ctx0" brushRef="#br0" timeOffset="141616.9208">28928 14164 0,'17'0'16,"1"0"0,0 0-16,-1 0 15,1 0-15,0 0 16,-1 0-16,1 18 0,0-1 16,-18 1-16,17 35 15,-17-18-15,18-17 16,-18 35-1,17 0-15,-17-18 0,18 0 16,-36-17 0</inkml:trace>
  <inkml:trace contextRef="#ctx0" brushRef="#br0" timeOffset="141745.6062">29034 14340 0,'35'-17'0,"-70"34"0,88-34 16,-36-1-16,18 18 16,-17 0-16,17 0 0,18-17 15</inkml:trace>
  <inkml:trace contextRef="#ctx0" brushRef="#br0" timeOffset="142118.8205">29457 14058 0,'35'0'16,"-17"-17"-16,52 17 15,-34-18-15,34 0 16,-34 18 0,-1-35-16,-18 35 15</inkml:trace>
  <inkml:trace contextRef="#ctx0" brushRef="#br0" timeOffset="142257.6211">29598 13882 0,'0'0'16,"18"53"-16,-1 17 16,-17-34-16,18 16 0,35 19 15,-35-53-15,-1-1 16</inkml:trace>
  <inkml:trace contextRef="#ctx0" brushRef="#br0" timeOffset="142567.508">30163 13847 0,'0'17'16,"-18"1"-16,18 52 0,0-34 15,18 52 1,-18-53-16,52 0 15,-34-17-15,0 0 16,17-18-16,-17 0 0,35-18 16,-36 0-16,1 1 15,-18-36 1,0 18-16,0-18 0,-18 17 16,-17 1-16,17 17 15,1 18-15,-1 18 16,18 0-16</inkml:trace>
  <inkml:trace contextRef="#ctx0" brushRef="#br0" timeOffset="142711.7406">30603 14005 0,'0'-17'16,"0"-1"15</inkml:trace>
  <inkml:trace contextRef="#ctx0" brushRef="#br0" timeOffset="142918.2946">30798 13776 0,'0'35'0,"0"1"16,17-1-16,-17 0 0,18 53 15,-18-35-15,35 18 16,-17-36-16,-1 0 16,1 1-1,0-19-15</inkml:trace>
  <inkml:trace contextRef="#ctx0" brushRef="#br0" timeOffset="143813.1273">31344 13688 0,'0'17'31,"-17"19"-15,17-1 0,-18 53-16,18-35 15,-18 53-15,18-53 16,18 0-16,-18-18 0,35 36 16,-17-36-16,35 18 15,-35-36 1,34-17-16</inkml:trace>
  <inkml:trace contextRef="#ctx0" brushRef="#br0" timeOffset="144188.9952">31662 13988 0,'-18'0'16,"-17"35"-1,35 0-15,-18 18 16,18-18-16,0 1 0,0-19 16,0 19-16,36-1 15,-19-17-15,1-1 16,17-17-16,-17 0 0,17 0 15,-17-17-15,-1-1 16,1-17-16,0-18 16,-18 17-16,0 1 15,-36-35-15,36 52 16,-35-17-16,17 17 16,1 18-16,17 18 15,-18-1-15,18 1 16</inkml:trace>
  <inkml:trace contextRef="#ctx0" brushRef="#br0" timeOffset="144314.8117">31979 14058 0,'0'-17'0</inkml:trace>
  <inkml:trace contextRef="#ctx0" brushRef="#br0" timeOffset="144798.1017">32173 13935 0,'0'-18'0,"0"36"0,0-54 16,-17 36 0,-19 0-1,19 0-15,-1 18 16,1 0-16,-1 17 15,0-17-15,18 17 0,0 0 16,0 0-16,18-17 16,-18 0-16,18-18 0,-1 17 15,18-17 1,-17 0-16,17-17 16,-35-1-16,18 0 0,0-17 15,-18 0 1,0 17-16,0 1 0,17 17 0,-17 17 31,0 36-15,0-18-16,0 54 15,0-54-15,0 0 0,18 18 16,-18-18-16,18 18 16,-18-17-16,0-1 15</inkml:trace>
  <inkml:trace contextRef="#ctx0" brushRef="#br0" timeOffset="145121.4938">32314 13847 0,'0'35'15,"18"18"1,17 35 0,-17-35-16,0 0 0,-1-18 0,19 71 15,-36-71 1,17 36-16,-17-36 15,-17 0-15,-1-17 16,0-18-16,-17 0 0,17 0 16,-17-18-16,17 1 15</inkml:trace>
  <inkml:trace contextRef="#ctx0" brushRef="#br0" timeOffset="145398.2334">32420 13423 0,'0'0'0,"-17"18"16,-1-1-16,18 1 0,-18 35 15,18-18-15,36 1 16,-19-19-16,19 19 16,-19-36-1,18 0-15,1 0 16,-19 0-16,-17-18 16</inkml:trace>
  <inkml:trace contextRef="#ctx0" brushRef="#br0" timeOffset="145532.6943">32491 13653 0,'17'88'16,"-34"-176"-16,34 211 0,-17-70 0,18 17 16,-18-52-16</inkml:trace>
  <inkml:trace contextRef="#ctx0" brushRef="#br0" timeOffset="146216.5252">32703 13847 0,'0'-18'16,"-18"18"-1,18 18 1,-18 17-16,1 0 0,-19 36 15,36-18-15,-17-18 0,34 53 16,-17-35-16,53 18 16,-17-36-16,16 0 15,1-35-15,18 0 16,-36-18-16,36-17 16,-54 0-16,19-53 15,-36 52 1,0-17-16,0 1 0,-18 16 15,0-17-15,-17 0 0,0 18 16,-36 0-16,54 17 16,-54 18-1,53 18-15,1 0 0,-1 34 16,18-16-16,18 34 16,-1-34-16,19-1 15,-19 0-15,19 0 16,-1 1-16,0-19 0,18 1 15,-35-18-15,17 0 16</inkml:trace>
  <inkml:trace contextRef="#ctx0" brushRef="#br0" timeOffset="146967.2808">33232 14199 0,'17'-17'16,"-17"-1"15,-17 18-31,-1 18 16,0-18-16,1 17 0,-19 19 15,36-19-15,-17 19 16,17-19 0,17 1-16,1-1 15,-18 1-15,18-18 0,-1 0 16,1 0-1,0-18-15,-18 1 16,0-1-16,17 1 16,-17-1-1,18 0-15,-18 36 32,18 0-17,-18-1-15,0 18 0,17-17 16,-17 0-16,0-1 0,0 1 15,0 0-15,-17-1 16</inkml:trace>
  <inkml:trace contextRef="#ctx0" brushRef="#br0" timeOffset="147255.7813">33390 14164 0,'0'0'16,"-17"53"-16,-1-18 0,18 36 15,0-18-15,0 17 16,18-34-16,17 16 16,-17-34-16,35 0 15,-36-18-15,1-18 16,17 0-16,-35 1 15,0-18-15,0-1 16,-17 19-16,-19-19 16,19 19-16,-19 17 0,1 0 15,0 0-15,0 0 0</inkml:trace>
  <inkml:trace contextRef="#ctx0" brushRef="#br0" timeOffset="148557.2491">9878 15011 0,'17'0'16,"1"0"-1,0-18-15,17 18 0,0 0 16,36 0-16,-36 0 16,36 0-16,-36 0 15,35-18-15,-52 18 16</inkml:trace>
  <inkml:trace contextRef="#ctx0" brushRef="#br0" timeOffset="148746.5815">10072 14781 0,'0'0'15,"0"106"-15,17-53 0,-17 0 0,18 53 16,0-71-16,17 36 16,-17-54-16,-1-17 15</inkml:trace>
  <inkml:trace contextRef="#ctx0" brushRef="#br0" timeOffset="149030.0978">10971 14958 0</inkml:trace>
  <inkml:trace contextRef="#ctx0" brushRef="#br0" timeOffset="149168.5692">11236 14923 0,'18'0'15</inkml:trace>
  <inkml:trace contextRef="#ctx0" brushRef="#br0" timeOffset="149307.191">11536 14887 0,'0'0'15,"17"0"-15</inkml:trace>
  <inkml:trace contextRef="#ctx0" brushRef="#br0" timeOffset="160864.3212">7638 14270 0,'0'0'0,"17"0"31,1 0-15,0 0 0,-1 0-16,18 18 15,1-18-15,52 17 16,-35-17-16,17 0 16,1 0-16,17 0 0,0 0 0,-17-17 15,17 17-15,0 0 0,53 0 16,-70 0-1,35 17-15,-53-17 16,-18 0-16,18 0 16,-35 0-16</inkml:trace>
  <inkml:trace contextRef="#ctx0" brushRef="#br0" timeOffset="164329.4709">2628 12629 0,'18'0'31,"70"0"-15,-35 0-16,18-17 0,87 17 16,-52 0-16,106 0 15,-106 0 1,105 0-16,-105 17 16,70 1-16,-87 0 15,52-1-15,-88-17 16,53 18-1,-71-18-15,-18 0 16</inkml:trace>
  <inkml:trace contextRef="#ctx0" brushRef="#br0" timeOffset="169940.9621">7638 14305 0,'17'0'110,"1"0"-79,0 18-16,-1-1 1,1-17-16,35 0 16,-18 0-16,71 0 15,-53 0 1,0 0-16,17 0 0,-17 18 16,0-18-16,71 18 15,-72-1-15,1 1 0,53 0 16,-53-1-1,0-17-15,53 0 16,-53 0-16,-18 0 0,0 0 16,1 0-16,-1-17 15,-17 17-15,-1 0 0,1 0 16,-1 0-16,-34 0 31,-1 0-15,1 0-16</inkml:trace>
  <inkml:trace contextRef="#ctx0" brushRef="#br0" timeOffset="170724.2389">7796 14323 0,'0'0'0,"-17"0"0,-36 0 16,35 0-16,36 0 31,35 0-16,0 0-15,53 0 16,-36 0-16,89 0 16,-71 0-16,88 0 15,-87 0-15,-1 0 16,-18 0-16,71 0 16,-70 0-16,-18 0 15,-18 0-15,0 0 0,1 0 16,-54 0-1,-35 17 1,36-17 0,-19 0-16,-17 0 0,18 18 0,-53-18 15,53 0 1,-18 0-16,-35 0 16,35-18-16,-53 1 15,53 17-15,18 0 16,-18-18-16,17 18 0,-17 0 15,36 0-15,-1 0 16,36 0 0,17 0-1,0 18-15,1-18 0,-1 0 0,71 0 16,-53 0-16,53 17 16,-71-17-1,53 18-15,-53-18 16,18 0-16,-35 0 15,-1 0-15,-34 0 16,-1 0 0</inkml:trace>
  <inkml:trace contextRef="#ctx0" brushRef="#br0" timeOffset="171858.3537">14940 14570 0,'-17'0'0,"-1"0"15,0 0-15,18-18 16,-17 18-16,-1 0 16,18-18-1,18 18 16,35 18-15,-1-18-16,54 18 16,-53-1-16,88 1 15,-53-18-15,71 0 16,-88 0-16,70 0 16,-88 0-16,35 18 15,-53-18-15,1 0 16,-54 0-1,-35 0 1,35 17-16,1-17 16,-19 0-16</inkml:trace>
  <inkml:trace contextRef="#ctx0" brushRef="#br0" timeOffset="172809.1233">21696 14676 0,'-18'0'15,"36"0"1,17 0-1,0 17 1,18-17-16,71 18 16,-54-18-16,124 17 15,-105 1-15,122-18 16,-105 0-16,70 18 16,-105-18-16,-36 17 15,1-17-15,-36 18 16,-18-18-16</inkml:trace>
  <inkml:trace contextRef="#ctx0" brushRef="#br0" timeOffset="174211.9762">28187 14781 0,'18'18'16,"35"-18"0,-18 0-16,18 0 0,70 0 15,89 18 1,-71-18 0,-70 0-16,-1 0 0,36 17 15,-18-17 1,-70 0-16,-1 0 15</inkml:trace>
  <inkml:trace contextRef="#ctx0" brushRef="#br0" timeOffset="174967.6495">32579 14817 0,'0'0'0,"18"0"0,35 17 16,-18-17-16,0 0 0,89 18 16,-54 0-1,124-1-15,-106 1 16,18-18-16,53 35 15,-88-35-15,17 18 16</inkml:trace>
  <inkml:trace contextRef="#ctx0" brushRef="#br0" timeOffset="193341.9894">19667 2734 0,'0'-18'16,"18"18"0,0 0-1,-18 18-15,17-18 16,-17 18-16,18 35 16,0-18-16,-18 88 15,0-34-15,17 16 16,-17-16-16,0 34 0,18-17 15,-18 0-15,17 0 0,19 88 16,-19-106-16,1 106 16,-18-106-16,18 88 15,-18-87-15,0 52 16,0-71-16,0 36 16,0-53-16,0 53 15,-18-71-15,0 53 16,1-52-1,-19 34-15,19-52 16,-1-1-16</inkml:trace>
  <inkml:trace contextRef="#ctx0" brushRef="#br0" timeOffset="194126.6013">19173 4815 0,'0'0'15,"-17"0"-15,34 0 16,36 0 0,-35 18-16,70 0 15,-35-18-15,0 0 16,18 17-16,-1 1 16,107 0-16,-89-1 15,35-17-15,124 18 16,-106 0-16,177-1 15,-142-17-15,195 18 16,-160-18-16,213 17 16,-213-17-16,213 18 15,-213-18-15,213 18 16,-230-18-16,194 17 16,-194-17-16,123 0 15,-176 0 1,124 18-16,-142-18 15,-34 18-15,-1-18 0,-35 0 16,53 17-16,-71-17 16,-18 0-1,-34 0-15</inkml:trace>
  <inkml:trace contextRef="#ctx0" brushRef="#br0" timeOffset="197801.8137">18997 3404 0,'-18'-17'15,"18"-1"1,-17 18 31,17 18-31,-18-1-1</inkml:trace>
  <inkml:trace contextRef="#ctx0" brushRef="#br0" timeOffset="198284.9742">18997 3404 0,'0'0'0,"-18"-53"0,1 53 15,-1 0-15,1 0 16,17 18 0,-18-18-16,0 53 15,1-18-15,17 18 16,0 0-16,0-18 0,17 36 16,1-36-16,35 18 15,-18-35-15,18 17 16,-18-35-16,36-18 15,-36 1 1,18-19 0,-35 1-16,-1 0 0,-17-18 15,-17 18-15,-19-36 16,1 36-16,-35-36 16,17 54-16,-36-19 15,54 36-15,-35 36 16,52-19-16,-17 54 15,35-36-15,53 53 16,-18-52-16,0-1 16,18 0-16,0-17 0,53 17 15,-71-35 1,36 18-16,-36-18 16,-17 17-16</inkml:trace>
  <inkml:trace contextRef="#ctx0" brushRef="#br0" timeOffset="199281.7124">24130 4921 0,'0'0'15,"0"18"1,18-18 0,-18 18-1,0-1 1,0 1-1,0 17-15,0 0 16,0 1-16,0-19 16,17 1-16,-17 17 0,0-17 15,0-1-15,18-17 16,0 18-16</inkml:trace>
  <inkml:trace contextRef="#ctx0" brushRef="#br0" timeOffset="199509.813">24095 5592 0,'35'0'16,"-70"0"-16,88 0 0,0 0 16,-36 0-16,1 0 0,-1 0 15,1 0-15,0 0 0,-1 0 16</inkml:trace>
  <inkml:trace contextRef="#ctx0" brushRef="#br0" timeOffset="199702.9093">24183 5521 0,'0'0'0,"0"18"0,0-1 15,0 19 1,0-19-16,0 18 0,0 1 0,18-19 16,17 36-16,-18-35 15,1 0-15,17-1 16,1-17-16,-1 0 15,-17 0-15</inkml:trace>
  <inkml:trace contextRef="#ctx0" brushRef="#br0" timeOffset="202285.7409">24077 3052 0,'0'17'31,"35"1"-15,-17-1-1,17 19-15,-17-19 16,0 1-16,17 35 16,-18-35-16,1-18 0,0 17 15,-18 1 1,17-18-16</inkml:trace>
  <inkml:trace contextRef="#ctx0" brushRef="#br0" timeOffset="202450.5263">24289 3087 0,'-18'0'16,"0"17"-16,-17 19 0,-18 34 15,18-34-15,-18 34 16,18-35-16,35 1 15,-18-1-15</inkml:trace>
  <inkml:trace contextRef="#ctx0" brushRef="#br0" timeOffset="204363.6318">23548 3545 0,'0'18'16,"18"0"0,-1 17-16,18 18 15,-17-35-15,0 17 0,35 18 16,-36-53-1,1 35-15,0-17 16</inkml:trace>
  <inkml:trace contextRef="#ctx0" brushRef="#br0" timeOffset="204531.2631">23707 3616 0,'-18'35'16,"0"-17"0,18 17-16,-35 0 15,35 1-15,-18 17 16,1-36-16,17 19 16</inkml:trace>
  <inkml:trace contextRef="#ctx0" brushRef="#br0" timeOffset="204917.8241">23089 3193 0,'18'17'32,"0"19"-17,17-1-15,-17-18 0,-1 1 16,1 17-16,-1 1 16,1-36-16,-18 17 15</inkml:trace>
  <inkml:trace contextRef="#ctx0" brushRef="#br0" timeOffset="205082.5009">23213 3210 0,'0'0'16,"-18"18"-16,1 0 0,17 52 15,-18-52-15,18 17 16,0 0-16,-18 36 15,18-36-15,0 0 0</inkml:trace>
  <inkml:trace contextRef="#ctx0" brushRef="#br0" timeOffset="205425.9386">22983 4075 0,'18'0'16,"-18"17"0,35 1-1,-17 0-15,35 17 16,-35-18-16,-1 1 0,19 35 16,-19-35-16,1-1 15</inkml:trace>
  <inkml:trace contextRef="#ctx0" brushRef="#br0" timeOffset="205619.5278">23142 4057 0,'-17'35'0,"34"-70"0,-52 106 16,17-54-16,1 54 15,-1-36-15,18 0 0,0-17 16,0 17 0,0-17-16,18-1 0</inkml:trace>
  <inkml:trace contextRef="#ctx0" brushRef="#br0" timeOffset="206188.2855">22437 4163 0,'17'17'16,"1"1"-16,0 0 15,-1-1 1,36 19-16,-35-36 16,-1 35-16,1-17 15,-18-1-15</inkml:trace>
  <inkml:trace contextRef="#ctx0" brushRef="#br0" timeOffset="206365.7567">22543 4180 0,'-18'18'15,"36"-36"-15,-54 54 0,19-1 16,17-17-16,-18-1 0,0 19 15,18-19-15,0 18 16,0-17-16,18-18 16</inkml:trace>
  <inkml:trace contextRef="#ctx0" brushRef="#br0" timeOffset="206993.9345">22031 3510 0,'0'0'0,"-18"-17"16,36 17 0,0 17-1,17-17-15,-17 18 16,-1-1-16,18 1 15,-17 0-15,0-1 16,-1 1-16,-17 0 16</inkml:trace>
  <inkml:trace contextRef="#ctx0" brushRef="#br0" timeOffset="207144.0921">22137 3457 0,'-35'53'16,"70"-106"-16,-88 124 0,53-36 0,-18-17 15,18 17-15,0-17 0,0 17 16,0-17-16,18 17 16</inkml:trace>
  <inkml:trace contextRef="#ctx0" brushRef="#br0" timeOffset="207566.8295">21766 4128 0,'0'-18'15,"0"36"-15,18-1 16,17 1-16,1 35 16,-19-18-16,36 18 15,-53-35-15,35-1 16</inkml:trace>
  <inkml:trace contextRef="#ctx0" brushRef="#br0" timeOffset="207689.0951">21872 4128 0,'-17'52'15,"34"-104"-15,-34 140 0,17-35 16,0 17-16</inkml:trace>
  <inkml:trace contextRef="#ctx0" brushRef="#br0" timeOffset="208268.9402">24536 5609 0,'17'0'15,"1"18"1,17-18 0,1 0-16,-19 0 0,1 0 15,-1 0 1,1 0-16</inkml:trace>
  <inkml:trace contextRef="#ctx0" brushRef="#br0" timeOffset="208387.3483">24606 5697 0,'18'0'16,"-36"0"-16,54 0 0,-19 0 0,18-17 15,-17 17-15</inkml:trace>
  <inkml:trace contextRef="#ctx0" brushRef="#br0" timeOffset="208584.8892">24853 5627 0,'0'17'16,"0"1"0,18 35-16,-18-35 15,17-1-15,-17 19 0,18-1 16,0-18-1,-1-17 1</inkml:trace>
  <inkml:trace contextRef="#ctx0" brushRef="#br0" timeOffset="209079.0492">25047 5715 0,'0'18'15,"0"-36"-15,-17 36 0,17-1 16,0 1-16,17 0 16,1-18-16,0 17 15,-1-17 1,-17-17 0,0-19-1,-17 19 1,-1-19-1,18 19-15,0-1 16,18 18 0,17 18-1,-18-18-15,19 17 16,-19 1 0,1-18-16,0 18 0,-1-18 15,-17 17 1,0 1 15,18-18-15,0 18-16,-1-18 0,1 17 31,-1-17-31,1 0 0,0-17 16,-18-1-16,0 0 15,-18 1-15,-17-1 16,0 0-1,-18-17-15</inkml:trace>
  <inkml:trace contextRef="#ctx0" brushRef="#br0" timeOffset="209636.8493">23795 4974 0,'0'0'0,"18"-17"15,-18-1-15,0 36 31,0-1-15,0 1-16,0 35 16,0 17-16,0-52 15,17 0-15,-17 17 16</inkml:trace>
  <inkml:trace contextRef="#ctx0" brushRef="#br0" timeOffset="209985.6563">23372 4974 0,'0'18'31,"0"35"-31,0-18 15,17 0-15,-17 53 16,18-70-16,-18 35 16,17-35-16</inkml:trace>
  <inkml:trace contextRef="#ctx0" brushRef="#br0" timeOffset="211270.5077">21467 3404 0,'0'18'16,"17"53"-1,18-36 1,36 35-16,-53-52 16,17 17-16,0-17 0,18 35 15,-35-53-15,-18 17 16,17-17-16</inkml:trace>
  <inkml:trace contextRef="#ctx0" brushRef="#br0" timeOffset="211414.9663">21696 3545 0,'0'18'15,"0"0"1,0-1-16,-18 36 16,18-17-16,0-1 0,0-18 15</inkml:trace>
  <inkml:trace contextRef="#ctx0" brushRef="#br0" timeOffset="212054.7183">21467 4445 0,'0'0'16,"0"18"15,0-1-15,17 1-16,-17 0 15,35-1-15,-17 1 16,0-1-16,17 36 16,-17-35-1,-1-18 1</inkml:trace>
  <inkml:trace contextRef="#ctx0" brushRef="#br0" timeOffset="212216.4148">21555 4427 0,'0'0'0,"-36"36"15,19-1-15,-18-17 0,-1 34 16,36-16-16,-17-1 15,17-17-15</inkml:trace>
  <inkml:trace contextRef="#ctx0" brushRef="#br0" timeOffset="212482.1243">20814 4216 0,'35'17'0,"-17"-17"0,17 18 16,18 0-1,0-18-15,0 35 16,-18-35-16,0 18 0,-17-1 16,0-17-16</inkml:trace>
  <inkml:trace contextRef="#ctx0" brushRef="#br0" timeOffset="212622.0104">21096 4198 0,'-35'53'16,"70"-106"-16,-70 159 0,17-71 0,18 0 16,0 1-16,-17 17 15,17-18-15</inkml:trace>
  <inkml:trace contextRef="#ctx0" brushRef="#br0" timeOffset="213828.7476">19068 3404 0,'0'-17'0,"0"-1"16,0 0-1,0 1 1,-18 17 0,-17 0-1,17 17-15,-17 1 16,17 0-16,-17-1 0,17 19 15,1-19-15,-19 36 16,19 0-16,17 18 16,0-18-16,0-18 0,35 0 15,-17 18-15,17-18 0,35 18 16,1-18 0,-36-35-16,1 18 15,-1-18-15,0 0 16,-17-18-16,-1 18 0,1-35 15,-18 18-15,0-36 16,0 17-16,0 1 16,-18 0-16,18 0 0,-17-1 15,-1 1-15,-17-36 16,17 54-16,1-1 16,-36 1-16,35 17 15,0 17 1,1 1-16,34-1 15</inkml:trace>
  <inkml:trace contextRef="#ctx0" brushRef="#br0" timeOffset="214108.6969">19332 3898 0,'18'0'0,"0"0"15,-1 0 1,1 0-16,-1 0 15,1 0-15,0 0 0,-1 0 16,1 0-16,-18-17 16</inkml:trace>
  <inkml:trace contextRef="#ctx0" brushRef="#br0" timeOffset="214296.6707">19403 3810 0,'0'0'0,"0"35"15,0-17-15,-18 17 16,18 0-16,18 18 16,-1-35-1,1 17-15,35-17 16,-35 0-16,17-18 0,35 0 16,-52 0-16,0-18 15,-1 18-15</inkml:trace>
  <inkml:trace contextRef="#ctx0" brushRef="#br0" timeOffset="215296.9533">19950 6385 0,'-18'-17'0,"18"-1"16,18 36 0,-18-1-16,17 71 15,-17-17 1,18 17-16,-18-17 0,18 123 16,-1-106-16,18 124 15,-35-106-15,18 17 16,17 124-16,-17-106 15,17 71-15,-35-106 16,18-36-16,35 106 16,-53-87-1,17-36 1,-17-18-16,0 0 16,0-17-16</inkml:trace>
  <inkml:trace contextRef="#ctx0" brushRef="#br0" timeOffset="216180.7355">19191 8290 0,'-18'0'16,"36"0"0,0 0-1,17 18 1,0-18-16,1 0 15,-1 18-15,0-18 0,36 0 16,-18 0-16,35-18 16,-53 18-16,71-18 15,-53 18 1,0 0-16,88 0 16,-53 18-16,-17-18 0,17 0 15,18 18-15,88-18 16,-88 0-16,-1 0 0,89 0 15,-88 0-15,106 0 16,-106 0-16,17-18 16,18 18-16,-17-18 15,17 18-15,-18-17 0,1 17 16,140 0-16,-140 0 16,158-18-1,-141 36-15,106-18 16,-106 17-16,106 19 15,-106-19-15,106 36 16,-141-35-16,106 17 16,-124-17-16,88-1 15,-87 1-15,34-18 16,-88 0-16,1 0 16,-1 18-16,-35-36 15,-53 0 1</inkml:trace>
  <inkml:trace contextRef="#ctx0" brushRef="#br0" timeOffset="216765.5939">24730 8502 0,'17'18'16,"1"-18"-16,35 0 15,-18 0-15,53 0 16,-52 0 0,52 0-16,-53 0 15,0 0-15,-17-18 0,0 18 16,-18-18-16</inkml:trace>
  <inkml:trace contextRef="#ctx0" brushRef="#br0" timeOffset="218233.7244">24253 6597 0,'0'18'15,"0"-1"110,0 1-109,18 0-16,-18 17 16,0-18-1,0 36 1,0-35-16,0 53 15,0-36-15,18 0 0,-18 53 16,0-35 0,0-18-16,0 71 0,0-70 15,0 69 1,0-52-16,0 36 16,0-54-16,0 35 15,0-17-15,0-17 0,0 52 16,0-35-16,0-18 15,0 106 1,0-53 0,0-35-16,0 18 15,17-36-15,-17 0 0,36 36 16,-36-54-16,35 36 16,-35-17-16,0-19 15,0 1-15,0 0 0,0-1 16,18 1-1,-36-18 1</inkml:trace>
  <inkml:trace contextRef="#ctx0" brushRef="#br0" timeOffset="220358.6153">24289 6844 0,'0'-18'47</inkml:trace>
  <inkml:trace contextRef="#ctx0" brushRef="#br0" timeOffset="221569.6431">24306 6844 0,'0'-18'0,"-17"18"31,17-17-15,-18 17-16,0 0 15,1 0 1,-1 0-16,1 0 16,-1 35-16,18 0 15,0 0 1,0-17-16,18 0 15,-1-18-15,1 0 0,-1 0 16,1-18 0,0 0-16,-1-17 15,-17 0 1,0 17-16,0 1 0,0-1 0,-35 0 16,35 1-1,-18 17-15,1 17 0,-1 1 16,18 0-16,0 35 15,0-36-15,18 1 16,-18-1-16,17-17 16,1 18-16,0-18 0,-1 0 15,-17-18 1,-17-17 0,-1 35-16,0-17 15,1-1-15,-1 18 0,1 0 16,-1 0-16,18 18 31,35-1-15,-17-17-16,-18 18 15,17-18-15,1 0 16,-36 0 0,1 0-1,-1 0 1,1 0-1</inkml:trace>
  <inkml:trace contextRef="#ctx0" brushRef="#br0" timeOffset="222209.2532">19773 6668 0,'18'0'16,"-1"0"-1,-17-18 1,36 18-16,-1 0 16,0 0-16,1 0 15,-1 0-15,0 0 0,0 0 16,-17 0-16,0 0 15,-36 0 1</inkml:trace>
  <inkml:trace contextRef="#ctx0" brushRef="#br0" timeOffset="222755.1786">19032 6632 0,'0'0'0,"-17"0"0,-1 18 16,18 0-16,-18 17 15,18-18-15,18 19 16,0-36-16,17 17 16,-17-17-1,17 18-15,-17-18 16,-1 0-16,-17-18 16,0 1-1,-17-1 1,-1 0-16,0 1 15,1-1-15,-1 1 16,0 17-16,36 0 31,0 0-15</inkml:trace>
  <inkml:trace contextRef="#ctx0" brushRef="#br0" timeOffset="222917.5006">19244 6703 0,'18'0'31,"-1"0"-31,1 0 16,17-18-16</inkml:trace>
  <inkml:trace contextRef="#ctx0" brushRef="#br0" timeOffset="223088.2703">19438 6562 0,'0'17'16,"18"36"-1,-18-17-15,0 34 16,17-35-16,-17 1 0,18-1 15,-18-17-15,18 17 0,-1-18 16</inkml:trace>
  <inkml:trace contextRef="#ctx0" brushRef="#br0" timeOffset="224812.3816">23936 7197 0,'0'0'0,"-18"0"47,1 0-31,17 17-1,0 1-15,0 0 16,17-18 0,1 17-16,0-17 15,-1 0 1,-17-17-16,18-1 16,-18 0-16,-18 1 15,18-1 1,-17 0-16,-1 18 15,0 0 1,1 0-16,17 36 16,-18-36-16,18 35 15,18-17 1,-1-18-16,1 17 16,0-17-1,-1-17-15,1-1 16,-18 0-1,0 1 1,-18-1-16,1 18 16,-1 0-16,0 0 15,1 18 1,17-1-16,17 1 31,1-18-31,0 0 16,-18-18-1,0 1 1,0-1 0,0 0-16,-18 1 15,0 17-15,36 17 47,0 1-31</inkml:trace>
  <inkml:trace contextRef="#ctx0" brushRef="#br0" timeOffset="226380.4187">11518 14429 0,'0'17'16,"18"-17"-16,17 18 15,18 0 1,0-18-16,35 17 15,-35-17-15,18 0 0,-1 0 16,107 18 0,-89-18-16,35 17 0,107 1 15,-107 0-15,142-1 16,-124 1-16,106-18 16,-106 0-16,-35 0 15,-1 0-15,1-18 0,53 18 16,-106 0-1,35 18-15,-70-18 16,17 18-16,-53-18 31,-17 0-31</inkml:trace>
  <inkml:trace contextRef="#ctx0" brushRef="#br0" timeOffset="227289.6203">17762 14658 0,'18'-18'16,"53"18"-1,-19 0-15,37 0 16,-1 0-16,18 18 15,35-18-15,-18 18 0,195-18 16,-142 0-16,230 0 16,-212 0-16,176 17 15,-229-17-15,124 18 16,-177-1-16,36 1 16,-89-18-16</inkml:trace>
  <inkml:trace contextRef="#ctx0" brushRef="#br0" timeOffset="229294.6358">23442 7514 0,'0'18'31,"0"-1"-15,0 1-16,0 0 15,18-1 1,-1-17-16,1 0 15,0 0 1,-1 0-16,-17-17 16,0-1-16,0 0 15,-17 1 1,-1 17-16,0 0 16,1 0-1,17 17-15,0 1 16,17-18-1,1 18 1,0-18-16,-18-18 16,0 0 31,-18 18-47,18 18 31,0 0-16,18-18-15,-1 17 16,-17 1-16,18-18 16,-18-18 15,-35 1-31,17-1 16,-17 0-16,17 1 15,0 17 1,18 17-1,18 1 1,0-18-16,17 0 16,-17 18-16,-1-18 15,-34 0 1,-1 0 0,0 0-16,-17 17 15</inkml:trace>
  <inkml:trace contextRef="#ctx0" brushRef="#br0" timeOffset="231646.996">23036 7779 0,'0'17'62,"18"-17"-46,-18-17 15,-18-1 0,1 18-15,-1 0-16,0 18 16,18-1-1,18 1 1,0-18-16,17 0 16,-17 0-16,-18-18 15,-18 18 32,0 0-47,18 18 16,18-18 15</inkml:trace>
  <inkml:trace contextRef="#ctx0" brushRef="#br0" timeOffset="232241.4831">22789 7955 0,'-17'-17'16,"-1"-1"-1,1 18 1,-1 0-16,18 18 0,-18-1 15,18 1 1,18-18 0,-18 17-16,18-17 0,-1 0 15,-17-17 1,0-1 0,0 1-1,0 34 32,0 1-31,18-18-1,-18 17-15,-18-17 32,1-17-17,-1 17 1,36 0 15,-1 17-15</inkml:trace>
  <inkml:trace contextRef="#ctx0" brushRef="#br0" timeOffset="232425.0536">22366 8184 0,'0'0'15,"-18"0"-15</inkml:trace>
  <inkml:trace contextRef="#ctx0" brushRef="#br0" timeOffset="232810.7344">24183 6985 0,'0'-18'0</inkml:trace>
  <inkml:trace contextRef="#ctx0" brushRef="#br0" timeOffset="234310.5668">24183 6985 0,'35'-71'0,"-52"89"0,-1 35 0,53-141 16,-52 88 15,17-18 0,17 1-15,-34 17 31,17 17-32,-18-17-15,0 35 16,1-17-16,-1 35 16,0-18-1,1-17-15,-1 17 0,0 0 16,1-17-16,-1 17 0,-17-17 15,17 0-15,1 17 0,-19-17 16,1 17-16,0-17 16,17-1-16,1 1 15,-19-1-15,1 19 16,17-19-16,1 1 0,-19 0 16,1-1-16,17-17 15,-17 36-15,18-36 16,-19 17-16,19 1 15,-19-1 1,19 1-16,-1 0 16,0-1-16,1 1 0,-1 0 15,1-18 1,-1 17-16,0 1 16,1-18-1,-1 18-15,0-18 16,1 17-16,-19 1 15,19-1-15,-18-17 16,35 18-16,-18-18 16,0 0-1,-17 18 1,17-18-16,18 17 16,-35-17-1,17 18-15,1-18 0,-19 18 16,19-18-1,-18 17-15,17-17 16,18 18-16,-35 0 16,17-18-16,-17 17 15,17-17-15,18 18 16,-18-18 0,1 0-16,-1 0 15,1 18 1,-1-18-16,-17 0 15,17 0-15,-17 17 16,17-17-16,-17 18 16,17-1-16,1-17 15,-1 18-15,0-18 16,1 0 0,17 18-16,-18-18 15,0 0-15,-17 17 16,17-17-16,-17 18 15,17-18 1,-34 18-16,16-18 16,19 17-16,-1-17 15,0 0-15,1 0 0,-1 0 16,0 0-16,1 0 16,-1 0-16,-17 0 15,17 18-15,-17-18 16,0 0-16,-18 18 15,18-18 1,17 0-16,-17 0 0,-18 17 16,17-17-16,-17 0 15,36 0-15,-18 0 16,17 18-16,-17-18 16,17 0-16,-17 0 0,17 0 15,-17 0 1,17 0-16,-17 0 0,17 0 15,1 0-15,-36 17 16,35-17-16,0 18 0,-17-18 16,18 0-16,-1 0 15,0 0-15,1 0 16,-1 0-16,0 0 16,1 0-1,17-18 16,-18 18-31,18 18 219,0 0-203</inkml:trace>
  <inkml:trace contextRef="#ctx0" brushRef="#br0" timeOffset="237313.707">21696 9119 0,'0'-17'15,"17"17"1,1 35-16,-18-17 16,18 17-16,-1 53 15,1-53-15,17 36 16,-17-36-16,0-17 16,-1 17-16,1-17 0,0-18 15,-18 17-15,17-17 0,1 0 16,-1 0-16,1-17 15,0-1 1,-18 0-16,0 1 0,0-18 16,0-1-16,0-34 15,-18 34-15,18 19 16,-18-18-16,1 17 0,17 36 31,35 17-15</inkml:trace>
  <inkml:trace contextRef="#ctx0" brushRef="#br0" timeOffset="237548.8165">22243 9402 0,'0'52'0,"0"-104"0,17 122 16,-17-17 0,18-18-16,-18-17 15,18 0-15,-18-1 0,17 1 16,1-18-16,-18-18 16,17 18-16,1-35 15,-18 17-15</inkml:trace>
  <inkml:trace contextRef="#ctx0" brushRef="#br0" timeOffset="238061.2388">22490 9472 0,'0'18'47,"0"-1"-47,0 1 16,0 35-16,17-53 15,1 35-15,0-35 16,-1 0-16,1 0 15,-18-17 1,17-1 0,-17 0-16,-17 1 0,17-1 15,0 0-15,-18-17 16,1 35-16,-1-18 16,36 36 15</inkml:trace>
  <inkml:trace contextRef="#ctx0" brushRef="#br0" timeOffset="238315.5174">22754 9543 0,'18'35'16,"-1"-35"-16,19 18 15,-1-18 1,0 0-16,1 0 16,-19 0-16,1-36 15,-1 36-15,-17-17 0,0-1 16,-35-17-16,18 17 16,-1 0-16,0 1 15,-17 17-15,17 0 0,-35 0 16,36 17-16</inkml:trace>
  <inkml:trace contextRef="#ctx0" brushRef="#br0" timeOffset="241474.4041">22490 6085 0,'-18'-17'0,"18"-1"15,0 1-15,-18 17 0,18-18 0,18 18 31,17 53-15,-17-36-16,17 19 16,0-1-16,54 18 15,-54-18-15,0-17 0,36 35 16,-36-18-16,18 0 16,-18-17-1,0 17-15,-35-17 16,18-18-16,-18 17 0,-18-34 31,18-1-15</inkml:trace>
  <inkml:trace contextRef="#ctx0" brushRef="#br0" timeOffset="241712.4749">22913 6121 0,'0'0'15,"0"-18"-15,-18 0 16,1 18-16,-19 18 16,1 17-1,0-17-15,17 17 0,-52 36 16,34-36 0,-34 36-16,52-54 15,1 19-15,-1-1 16,0-35-16,36 17 15,0-17-15,-1 0 16</inkml:trace>
  <inkml:trace contextRef="#ctx0" brushRef="#br0" timeOffset="242675.5542">22384 6279 0,'-18'0'0,"0"0"15,18-17-15,-17 17 16,34 0 0,1 0 15,17 0-31,36 0 15,-18 0-15,-18 17 16,36-17-16,52 0 16,-70 0-16,18 18 0,17-18 15,-35 0 1,0 0-16,-36 0 16,-34 0-1,-1 18-15,-17-18 16</inkml:trace>
  <inkml:trace contextRef="#ctx0" brushRef="#br0" timeOffset="244721.6651">24042 3069 0,'0'0'0,"-18"-17"16,36 17 31,17 35-32,-17-35-15,35 35 16,-36-17-16,19-1 16,16 36-1,-34-17-15,0-1 0,17-18 16,-17 19-16,17-1 16,-35-17-16,18-1 15,-1-17-15,-17 18 31,-17-18-31,-1-18 16,0 18-16</inkml:trace>
  <inkml:trace contextRef="#ctx0" brushRef="#br0" timeOffset="245038.2326">24306 2963 0,'18'-17'0,"-18"34"32,-18 19-17,18 17-15,-17-18 0,-19 53 16,19-35-16,-18-18 15,17 0-15,-17 36 16,17-36-16,0-17 0,1 0 16,17-1-16,17-17 47,-17-17-32</inkml:trace>
  <inkml:trace contextRef="#ctx0" brushRef="#br0" timeOffset="245450.7859">24024 3034 0,'0'0'0,"18"18"31,-1-1-16,1 18-15,17 18 16,1-17 0,-19-1-16,19-17 0,-1 17 15,0 0-15,0 0 0,18 18 16,-35-35-16,0 17 16,-1-35-16,-17 18 15,-17-18 16,-1 0-31</inkml:trace>
  <inkml:trace contextRef="#ctx0" brushRef="#br0" timeOffset="246300.3281">24130 6720 0,'0'18'63,"35"17"-48,-17-17 1,35 17-16,-18 1 15,36-1-15,-18 0 16,-18-17-16,35 17 16,-34-35-16,-1 35 15,-17-35 1,-36 0 0,0 0-1,1-17-15,-1 17 0</inkml:trace>
  <inkml:trace contextRef="#ctx0" brushRef="#br0" timeOffset="246833.806">24500 6703 0,'0'-18'0,"-17"18"15,-1 0-15,-17 35 16,17-17-16,-35 17 16,18-17-16,17 17 15,-17-17-15,0 0 16,17-1-16,-17 18 16,35-17 93,-18-18-93,1 0 62,17 18-63</inkml:trace>
  <inkml:trace contextRef="#ctx0" brushRef="#br0" timeOffset="247807.8589">23548 3598 0,'0'-17'0,"-18"-1"15,1 0 1,17 36 62,17 17-62,1-17-16,0 17 15,-1-17-15,1 17 0,52 0 16,-34 1-16,-1-19 15,0 1-15,-17 0 0,17-1 16,-35 1-16,18-18 16,-18 18-1,0-36 17,-35 18-17,17 0-15,18-18 16,-18 18-16</inkml:trace>
  <inkml:trace contextRef="#ctx0" brushRef="#br0" timeOffset="248136.4293">23566 3616 0,'0'-18'31,"0"36"16,17 0-32,-17-1 1</inkml:trace>
  <inkml:trace contextRef="#ctx0" brushRef="#br0" timeOffset="248998.2657">23760 3528 0,'0'17'32,"-18"1"-17,0 35-15,1 18 16,-1-36-16,0 0 15,-17 18-15,35-35 16,-18 17 0,18-17-16,18-36 31,-18 0-15,18 1-16,-18-1 15,0-17-15,17 35 16,-17-36-16,18 19 15,-18-1-15,18 1 16,-18-1-16,17 0 16,-17 1-16,0 34 47,-35 19-47,35-1 15,-18-18-15,1 19 0,-19 17 16,19-36-16,-18 19 15,35-19-15,0 1 16,0-36 15,17 1-15,1-1 0,-18 0-16,17 1 15,-17-1 1,18 0-16,-18 1 15,18-1-15,-1 0 16,-34 18 15,-1 18-15,18 0-16,-18 17 16,1-17-16,17-1 0,-18 1 15,18 0 1,0-36 46,18 18-62</inkml:trace>
  <inkml:trace contextRef="#ctx0" brushRef="#br0" timeOffset="252290.5048">23954 7232 0,'0'-18'16,"-18"18"-1,18-17 1,-18 17 15,1 0-15,17 17-1,-18 1-15,18 0 16,18 17 0,-1-17-16,1-1 15,0-17 1,-18-17 0,0-1-1,0 0-15,0 1 16,-18-1-16,0 0 15,1 18-15,-1 0 16,0 0 0,18 18-16,-17 0 15,17-1 1,17 1 0,1-18-16,0 0 15,-1 0-15,1-18 16,0 1-16,-18-1 15,0 0 1,0 1-16,-18 17 16,18-18-16,-18 18 15,1 0-15,-1 0 16,18 18 0,0-1-1,0 1-15,18-18 16,-1 0-1,-17-18 17,-17 18-17,-1 0 1,18-17-16,-18 17 16,18 17-1,-17 1 1,17 0-16,17-1 15,1-17-15,0 0 0,-1 18 16,19-18-16,-19 0 16,-17-18-1,-17 18 1,17-17-16,-18 17 16,18-18-16,-18 18 15,1 0 1,-1 0-1,18 18 1,0-1 0,18-17-1,-1 0-15,1 0 32,-36-17-17</inkml:trace>
  <inkml:trace contextRef="#ctx0" brushRef="#br0" timeOffset="252540.9367">23954 7232 0,'0'-18'16,"-18"18"46</inkml:trace>
  <inkml:trace contextRef="#ctx0" brushRef="#br0" timeOffset="252717.5857">23954 7232 0,'0'-18'15,"17"18"16</inkml:trace>
  <inkml:trace contextRef="#ctx0" brushRef="#br0" timeOffset="252947.995">23971 7214 0,'18'0'94,"-18"-17"-32</inkml:trace>
  <inkml:trace contextRef="#ctx0" brushRef="#br0" timeOffset="255183.9289">11377 14464 0,'0'18'0,"35"-18"31,18 17-15,-17-17-16,-1 0 0,53 0 15,-35 0-15,0 0 16,35 0-16,-35 0 15,53 18 1,-53-18-16,17 0 16,-17 0-16,18 0 0,52 17 15,-52-17-15,88 18 16,-89-18-16,54 18 16,-54-1-16,54-17 15,-71 18-15,70-18 16,-70 0-16,70 0 15,-70-18-15,71 18 16,-71 0-16,53 0 16,-54 0-16,1 18 15,18-18-15,-18 0 16,70 18-16,-70-18 16,88 0-16,-70 0 15,-1 0-15,-17 0 0,18-18 16,70 18-16,-70 0 15,70 0 1,-71 0-16,71 0 16,-88-18-16,88 18 15,-70 0-15,88-17 16,-89 17-16,18 0 16,-17 0-16,17 0 0,-17 0 15,70 17-15,-71-17 16,-17 0-16,53 18 15,-71-18-15,18 18 0,-17-18 16,-19 0-16,36 17 16,-35-17-1,-1 0-15,-34 0 16,-1 0 0,1 0-1,-1 0-15</inkml:trace>
  <inkml:trace contextRef="#ctx0" brushRef="#br0" timeOffset="260498.1042">24289 6826 0,'-18'0'31,"18"18"-31,0 0 16,-18-18-16,18 17 0,-17 18 16,-1 1-16,1-19 15,-19 19 1,1-1-16,17-17 0,-35 17 15,36-18-15,-36 19 16,18-19-16,-1 1 16,19 17-16,-19-17 0,1 0 15,-18 17 1,18-17-16,-18 34 16,18-52-16,-18 36 15,18-19-15,-1 1 16,19-18-16,-19 18 0,-17 17 15,18-17-15,-18 17 16,36-18-16,-19 1 16,19 0-16,-19-1 15,19-17-15,17 18 16,-18-18-16,-17 18 16,17-1-16,-17 1 15,17 0-15,1-1 16,-19-17-16,1 35 15,17-17-15,-17 0 16,18-18-16,-19 17 16,19 1-16,-1 0 15,-17-1 1,17 1-16,0 0 16,1-18-16,-1 17 15,1-17-15,-1 18 0,0-18 16,1 18-1,-1-18-15,0 17 0,1-17 16,-1 18-16,-17-18 16,17 17-1,-17-17-15,17 18 16,1-18-16,-19 18 16,19-18-16,-1 0 15,0 0-15,-17 17 16,0-17-16,-18 0 15,18 18-15,-36-18 16,36 0-16,0 18 16,-36-18-1,36 17-15,-1-17 0,1 0 16,-18 18-16,36-18 16,-19 0-16,19 0 0,-36 18 15,17-18-15,19 0 16,-18 0-16,17 0 0,-17 0 15,-18 17 1,17-17-16,-16 18 16,16-18-16,1 0 15,17 17-15,1-17 0,-19 0 16,19 0-16,-18 0 16,17 0-16,-17 18 15,17-18 1,0 18-16,1-18 15,17 17 220,17-17-141,1 0-48,0 0-30,-1 0 0,1 0-1,-18-17-15</inkml:trace>
  <inkml:trace contextRef="#ctx0" brushRef="#br2" timeOffset="277371.2336">6015 14199 0,'0'18'31,"0"0"-15,0 17 0,0-17-1,0-1-15,0 1 0,18 17 16,-18-17-16,17 17 15,1-17-15,52-1 16,-34 1-16,87-18 16,-52 18-16,87-18 15,-87 0-15,88 17 16,-89-17-16,1-17 16,52-19-1,-70 36-15,-18-35 0,1 17 16,-19 1-16,1-1 0,-18 0 15,0 1-15,0-1 0,0 1 16,-35-1-16,17 18 16,-17 0-1</inkml:trace>
  <inkml:trace contextRef="#ctx0" brushRef="#br2" timeOffset="278951.1196">11359 14517 0,'0'-18'16,"0"1"-16,0 34 47,18 1-32,-18-1-15,0 1 16,0 0-16,18-1 15,-18 1-15,17-18 16,19 18 0,-19-1-16,1-17 0,17 18 15,36-18-15,-36 0 16,71 0-16,-53 0 16,53 18-1,-36-18-15,18 0 0,-17 17 0,105 1 16,-87-18-1,105 17-15,-89-17 16,72 18-16,-71 0 16,88-18-16,-89 17 15,89-17 1,-88 0-16,0 0 0,-18 0 16,-17 0-16,-1 0 0,1 0 15,-18 0-15,0 0 0,-18 0 16,53-17-16,-52 17 15,34 0 1,-35 17-16,18-17 16,-35 0-16,0 0 15,-18-17-15,0-1 16,0-35 0,0 36-1,-18-19-15,0-17 16,1 18-16,17 17 0,0 1 15,-18 17-15</inkml:trace>
  <inkml:trace contextRef="#ctx0" brushRef="#br2" timeOffset="280435.1659">17798 14429 0,'0'17'78,"0"19"-63,17-1-15,-17-18 16,0 19-16,0-1 16,18-17-16,-18 35 15,0-36-15,18 1 16,-18-1-16,0 1 47,17 0-32,1-1-15,-1 1 16,1 0-16,35-1 16,-35-17-1,35 0-15,-18 0 16,53 0-16,-53 0 16,54 0-16,-37 0 15,37 0-15,-36 0 16,70 0-16,-70 0 15,53 36 1,-53-36-16,17 17 0,-17-17 16,71 18-1,-71-18-15,70 18 0,-52-18 16,-1 0-16,-17 0 16,88 17-16,-88-17 15,18 0-15,-18 0 0,17 18 16,1-18-16,87 0 15,-69 0-15,-1 0 0,88 0 16,-88 0 0,-17 0-16,0 0 0,-19-18 15,54 18-15,-53 0 16,-18 0-16,18 18 16,-17-18-16,-19 0 0,1 0 15,0 0 1,-1 0-16,1 0 31,-1-18-15,1 18-16,-18-17 0,18 17 15,-18-18-15,0 0 16,0 1-16,0-1 0,0-17 16,-18 17-1,0 0-15,18 1 16,-17-1-16</inkml:trace>
  <inkml:trace contextRef="#ctx0" brushRef="#br2" timeOffset="281636.98">24430 14640 0,'0'18'15,"0"0"1,0-1-16,0 1 15,0-1-15,0 19 16,0-1 0,0 0-16,0-17 15,0 17-15,0 1 16,18-19-16,17 1 16,18-1-1,-18-17-15,18 0 0,53 0 16,17 0-1,-52 18-15,105-18 16,-70 0-16,106-18 16,-89 18-16,142-17 15,-124 17-15,141-18 16,-158 18-16,140-17 16,-140 17-16,105 17 15,-141-17-15,18 0 16,-36 0-16,19 0 0,16 0 15,-52 0-15,18 0 16,-53 0 0,17 0-16,-17 0 15,-1 0-15,1 0 47,-1 0-31,1-17-16,0 17 15,-1 0-15,1-18 16,-18 0 0,18 1-1,-36-1-15,0-17 16</inkml:trace>
  <inkml:trace contextRef="#ctx0" brushRef="#br2" timeOffset="282984.4346">30163 14570 0,'0'17'0,"17"-17"16,-17 18-16,0 0 15,0-1 1,0 19-16,0-1 0,0-18 16,0 1-16,0 0 15,0-1-15,0 1 16,18 0-16,-1-18 16,36 17-16,-17-17 15,-1 0-15,124 18 16,-36-18-1,-52 18-15,17-18 16,53 17 0,-53 1-16,71 0 0,-89-18 15,107 17-15,-89-17 16,106 0 0,-106 0-16,0 0 0,-17-17 15,53 17-15,-72 0 16,19-18-16,-36 18 15,1 0-15,-19 0 16,18 0 0,-17 0-16,17 0 15,-17 18-15,0-18 32,-1 0-1,-17-18-31,18-17 15,-18 17 1,0-17-16,-18-1 16,18 19-1</inkml:trace>
  <inkml:trace contextRef="#ctx0" brushRef="#br0" timeOffset="309523.5517">7567 16510 0,'0'-18'15,"0"1"1,0-1-16,0-17 16,0 17-16,0-17 15,-18 35-15,-17-18 16,0 18-16,0 0 16,17 18-16,-17 0 0,-36 52 15,54-35 1,-19 71-16,19-53 15,17 18-15,35 52 16,-17-70-16,17 0 16,53 35-16,-35-70 15,0-1-15,53-17 16,-53-17-16,35-18 16,-53-1-16,0-52 15,-17 35-15,-36-53 16,-17 18-1,-53 0-15,53 53 16,-1-1-16,-52 1 16,53 35-16,-18-18 15,35 18-15,18 18 16,18-18-16,17 0 16</inkml:trace>
  <inkml:trace contextRef="#ctx0" brushRef="#br0" timeOffset="310037.1302">8061 16792 0,'0'18'31,"18"0"-15,-1-18 0,-17 17-16,18-17 0</inkml:trace>
  <inkml:trace contextRef="#ctx0" brushRef="#br0" timeOffset="310504.7574">8484 16457 0,'0'0'16,"0"-35"-16,0 17 0,-17 18 15,-1 0-15,0 0 16,-35 53-16,36-35 16,-1 35-16,1 35 15,-1-35-15,18-18 0,0 0 16,18 1-16,-1-1 0,18 0 16,-17-17-1,35-18-15,-35-18 16,35-17-16,-36 17 15,1-35-15,0 18 16,-18-36 0,0 36-16,0-35 15,0 34-15,0 1 16,-18 35-16,36 35 16,-18 54-1,17 16 1,-17-34-16,18-18 15,-18 17-15,17 36 16,1-70-16,0 34 16,-1-52-16,-17-1 0,18 1 15,0 0-15</inkml:trace>
  <inkml:trace contextRef="#ctx0" brushRef="#br0" timeOffset="312051.0482">8855 16087 0,'0'17'16,"0"19"0,17-19-16,-17 36 15,0-35-15,18 17 16,-18 0-16,0-17 16,0 0-16,18-18 0,-1 0 15</inkml:trace>
  <inkml:trace contextRef="#ctx0" brushRef="#br0" timeOffset="312329.7277">9066 16140 0,'0'0'15,"0"53"-15,0-18 0,0-18 16,18 36-16,0-35 15,-1 0-15,54-1 16,-53-34-16,52-19 16,-52 19-16,17-36 15,-35 35-15,-18-17 16,1 17-16,-1 1 16,-52-1-16,34 18 15,-17 18-15,36-1 16,17 1-16,0 0 15</inkml:trace>
  <inkml:trace contextRef="#ctx0" brushRef="#br0" timeOffset="313947.3695">9772 16757 0,'18'0'31,"-1"-35"-15,1-1-16,17-17 16,-17 18-1,-1 18-15,1-19 16,-18 19-16,18 34 16,-18 54-1,0-36-15,17 18 16,-17-18-1,18 1-15,0-19 16,-1-17-16,1 0 16,0 0-16,-1-17 0,1-19 15,-1 19-15,1-19 0,0-17 16,-1 18 0,-17 18-16,18-1 15,-18 36 1,0-1-16,0 1 15</inkml:trace>
  <inkml:trace contextRef="#ctx0" brushRef="#br0" timeOffset="314264.8849">9825 17039 0,'0'0'16,"0"-17"-16,18-1 16,-1 0-16,1 1 0,-1-1 15,19-17 1,-19 35-16,1 0 16,-18 17-1,0 19-15,0-19 16,18 1-16,-1-18 15,19 0 1,-19-18-16,-17 1 16,18 17-16,-1-18 0,1-17 15,0 17-15,-1 0 16</inkml:trace>
  <inkml:trace contextRef="#ctx0" brushRef="#br0" timeOffset="314680.2721">10813 16369 0,'-53'35'0,"106"-70"0,-124 105 15,53-34-15,1-1 0,17 53 16,0-35-16,0-18 16,17 1-16,1-19 15,17 1-15,-17 0 0,17-1 16,1-17-16,-1 0 15,0-17-15,-17-1 0,35-35 16,-53 18-16,0 17 0,0-17 16,-18 0-16,0-1 0,1 19 15,-36-19 1,18 19-16,17 17 0,0 0 16,-17 35-1,35 0-15,18-17 0,-1-18 16</inkml:trace>
  <inkml:trace contextRef="#ctx0" brushRef="#br0" timeOffset="314820.6466">11218 16616 0,'-17'0'15,"34"0"-15</inkml:trace>
  <inkml:trace contextRef="#ctx0" brushRef="#br0" timeOffset="315154.061">11377 16439 0,'0'-17'16,"18"17"-16,-1 0 15,1 0-15,17 17 16,-35 1-16,18 0 16,-18-1-16,0 36 15,0-35-15,18 17 16,-18 0-16,0-17 16,17 17-16,1 1 15,35 17 1,-36 17-1,-17-52 1,-17-1 0,-1-17-16,-17 0 15,17 0-15,1 0 0,-36-17 16,35-1-16,18 1 16</inkml:trace>
  <inkml:trace contextRef="#ctx0" brushRef="#br0" timeOffset="315587.7903">11783 16404 0,'35'0'16,"-17"-17"-16,17-1 15,-17 18-15,-1-18 16,-17 36 0,-35 17-16,17-17 15,-17-1-15,17 19 16,-17-19-16,18 1 16,-1 17-16,0-17 0,18 0 0,0 17 15,0-18-15,36 19 16,-1-19-16,0 1 0,-17 0 15,52-1 1,1 1-16,-54-18 16,1 18-16,0-1 0,-18 1 15,-18 17 1,0-17-16,-17-18 0,0 17 16,0 1-1,17-18-15,-17 0 0,17 0 16,0 0-16,-17-18 15,18 1-15,17-1 16</inkml:trace>
  <inkml:trace contextRef="#ctx0" brushRef="#br0" timeOffset="317221.8705">12524 16704 0,'-18'0'16,"36"0"31,-1-35-32,1 17-15,0-17 16,-1 17-16,1-17 15,-1 35-15,-17 18 32,0 17-32,0 0 15,0-17-15,36 35 16,-19-53-16,1 17 0,0-17 16,-1 18-16,19-36 15,-19 18-15,1-17 16,-1-1-16,1 0 15,-18 1-15,0-1 16,-18 18-16</inkml:trace>
  <inkml:trace contextRef="#ctx0" brushRef="#br0" timeOffset="317528.8952">12524 16951 0,'-18'0'16,"36"0"-16,-36-18 16,36 1-16,17-1 15,-17 18-15,17-18 16,-18 18-16,19 0 16,-19 0-16,1 0 15,0 18 1,-18 0-1,0-1 1,17-17 0,-17-17-16,18 17 15,0 0 1,-1 0-16,18-18 16,-17 18-16</inkml:trace>
  <inkml:trace contextRef="#ctx0" brushRef="#br0" timeOffset="317995.6692">13423 16069 0,'-17'-18'16,"34"36"-16,-52 0 15,35 52 1,18-17-16,-18 0 0,35 106 15,-18-89 1,1 1 0,-18-53-16,0 17 15</inkml:trace>
  <inkml:trace contextRef="#ctx0" brushRef="#br0" timeOffset="318173.834">13282 16563 0,'18'0'0,"35"18"16,-18-18-16,71-18 15,-36 18-15,-17 0 16,0-18-16,0 18 0,-18 0 16,36 18-1,-36-18-15,-35 18 0</inkml:trace>
  <inkml:trace contextRef="#ctx0" brushRef="#br0" timeOffset="318590.596">13388 17039 0,'0'18'16,"0"-36"-16,18 36 0,-1-1 0,1-17 15,17-17-15,0 17 0,-17-18 16,53 1 0,-54-1-16,1 0 0,0 1 15,-18-1-15,0-17 16,-18 35-16,0-18 0,1 0 15,-54 18 1,36 0-16,-36 18 16,36 0-16,-18 17 15,35-17-15,18 52 16,0-52-16,18 17 16,53 18-16,17-35 15,-35-1-15,53 1 16,-54-18-16,19 0 15,-53 18-15,17-18 16</inkml:trace>
  <inkml:trace contextRef="#ctx0" brushRef="#br0" timeOffset="323223.3319">17463 16193 0,'0'-36'16,"0"19"-16,-18 17 0,0-18 15,1 18 1,-1 18 0,0 52-16,18-35 15,-17 36-15,17 0 0,0-19 16,0 90-16,0-90 16,17 37-1,1-36-15,17 17 16,-17-35-16,35 1 15,-36-19-15,19-17 16,-19 0-16,1-17 16</inkml:trace>
  <inkml:trace contextRef="#ctx0" brushRef="#br0" timeOffset="323467.9859">17762 16193 0,'18'35'0,"0"53"16,-18 0 0,17-35-16,-17 0 15,0 53 1,18-71-16,-18 36 0,0-54 15,18 1-15,-18 0 16</inkml:trace>
  <inkml:trace contextRef="#ctx0" brushRef="#br0" timeOffset="323667.268">18045 16563 0,'17'0'15,"-34"0"-15,70 0 0,-36 0 0,54 0 16,-36 0 0,18 0-16,-18 0 15</inkml:trace>
  <inkml:trace contextRef="#ctx0" brushRef="#br0" timeOffset="324196.8367">18750 16404 0,'0'-17'15,"-17"17"-15,-1 0 16,0 17-16,1 1 16,-1-1-16,-35 36 15,35-35-15,1 17 16,-1-17-16,36 17 16,-18-17-16,17-18 0,36 17 15,-35-17-15,0 0 16,-1 0-16,1 0 15,-36 0 1,-17 18 0,17 0-16,1-1 0,17 1 15,-18 35-15,18-35 16,0 17-16,18-17 16,17-1-1,0-17-15,18 0 16,-18 0-16,-17 0 15,0-17-15</inkml:trace>
  <inkml:trace contextRef="#ctx0" brushRef="#br0" timeOffset="324920.5634">18927 16016 0,'17'0'31,"1"18"-15,-1-1-16,1 1 0,17 53 15,18-1 1,-17-17-16,-1 0 15,18 70-15,-18-52 16,0 52-16,-35-70 16,0 0-16,0 0 0,-17 53 15,-1-71-15,-17 36 16,17-36 0,-35 18-16,18-35 15</inkml:trace>
  <inkml:trace contextRef="#ctx0" brushRef="#br0" timeOffset="329146.145">17374 17321 0,'0'-17'31,"0"34"0,0 1-15,18 0-16,0-18 15,17 35 1,-17-35-16,-1 18 0,18-18 0,1 17 16,-1-17-16,36 0 15,-19 0-15,72 18 16,-71-18-16,17 18 16,1-1-16,17 1 0,71-1 15,-71-17-15,106-17 16,-106 17-1,-17-18-15,35 18 16,-53-17-16,17 17 16,-52 17-16,-1-17 0,19 0 15,-19 0 1</inkml:trace>
  <inkml:trace contextRef="#ctx0" brushRef="#br0" timeOffset="329630.5507">18027 17727 0,'-35'18'0,"70"-36"0,-106 53 16,54-17-16,-1 0 0,0 52 15,1-35-15,17 54 16,0-54-16,0 0 16,53 1-1,-18-19-15,36-17 16,17-35 0,-71 17-16,19-17 0,-19 17 0,1-17 15,-18 17-15,-18-35 16,1 36-16,-36-18 15,18 17-15,-1 0 16,19 18-16,-19 0 16,19 18-16,-1-18 0,0 35 15,36-17 1</inkml:trace>
  <inkml:trace contextRef="#ctx0" brushRef="#br0" timeOffset="329780.3933">18256 17868 0,'-17'0'16,"34"-17"0,1 17-16</inkml:trace>
  <inkml:trace contextRef="#ctx0" brushRef="#br0" timeOffset="330141.2901">18627 17692 0,'0'0'16,"-18"0"-16,0 0 0,1 17 15,-1-17-15,-17 53 16,35-17-16,-18 34 15,18-52-15,0 17 16,35 0 0,-17-17-16,35-18 15,-18-18-15,18-17 16,-35 17-16,-18 1 0,18-54 16,-18 54-16,0-19 15,-18 19-15,0 17 16,1 17-1,-1 1-15,18 53 16,0-19-16,18 54 16,-1-70-16,1-1 0,35 0 15,-36-17-15,-17-1 16,18-17-16</inkml:trace>
  <inkml:trace contextRef="#ctx0" brushRef="#br0" timeOffset="331921.0733">19350 15734 0,'0'-18'0,"18"18"31,-18 18 0,0 17-31,0 0 16,0 18-16,0-17 16,17 17-1,-17-36-15,0 1 0,0-1 16,18-17-16,-18 18 16,17-18-16,-17-18 15</inkml:trace>
  <inkml:trace contextRef="#ctx0" brushRef="#br0" timeOffset="332209.6286">19738 15505 0,'-18'35'16,"1"0"-16,-1 18 15,0 0-15,-17 35 16,17-35-16,-17 0 0,18-18 16,-1 18-16,0-35 15,18 17-15,-17-17 0,17-1 0,-18 1 16</inkml:trace>
  <inkml:trace contextRef="#ctx0" brushRef="#br0" timeOffset="332794.4472">19932 15822 0,'0'-18'0,"-18"18"15,-17 18-15,17 0 16,-35 17-16,18-17 15,18-1-15,-1 1 0,0 0 16,18-1 0,0 1-16,18-18 15,0 17-15,17-17 0,18 0 16,-18 0-16,-17 0 16,-1 0-16,-17 18 15,-35 0 1,17-1-16,-35 19 15,36-19-15,-1 19 16,1-1-16,17-17 16,35-1-16,0 1 15,36-18-15,-36 0 16,36-18 0,-54 18-16,1 0 15</inkml:trace>
  <inkml:trace contextRef="#ctx0" brushRef="#br0" timeOffset="333822.7572">20532 16581 0,'17'17'16,"1"-17"-16,0 0 16,17 0-16,0 0 15,36-17-15,-54 17 16,1 0-16,0 0 0</inkml:trace>
  <inkml:trace contextRef="#ctx0" brushRef="#br0" timeOffset="333949.9954">20567 16704 0,'0'0'0,"18"18"15,17-18-15,18 0 16,-18 0-16,0 0 0,18 0 15</inkml:trace>
  <inkml:trace contextRef="#ctx0" brushRef="#br0" timeOffset="335614.8705">21555 16122 0,'0'-18'16,"17"18"-1,-17 18 17,0 53-17,0-36-15,0 71 16,0-71-16,18 18 0,-18-18 15,18 18-15,-1-35 16,-17 17-16,0-17 16,0-1-16</inkml:trace>
  <inkml:trace contextRef="#ctx0" brushRef="#br0" timeOffset="335885.319">21237 16722 0,'-17'0'0,"34"0"0,-17 0 16,36 0 0,-1 0-16,0 0 15,18-18-15,70 18 16,-70 0-16,71 0 15,-71 18-15,-18-18 16,18 0-16,-18 0 0,-17 0 0,0 0 16,17 0-16,-53 0 31</inkml:trace>
  <inkml:trace contextRef="#ctx0" brushRef="#br0" timeOffset="336715.3827">21519 17110 0,'0'17'16,"18"-17"0,0 18-1,-1-18-15,19 0 0,-1 0 16,0 0-16,0 0 15,-17 0-15,17-18 16,-17 18 0,-18-17-16,-18-1 15,1 0 1,-1 18-16,-17-35 16,17 35-16,-17-17 15,0 17-15,17 0 16,0 0-16,-17 0 0,17 0 15,-34 35-15,34-18 16,-17 36-16,35-35 16,-18 53-1,18-54-15,0 18 0,35 18 16,1-35-16,-1 0 16,0-18-16,36 35 15,-18-35-15,-18 0 0,71 0 16,-89 0-1</inkml:trace>
  <inkml:trace contextRef="#ctx0" brushRef="#br0" timeOffset="342580.3979">22490 8714 0,'-36'0'16,"19"0"-16,-19 0 16,19-18-16,-1 18 15,0 0 1,36 0 15,0 0-31,-1 18 0,36-18 16,36 17-16,-19-17 15,71 18 1,-53-18-16,1 18 0,105-18 16,-89 17-16,89-17 15,-105 0-15,-1 0 16,53 0-16,-88 0 16,0-17-1,-36 17-15,-34 0 16,-18 0-1,17 0-15</inkml:trace>
  <inkml:trace contextRef="#ctx0" brushRef="#br0" timeOffset="342865.9499">23707 8625 0,'0'18'16,"0"-36"-16,17 36 0,54 17 16,-36-17-16,36-18 15,-18 18-15,0-18 0,-1 17 0,19-17 16,-36 18-16,1 0 0,16-1 16,-34-17-1,-18 18-15,-18-1 16,1-17-16,-54 18 15,36-18-15,-18 18 16,35-18-16,1 0 0,-18 0 16,17 0-1</inkml:trace>
  <inkml:trace contextRef="#ctx0" brushRef="#br0" timeOffset="343438.0605">22772 8608 0,'17'-18'16,"-34"18"-1,-1 0-15,-17 18 16,-18-1-16,18-17 15,-18 36-15,18-36 16,-18 35 0,17-35-16,1 18 15,17-18-15,1 17 16,17 1-16,17 0 0,1-1 16,17 1-16,54 35 15,-54-36-15,53 19 16,-53-36-16</inkml:trace>
  <inkml:trace contextRef="#ctx0" brushRef="#br0" timeOffset="343772.6636">23230 8908 0,'0'17'0,"18"19"15,-18-19-15,0 1 16,0 35-16,0-18 16,0-17-16,0-1 0,18 19 15,-18-19-15,17 1 16,1-18 0</inkml:trace>
  <inkml:trace contextRef="#ctx0" brushRef="#br0" timeOffset="344044.4343">23513 9102 0,'0'17'31,"0"1"-31,0 0 16,0 17-16,17 35 15,1-52-15,0 17 16,-1-17-16,18-18 0,1 18 15,17-36-15,-36 0 16,36-35-16,-53 36 16,0-18-16,0-36 15,-35 36-15,-36-1 16,36 19-16,0-1 16,-18 18-16,35 0 0,-17 18 15,0-1-15</inkml:trace>
  <inkml:trace contextRef="#ctx0" brushRef="#br0" timeOffset="345212.2317">24818 6844 0,'0'18'63,"18"-1"-63,-18 1 15,17 17 1,-17-17-16,0 52 16,-17-17-16,17-18 0,0 71 15,0-53-15,0 53 16,0-53-16,0-18 15,17 53 1,-17-70-16,18 53 16,-18-54-16,17 36 15,-17-35-15,18 17 16,-18-17-16,0-1 16,0 1-16,18-18 46</inkml:trace>
  <inkml:trace contextRef="#ctx0" brushRef="#br0" timeOffset="345506.7523">24783 7743 0,'0'0'16,"17"36"-16,1 17 16,0-53-16,17 35 15,-18-17-15,19-1 16,-19-17-16,1 0 15,0-17 1,-1-1-16,1-35 16,-18 35-16,0-17 15,0 0-15,0 17 16</inkml:trace>
  <inkml:trace contextRef="#ctx0" brushRef="#br0" timeOffset="345990.8908">24712 7091 0,'-18'0'15,"18"-18"16,0 1-15,18-1 0,35-35-16,-18 0 15,1 0 1,-19 18 0,1 35-16,-18-18 15,0 54 1,17 16-1,1-16-15,17 17 16,-17-18-16,17-17 16,-17-1-16,0 1 0,-1-1 15</inkml:trace>
  <inkml:trace contextRef="#ctx0" brushRef="#br0" timeOffset="351296.2786">24271 6791 0,'-18'0'31,"1"0"-15,-1 0-1,18 18-15,0-1 16,-17-17-16,17 18 15,0 0 1,17-1-16,1-17 16,-18 18-16,17-18 0,1 0 15,0 0-15,17 0 16,-35-18 0,18 1-1,-36-1-15,0 18 16,18-18-16,-35 1 15,17 17 1,-17 17 0,18 1-16,-1 17 15,0-17-15,18-1 16,18 1 0,0 0-1,-1-18-15,1 0 0,17-18 16,-17 0-16,-1-17 15,-17 18-15,0-19 16,-17 19-16,-1-19 16,0 36-16,-34-17 15,34 17-15,0 0 16,1 0-16,-1 0 16,18 17-16,0 1 31,18 0-31,-1-1 15,19-17-15,-19 18 16,18-18 0,-17 0-16,-18-18 15,0 1 1,0-1-16,-18 0 16,-17 1-16,18-1 15,-1 18-15,0 0 16,1 0-16,-1 18 0,18-1 15,-18-17-15,18 36 16,18-19-16,-18 1 16,18 0-16,-1-18 15,1 0 1,0 0-16,-18-18 16,0 0-1,17-17-15,-17 17 16,-17 1-16,-1-1 15,0 18-15,1 0 16,-1 0-16,0 18 16,18-1-1,36 19 1,-1-19 0,-17-17-16,17 18 15,-18-18-15</inkml:trace>
  <inkml:trace contextRef="#ctx0" brushRef="#br0" timeOffset="357035.6776">7355 17392 0,'0'0'0,"-17"0"0,34 0 47,19-18-31,-1 18-16,0 0 0,53 0 15,-17 0-15,-18 18 16,106-18-1,-71 0-15,71 0 0,-71 0 16,0 0-16,0 0 0,53-18 16,-70 18-1,52 18-15,-70-18 16,0 0-16,18 18 16</inkml:trace>
  <inkml:trace contextRef="#ctx0" brushRef="#br0" timeOffset="367222.2525">9260 15946 0,'0'-18'46,"18"18"-30,-18-18-16,0 1 78,0-1-47,-18 18-15,18-18-16,-17 1 16,-1-1-16,-17-17 15,0 17-15,-18-17 16,17 35 0,1-18-16,0 1 0,0 17 15,-36 0-15,36 0 16,-1 0-16,-34 35 15,35-17-15,-1-1 0,-17 36 16,18-18 0,18 1-16,-1-19 0,0 19 15,1-1-15,17 35 16,0-34-16,17-1 16,1 18-16,0-18 0,17 0 15,18 1-15,0-1 0,52 18 16,-34-18-16,70-17 15,-70-1-15,70-17 16,-71 0-16,54-17 16,-71-18-16,17-18 15,-52 17-15,0 1 16,-18-18-16,0 18 0,0-18 16,-36 0-16,1 18 15,-71-71-15,36 53 16,-19 18-16,-52-1 15,71 36-15,-54 36 16,71-1-16,18 0 0</inkml:trace>
  <inkml:trace contextRef="#ctx0" brushRef="#br0" timeOffset="372639.6371">10636 17427 0,'36'0'16,"-1"18"-16,35-18 16,-17 0-16,0 0 0,106 0 15,-88 0-15,17 0 16,0-18-16,0 18 0,0-17 15,18 17-15,-18-18 16,71 18-16,-71 0 16,36 0-16,-89 0 15,18 0-15,-35 0 0,-1 0 16,1 18-16</inkml:trace>
  <inkml:trace contextRef="#ctx0" brushRef="#br0" timeOffset="395062.7245">24906 16510 0,'0'-18'0,"0"1"16,-18-1-16,18 0 15,-17 18-15,-1-17 16,-35-1-16,36 18 15,-36 35 1,17-17-16,-16 70 16,34-52-16,0 69 15,1-34-15,34 35 16,19-53-16,-19-18 0,18 0 16,1-17-16,52 17 15,-35-35-15,35-17 16,-35-1-16,18-35 15,-54 18-15,-17-36 16,-17 18-16,-19-17 16,1 34-1,-18 1-15,18 17 0,-1-17 16,1 35-16,0-17 0,0 17 16,17 0-16,0 0 0,18 17 15,18 1 1,17-1-16</inkml:trace>
  <inkml:trace contextRef="#ctx0" brushRef="#br0" timeOffset="395291.1556">25382 16792 0,'18'18'16,"-36"-36"-16,54 36 15,-19-18 1,-17 18 0,18-18-16</inkml:trace>
  <inkml:trace contextRef="#ctx0" brushRef="#br0" timeOffset="395735.6662">25665 16704 0,'0'0'16,"0"-35"-16,0 17 0,-18-17 15,0 17-15,-17-17 16,17 35-16,1 0 15,-19 0 1,1 35-16,18-17 16,-1 17-16,18 36 15,0-36-15,0 0 0,53 18 16,-36-35-16,19-18 16,-1 17-16,-17-17 0,17 0 15,-17 0-15,17-17 16,-17-1-16,-1 1 0,-17-19 15,18 19-15,-18-36 16,0 17-16,-18-17 16,18 36-16,-17-1 0,-1-17 15,18 53 17,0 34-32,18 37 15,-1-36-15,1 35 16,-1-53-16,19 53 15,-36-52-15,17 16 16,-17-16-16,18-1 16</inkml:trace>
  <inkml:trace contextRef="#ctx0" brushRef="#br0" timeOffset="396135.7726">25947 16545 0,'0'0'15,"-53"-17"-15,35 17 0,1 17 16,-1 36 0,18-18-16,18 1 0,-1 17 15,36 35-15,0-53 16,-18 18-16,1-35 0,17 17 15,-18 0-15,-18-17 16,1 17-16,-18-17 0,-18 35 16,-17-36-16,0 1 15,0 0-15,-18-18 0,-35 0 16,35 0-16,17-18 16,1-17-16,53 17 15,-1-17-15,19 17 16,69-52-16,-34 17 15,35-18-15,-53 18 16,-18 18-16,0 17 0,-17 1 16,-18-1-16,-53 0 15,18 18-15,-18-17 16,0 17-16</inkml:trace>
  <inkml:trace contextRef="#ctx0" brushRef="#br0" timeOffset="396931.9094">25259 16898 0,'18'0'31,"-1"0"-16,1 0 1,-18-18 0,-18 1-1,1 17 17,34 0-17,-17 17 1,18-17-16,-1 0 15,-17-17-15,18 17 16,-18-18 0,-18 18-16,1 0 15,-1 18 1,18-1-16,0 1 16,0 0-1,18-18-15,-1 0 16,1 0-1,0 0-15,-36-18 16,18 0-16,-35 18 16,17 0-16,1 0 15,-1 0 1,36 18 0,-1-18-1,1 0-15,-1 0 16</inkml:trace>
  <inkml:trace contextRef="#ctx0" brushRef="#br0" timeOffset="397798.6483">25964 16669 0,'-17'-18'15,"17"0"1,-18 18-1,1-17-15,17-1 16,-18 18-16,18-17 16,18 17-16,-1-18 15,1 18-15,17 0 0,18 0 16,-18 0-16,18 0 16,-18 18-1,-17-1-15</inkml:trace>
  <inkml:trace contextRef="#ctx0" brushRef="#br0" timeOffset="400246.0464">26511 15822 0,'0'0'0,"18"-18"16,17 1-16,0-1 16,36 18-16,-18 0 15,17 0 1,-52 18-16,0-1 0,-1 1 16,-17 17-16,0-17 0,-17 17 15,-1-17-15,0 17 0,-17-17 16,18 17-16,-19 0 15,19-17-15,17 0 16,0-1-16,0 1 0,17-18 16,19 0-1,-19 18-15</inkml:trace>
  <inkml:trace contextRef="#ctx0" brushRef="#br0" timeOffset="400367.934">26776 16334 0,'0'0'16,"17"35"-16,1-35 0,0 0 0,-1 18 16,1-18-16</inkml:trace>
  <inkml:trace contextRef="#ctx0" brushRef="#br0" timeOffset="402254.7049">25594 18062 0,'0'0'16,"-35"-17"-16,17-1 0,0 18 16,-17 0-1,18 0-15,-36 53 16,35-35-16,0 34 0,-17 37 15,35-36-15,18 35 16,17-53-16,36 36 16,-36-54-1,71-17-15,-53 0 0,35-35 16,-71 0 0,19-18-16,-36 17 15,-18-34-15,-17 52 16,17-17-16,-17 0 0,0 17 15,-36-17-15,36 17 16,-18 18 0,53 18-16,0-1 0,0 1 15,35 0-15,0-1 0</inkml:trace>
  <inkml:trace contextRef="#ctx0" brushRef="#br0" timeOffset="402370.1631">25982 18239 0,'-18'0'15</inkml:trace>
  <inkml:trace contextRef="#ctx0" brushRef="#br0" timeOffset="402754.2742">26370 18045 0,'-70'0'16,"52"0"-16,-17 17 0,-18 19 15,35-1-15,0 35 16,18-52-16,18 35 15,0-18-15,17-17 16,0-18-16,18-18 16,-35 1-16,0-1 15,17-35 1,-18 0-16,-17 18 16,0 17-16,-17 1 0,-1-1 15,18 36 1,0 52-1,0-35-15,18 71 16,-18-53-16,17 0 16,1-18-16,17 36 15,-17-54-15,0 19 16</inkml:trace>
  <inkml:trace contextRef="#ctx0" brushRef="#br0" timeOffset="403149.9438">26670 18133 0,'0'0'0,"-18"-18"0,1 18 0,-1 18 16,0-18-16,18 35 0,0 18 16,0-18-16,18 18 15,0-18-15,-1 1 16,19-1-16,17 18 15,-36-35-15,1 34 16,-1-34-16,-52 17 16,18-17-16,-1-18 15,-17 18-15,-36-18 16,53-18-16,1 0 0,-18-35 16,17 18-16,18 0 15,35-18-15,0 18 16,36-18-1,-36 18-15,1-1 0,-1 1 16,-18 17-16,1-17 0,0 0 16,-36 17-16,0 1 15,-17 17-15,-18 0 16,18 17-16,-18 1 16</inkml:trace>
  <inkml:trace contextRef="#ctx0" brushRef="#br0" timeOffset="404385.4544">27076 17657 0,'17'0'16,"-17"-18"-16,36 18 16,-19 0-16,-17-18 15,18 18-15,0 0 16,-36 0 0,0 0-1,1 0-15,-36 0 16,35 18-1,0 0-15,1-1 0,-1 1 16,1-1-16,17 1 16,17 0-1,1-1-15,35 19 16,-36-36-16,36 17 16,-17 1-16,-19 0 0,-17-1 15,18-17-15,-18 18 0,-18-1 16,1-17-16,-19 0 15,1 18-15,0-18 16,17 0-16,-17-18 16,52 36 15</inkml:trace>
  <inkml:trace contextRef="#ctx0" brushRef="#br0" timeOffset="404683.7468">27393 17762 0,'-35'53'15,"35"-35"-15,0 17 16,18-17-16,-1 17 0,36 0 15,-18-35-15,1 0 16,-1 0-16,53-17 16,-70-1-16,35-52 15,-53 34-15,0 19 0,-18-54 16,-17 53-16,17 1 16,-17-1-16,-18 1 15,18 17-15,-36 17 16,36 1-16</inkml:trace>
  <inkml:trace contextRef="#ctx0" brushRef="#br0" timeOffset="405785.5396">28222 18397 0,'18'-17'15,"0"-1"1,-1 0-16,18-34 15,1 16-15,-1 1 16,-17 35-16,-18-18 16,17 18-16,1 0 15,-18 18-15,0 0 0,0-1 16,0 1-16,-18 35 16,18-36-16,0 1 15,0 0-15,18-1 0,0 1 16,17-36-1,0 18-15,0-35 16,-17 35-16,0-35 16,-1 17-16,-17 1 15,18-1-15,-18 0 0,-18 18 32,18 18-17</inkml:trace>
  <inkml:trace contextRef="#ctx0" brushRef="#br0" timeOffset="406141.8307">28328 18538 0,'0'18'15,"18"-18"1,17-18-1,-17 1-15,35-1 16,-36 18-16,1 0 31,-18 18-15,-18-18-16,36 17 31,-1-17-31,1 18 16,17-18-1,-17 0-15,17 0 16,-17-18-16,0 1 16,-18-1-1,0 1 1,17-1-16,-17 0 0</inkml:trace>
  <inkml:trace contextRef="#ctx0" brushRef="#br0" timeOffset="406418.0986">29051 17745 0,'0'0'0,"-17"0"0,17 35 15,-18 18 1,18-18-16,0 36 16,0-18-16,18 0 0,-18 0 15,17-18-15,1 0 0,17 36 16,-35-54-16,35 19 16</inkml:trace>
  <inkml:trace contextRef="#ctx0" brushRef="#br0" timeOffset="406602.7136">28875 18415 0,'0'0'16,"53"-18"-16,0 18 0,0-17 0,0-1 15,70-17-15,-35 17 16,53-17-1,-88 35-15,-17 0 0,-19 0 16,-34 18 0</inkml:trace>
  <inkml:trace contextRef="#ctx0" brushRef="#br0" timeOffset="407091.4008">29104 18644 0,'0'0'0,"18"0"15,-1 0-15,1 0 0,17 18 16,18-36-16,-35 18 16,35-17-16,-36-1 15,19 0 1,-36 1-16,-18-1 16,0 18-16,1-18 15,-54 18-15,54 0 16,-54 18-16,36-18 15,-18 35 1,35-17-16,1 17 16,17 1-16,0-19 15,17 1-15,1 17 0,17-17 0,-17-18 16,17 17-16,18-17 0,35 18 16,-35-18-16,18 0 15,-36 0-15,-17 0 16,-1 0-16,-34 0 15,-54 0 1</inkml:trace>
  <inkml:trace contextRef="#ctx0" brushRef="#br0" timeOffset="408526.5481">24148 18468 0,'-18'0'16,"18"18"0,18-18-1,35 0 1,-18 0-1,53-18-15,0 18 16,-52-18-16,16 18 16,-16 0-16,17 0 15,-36 0-15,1 18 16,0-18-16</inkml:trace>
  <inkml:trace contextRef="#ctx0" brushRef="#br0" timeOffset="408748.8353">24500 18362 0,'0'0'0,"18"0"0,0 0 16,35 18-16,-18-18 16,18 17-1,-18 1-15,-17 0 0,-1-1 16,-17 1-16,0 17 0,-17 18 15,-19-18-15,-34 1 16,35-19-16,-18 1 16,-18 17-16,36-35 15,17 0-15</inkml:trace>
  <inkml:trace contextRef="#ctx0" brushRef="#br0" timeOffset="411206.988">25453 18909 0,'0'-18'15,"0"1"48,-18 17-47,1 0-1,17 17 1,-18-17-16,18 18 31,18-36-15,-1 18-1,1 0-15,17-17 16,-17 17-16,70-18 16,-53 18-16,18 0 0,0 0 15,0 0-15,18 0 16,-1 0-16,1 0 0,-1 0 0,18 0 15,124-18 1,-106 1-16,123-1 16,-123 0-16,53 18 15,-89 0-15,19 18 16,-36 0-16,-36-1 16,18 1-16,-17 0 15,-18-1-15,18-17 0,-18-17 31</inkml:trace>
  <inkml:trace contextRef="#ctx0" brushRef="#br0" timeOffset="419259.086">27146 18256 0,'18'0'31,"-18"-17"-15</inkml:trace>
  <inkml:trace contextRef="#ctx0" brushRef="#br0" timeOffset="419599.0886">27146 18256 0,'-53'-53'15,"36"53"1,-1 0 15,36 0 16,17 0-31,-17 0-16,52 0 15,-17 0-15,0 0 0,-18 0 16,18 0-16,0 0 0,18 0 15,-36 0-15,0 0 16,-17 0 0</inkml:trace>
  <inkml:trace contextRef="#ctx0" brushRef="#br0" timeOffset="424098.7206">19720 17727 0,'18'35'16,"0"-17"-16,34 70 15,-16-53-15,70 54 16,-53-36-16,-1-18 16,1 0-16,53 36 15,-35-36-15,17 18 16,-53-35-16,-17-1 15,-1-17-15,-34 0 16</inkml:trace>
  <inkml:trace contextRef="#ctx0" brushRef="#br0" timeOffset="424393.3158">19756 18080 0,'0'0'16,"0"-18"-1,0-35 1,0 18-16,0 0 16,0-18-16,-18 18 0,18-18 0,0 0 15,0 0-15,0 18 16,0-54-16,0 54 15,0 0-15,0 17 16,18 18-16,34 35 16,-16-17-16,-19 17 15,54 18 1,-36-35-16,1 0 16</inkml:trace>
  <inkml:trace contextRef="#ctx0" brushRef="#br0" timeOffset="425366.5911">21749 18309 0,'-18'-17'16,"0"-1"-1,1 18-15,-54-18 16,54 18-16,-54 18 16,53-18-16,-52 35 15,52-17-15,1-1 0,-1 19 16,18-1-1,18-17-15,-1-18 16,19 0-16,34 17 16,-52-17-16,35 0 15,-36 18-15,-17 0 16,-17-1-16,-36 36 16,35-35-1,-17 17-15,17-17 16,18-1-16,0 1 15,18-18-15,-1 0 0,54 18 16,-36-36 0,1 18-16,-1-18 0,-18 1 15</inkml:trace>
  <inkml:trace contextRef="#ctx0" brushRef="#br0" timeOffset="425621.8921">21960 18468 0,'18'0'15,"-36"0"-15,54-18 0,-19 18 0,1 0 16,17 0-16,-17 0 16,0 18-16,-1-18 0,1 0 15,-1 0-15</inkml:trace>
  <inkml:trace contextRef="#ctx0" brushRef="#br0" timeOffset="425727.0301">22013 18609 0,'36'0'0,"-72"0"0,89 0 16,-17 0-16,34-18 16</inkml:trace>
  <inkml:trace contextRef="#ctx0" brushRef="#br0" timeOffset="426422.3648">22595 18486 0,'0'0'0,"0"-18"16,-17 0-16,-1 18 15,1 0-15,-19 0 16,19 18-16,-1-18 16,0 18-16,1-1 0,-1 18 15,18-17-15,0 35 16,18-35 0,35 17-16,-18-35 15,0 18-15,0-18 0,1 0 16,34-18-16,-34 0 15,-1 1 1,-35-1-16,0-17 16,-18-1-16,-17-16 15,0 34-15,-18 0 16,17 1-16,1 17 16,18 17-16,-1 1 15,18 0-15</inkml:trace>
  <inkml:trace contextRef="#ctx0" brushRef="#br0" timeOffset="426612.4444">22931 18556 0,'0'0'15,"0"18"1,17-18 0,1 0-16</inkml:trace>
  <inkml:trace contextRef="#ctx0" brushRef="#br0" timeOffset="426944.4043">23160 18468 0,'-18'0'16,"18"18"-16,-17-18 16,-1 17-16,18 1 15,0 17-15,18-17 16,-18-1-16,17 1 0,19 0 15,-1-1-15,-18-17 16,19 0 0,-19 0-16,1 0 15,-18-17-15,18-1 0,-18 0 0,0-17 16,-18 17-16,0-17 16,1 18-1,-19-1-15,36 0 16,-17 18-16</inkml:trace>
  <inkml:trace contextRef="#ctx0" brushRef="#br0" timeOffset="427250.5693">23460 18380 0,'0'0'0,"17"0"0,19 17 15,-19-17-15,1 18 16,0 17 0,-18-17-16,-18 17 0,0 18 15,18-35-15,-17 17 16,17-17-16,0 17 15,17-35 1,19 0 0,-19 0-16,36-18 15,-35 18-15,-1-17 16</inkml:trace>
  <inkml:trace contextRef="#ctx0" brushRef="#br0" timeOffset="433990.9792">28028 5468 0,'0'35'15,"-17"36"-15,17-18 16,0 0-16,0 0 0,17 0 15,-17-1-15,18-16 0,17 52 16,-17-53-16,-1 36 16,-17-36-1</inkml:trace>
  <inkml:trace contextRef="#ctx0" brushRef="#br0" timeOffset="434302.6211">27270 6456 0,'0'0'16,"-18"0"-16,36 0 16,35 0-1,-18 0-15,18 0 16,88 0-16,-53 0 15,0 0-15,18-18 0,0 18 16,17 0-16,1 0 16,-1-17-16,160 17 15,-142-18-15,106 18 16,-159 0-16,35 0 16,-70 0-16,-35 0 15,0 0-15,-36 18 16</inkml:trace>
  <inkml:trace contextRef="#ctx0" brushRef="#br0" timeOffset="434685.3875">27746 6844 0,'0'0'16,"0"53"-16,0-18 0,18 0 15,-18 18 1,0-17-16,17-1 0,-17 0 16,18 0-16,-18 1 0,0-19 15,18 1-15,-18 0 0,17-1 16</inkml:trace>
  <inkml:trace contextRef="#ctx0" brushRef="#br0" timeOffset="434892.5976">28152 7091 0,'0'0'16,"17"-18"-16,19 18 0,-19 0 16,54-17-1,-54 17-15,19-18 0,-1 18 16,18-18-16</inkml:trace>
  <inkml:trace contextRef="#ctx0" brushRef="#br0" timeOffset="435418.5128">28698 7655 0,'0'-35'31,"-17"-18"-31,17 18 16,-18 0-16,-17-71 15,17 35-15,-17-70 16,35 88-16,0 0 0,0 18 15,18 0 1,-1 17-16,36 0 16,-35 18-16,52 0 15,-34 0-15,-1 0 16,0 0-16,1 0 0,-1 18 16,-35 0-1,-35-1 1,17 1-16,-17 17 15,17-17-15,18 17 16,0-17-16,18 17 16,-18-17-16,17-1 15,-17 1 1,-35-18 0,17 0-16,-17 0 0,0 0 15</inkml:trace>
  <inkml:trace contextRef="#ctx0" brushRef="#br0" timeOffset="436583.5882">26282 6703 0,'-18'-18'0,"1"1"16,17-19 0,0 19-16,17-54 15,1 36-15,0-1 16,-18-16-16,17 16 0,19 1 16,-1-53-16,-18 70 15,1-17 1,0 35-16,-18 18 0,0-1 15,0 1-15,0 70 16,0-53-16,0 1 0,17 16 16,1-34-16,0-18 15,-1 0-15,19 0 16,-19-18-16,18-17 16,-35 0-1,18 17-15,-18 1 0,0-19 16,0 19-16</inkml:trace>
  <inkml:trace contextRef="#ctx0" brushRef="#br0" timeOffset="436926.1154">26353 6932 0,'0'0'0,"0"-18"16,0-17-1,17 18-15,-17-36 0,18 17 16,-18 1 0,0 17-16,17 18 0,-17-17 15,0 34-15,18 19 16,0-19-16,-1 19 15,1-19-15,17 1 16,-17 0 0,17-18-16,-17-18 15,17 0-15,-35 1 16,18-19-16,-18 1 16,0 17-16,0-17 15,0 18-15,-18 17 16</inkml:trace>
  <inkml:trace contextRef="#ctx0" brushRef="#br0" timeOffset="443240.6132">27746 9066 0,'0'0'16,"18"-35"-16,-18 17 0,0 1 16,-18-1-16,-35 18 15,35 18-15,-70 17 16,35-17-16,18 17 16,-53 36-16,35-36 15,35 18 1,36-36-16,35 1 15,-18 0-15,0-18 16,54 0-16,-54 17 16,0 1-16,-35 0 15,0-1-15,-17 19 16,-1-1-16,-17 0 16,17-17-16,0-1 15,1 1-15,17 0 0,0-1 16,17 1-16,19-18 15,17-18-15,-18 18 16,53-35-16,-17 0 16,-54 17-16</inkml:trace>
  <inkml:trace contextRef="#ctx0" brushRef="#br0" timeOffset="443618.2353">28187 9172 0,'0'0'0,"18"0"15,-1 0 1,1-17-16,0 17 15,52 0-15,-17-18 16,-35 18-16,-1 0 16,1 0-16,-18 18 15</inkml:trace>
  <inkml:trace contextRef="#ctx0" brushRef="#br0" timeOffset="443762.7337">28240 9384 0,'53'0'16,"-106"0"-16,141-18 0,-53 1 0,-17 17 0,17 0 15,-17-18-15,0 18 16</inkml:trace>
  <inkml:trace contextRef="#ctx0" brushRef="#br0" timeOffset="444535.2934">28998 8908 0,'0'53'15,"0"-18"-15,0 53 16,0-35-16,18 35 16,0-35-16,-18-18 15,17 1-15,1-1 16,0-17-16,-1-1 16,1-17-16</inkml:trace>
  <inkml:trace contextRef="#ctx0" brushRef="#br0" timeOffset="444762.17">29351 9208 0,'0'0'0,"18"-18"0,17 18 16,0-18-16,-17 18 16,0-17-16,-1 17 0,1-18 15,0 18-15,-1-18 0,1 1 16</inkml:trace>
  <inkml:trace contextRef="#ctx0" brushRef="#br0" timeOffset="445535.377">29951 9772 0,'0'-18'47,"0"1"-15,0-1-32,0 0 15,-18-35-15,18 36 16,-17-18-16,-1-1 15,18-17-15,-18 18 0,1-35 0,-1 17 16,0-71 0,18 71-16,0 0 0,-17-35 15,17 53-15,17-18 16,1 35-16,0 1 16,17-19-1,-17 36-15,52-17 0,-52-1 16,52 18-1,-52 18-15,17-1 16,-35 1-16,0 35 16,0-18-16,-35 0 15,17-17-15,18 0 16,-17-1-16,17 1 16,0 0-16,0-1 15,17 1-15,19 17 16,-1-17-16,-17 0 0,-1-1 15,18 18 1,-17-17-16,-18 0 0,-18-18 16,-17 17-16,0-17 0,-53 18 15,35 0-15,-53-18 16,71 17-16,-1-17 16,19 0-16,17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.png"/><Relationship Id="rId7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0.png"/><Relationship Id="rId7" Type="http://schemas.openxmlformats.org/officeDocument/2006/relationships/customXml" Target="../ink/ink9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10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5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13.xm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9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9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14:cNvPr>
              <p14:cNvContentPartPr/>
              <p14:nvPr/>
            </p14:nvContentPartPr>
            <p14:xfrm>
              <a:off x="660240" y="882720"/>
              <a:ext cx="9169920" cy="78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880" y="873360"/>
                <a:ext cx="918864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75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14:cNvPr>
              <p14:cNvContentPartPr/>
              <p14:nvPr/>
            </p14:nvContentPartPr>
            <p14:xfrm>
              <a:off x="222120" y="977760"/>
              <a:ext cx="11881440" cy="582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60" y="968400"/>
                <a:ext cx="1190016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14:cNvPr>
              <p14:cNvContentPartPr/>
              <p14:nvPr/>
            </p14:nvContentPartPr>
            <p14:xfrm>
              <a:off x="5740560" y="1225440"/>
              <a:ext cx="5772240" cy="532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200" y="1216080"/>
                <a:ext cx="579096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9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001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14:cNvPr>
              <p14:cNvContentPartPr/>
              <p14:nvPr/>
            </p14:nvContentPartPr>
            <p14:xfrm>
              <a:off x="247680" y="1473120"/>
              <a:ext cx="11589120" cy="527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463760"/>
                <a:ext cx="1160784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7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781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9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60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442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13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2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2037" y="3244334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([.9, 0.2, 0.1, .4, .9])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7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25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782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14:cNvPr>
              <p14:cNvContentPartPr/>
              <p14:nvPr/>
            </p14:nvContentPartPr>
            <p14:xfrm>
              <a:off x="2540160" y="971640"/>
              <a:ext cx="8813880" cy="36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962280"/>
                <a:ext cx="88326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015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550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problem of</a:t>
            </a:r>
          </a:p>
          <a:p>
            <a:pPr algn="ctr"/>
            <a:r>
              <a:rPr lang="en-US" sz="6600" dirty="0"/>
              <a:t>local optima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60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762"/>
          <a:stretch/>
        </p:blipFill>
        <p:spPr>
          <a:xfrm>
            <a:off x="727935" y="2304726"/>
            <a:ext cx="4546431" cy="237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Local optima in neural networks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71152" y="1539440"/>
            <a:ext cx="3737561" cy="3616009"/>
            <a:chOff x="449822" y="2210894"/>
            <a:chExt cx="2841504" cy="305536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1906867"/>
            <a:ext cx="5079379" cy="29816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BC91-4C19-472D-8E21-5E9C4BB48609}"/>
              </a:ext>
            </a:extLst>
          </p:cNvPr>
          <p:cNvGrpSpPr/>
          <p:nvPr/>
        </p:nvGrpSpPr>
        <p:grpSpPr>
          <a:xfrm>
            <a:off x="7194438" y="1383951"/>
            <a:ext cx="4362071" cy="3896709"/>
            <a:chOff x="449822" y="2210894"/>
            <a:chExt cx="2841504" cy="30553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8322C3-FB04-40B1-BB95-B0153FA8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C9426E-BF9F-4FD8-A1BC-E4C25B96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B39916-FFCC-487E-98FF-73D717AF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14:cNvPr>
              <p14:cNvContentPartPr/>
              <p14:nvPr/>
            </p14:nvContentPartPr>
            <p14:xfrm>
              <a:off x="1434960" y="1079640"/>
              <a:ext cx="10719360" cy="542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5600" y="1070280"/>
                <a:ext cx="10738080" cy="54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of plateaus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3472" flipV="1">
            <a:off x="2015078" y="2743973"/>
            <a:ext cx="3500640" cy="788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2026" y="1798278"/>
            <a:ext cx="1073260" cy="2307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7317"/>
          <a:stretch/>
        </p:blipFill>
        <p:spPr>
          <a:xfrm>
            <a:off x="722788" y="1158683"/>
            <a:ext cx="10515600" cy="267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3F428-B165-48A1-9092-AE29B93779A5}"/>
              </a:ext>
            </a:extLst>
          </p:cNvPr>
          <p:cNvSpPr txBox="1"/>
          <p:nvPr/>
        </p:nvSpPr>
        <p:spPr>
          <a:xfrm>
            <a:off x="2559071" y="4906387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Unlikely to get stuck in a bad local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Plateaus can make learning slow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14:cNvPr>
              <p14:cNvContentPartPr/>
              <p14:nvPr/>
            </p14:nvContentPartPr>
            <p14:xfrm>
              <a:off x="2502000" y="755640"/>
              <a:ext cx="4915080" cy="269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640" y="746280"/>
                <a:ext cx="493380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0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490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1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14:cNvPr>
              <p14:cNvContentPartPr/>
              <p14:nvPr/>
            </p14:nvContentPartPr>
            <p14:xfrm>
              <a:off x="717480" y="660240"/>
              <a:ext cx="11252520" cy="600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20" y="650880"/>
                <a:ext cx="1127124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37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8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16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7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108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Batch vs. mini-batch gradient descent</vt:lpstr>
      <vt:lpstr>Mini-batch gradient descent</vt:lpstr>
      <vt:lpstr>Optimization Algorithms</vt:lpstr>
      <vt:lpstr>Training with mini batch gradient descent</vt:lpstr>
      <vt:lpstr>Choosing your mini-batch size</vt:lpstr>
      <vt:lpstr>Choosing your mini-batch size</vt:lpstr>
      <vt:lpstr>Optimization Algorithms</vt:lpstr>
      <vt:lpstr>Temperature in London</vt:lpstr>
      <vt:lpstr>Exponentially weighted averages</vt:lpstr>
      <vt:lpstr>Optimization Algorithms</vt:lpstr>
      <vt:lpstr>Exponentially weighted averages</vt:lpstr>
      <vt:lpstr>Exponentially weighted averages</vt:lpstr>
      <vt:lpstr>Implementing exponentially weighted averages</vt:lpstr>
      <vt:lpstr>Optimization Algorithms</vt:lpstr>
      <vt:lpstr>Bias correction</vt:lpstr>
      <vt:lpstr>Optimization Algorithms</vt:lpstr>
      <vt:lpstr>Gradient descent example</vt:lpstr>
      <vt:lpstr>Implementation details</vt:lpstr>
      <vt:lpstr>Optimization Algorithms</vt:lpstr>
      <vt:lpstr>RMSprop</vt:lpstr>
      <vt:lpstr>Optimization Algorithms</vt:lpstr>
      <vt:lpstr>Adam optimization algorithm</vt:lpstr>
      <vt:lpstr>Hyperparameters choice:</vt:lpstr>
      <vt:lpstr>Optimization Algorithms</vt:lpstr>
      <vt:lpstr>Learning rate decay</vt:lpstr>
      <vt:lpstr>Learning rate decay</vt:lpstr>
      <vt:lpstr>Optimization Algorithms</vt:lpstr>
      <vt:lpstr>Local optima in neural networks</vt:lpstr>
      <vt:lpstr>Problem of plateaus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Agrawal Shanu (RBEI/EDS1-PJ-AI-S2)</cp:lastModifiedBy>
  <cp:revision>50</cp:revision>
  <dcterms:created xsi:type="dcterms:W3CDTF">2017-07-10T20:19:53Z</dcterms:created>
  <dcterms:modified xsi:type="dcterms:W3CDTF">2019-10-14T16:29:18Z</dcterms:modified>
</cp:coreProperties>
</file>