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964c869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964c869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e964c869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e964c869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964c869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e964c869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e964c869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e964c869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73f6a68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73f6a68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964c869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964c869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964c869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e964c869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e964c869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e964c869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e964c869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e964c869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e964c869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e964c869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e95e36e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e95e36e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3f6a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3f6a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964c869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964c869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73f6a68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73f6a68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964c869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e964c869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e964c869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e964c869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e964c869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e964c869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discover-how-chatgpt-istrained-pradeep-meno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LLMs be used for?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Generation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Summarization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Conversation AI like chatbot, Question Answering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Speech recognition and Speech identification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Spelling Corrector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on……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Designing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l="3540" t="13621"/>
          <a:stretch/>
        </p:blipFill>
        <p:spPr>
          <a:xfrm>
            <a:off x="437950" y="1494525"/>
            <a:ext cx="6173299" cy="24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ChatGPT was trained?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Internally using a LLM which is gpt-3.5 or gpt-4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It has trained on a large amount of data which is available all over the internet.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Generative pre-training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Supervised fine-tuning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37" y="279575"/>
            <a:ext cx="4945126" cy="46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200">
                <a:latin typeface="Economica"/>
                <a:ea typeface="Economica"/>
                <a:cs typeface="Economica"/>
                <a:sym typeface="Economica"/>
              </a:rPr>
              <a:t>Thank You!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Generative Pre-Training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5847"/>
            <a:ext cx="5629826" cy="34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Fine-Tuning (SFT)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28" y="1225225"/>
            <a:ext cx="4319175" cy="3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Reinforcement Learning through Human Feedback (RLHF)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6" y="1147225"/>
            <a:ext cx="4312299" cy="36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i used: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https://www.linkedin.com/pulse/discover-how-chatgpt-istrained-pradeep-menon/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LLMs?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large Language model is a trained deep learning model that understands and generate text in a human like fashion.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LLMs are good at Understanding and generating human language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2713" t="32610" r="1390"/>
          <a:stretch/>
        </p:blipFill>
        <p:spPr>
          <a:xfrm>
            <a:off x="409300" y="2571750"/>
            <a:ext cx="5498775" cy="19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call it Large Language Model?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Because of the size and complexity of the Neural Network as well as the size of the dataset that it was trained 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Researchers started to make these models large and trained on huge datasets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That they started showing impressive results like understanding complex Natural Language and generating language more eloquently than ever.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makes LLM so Powerful?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case of LLM, one model can be used for a whole variety of tasks like:-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Text generation, Chatbot, summarizer, translation, code generation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&amp; so on …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</a:rPr>
              <a:t>So, LLM is subset of Deep Learning &amp; it has some properties merge with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</a:rPr>
              <a:t>Generative AI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LLMs Model Architecture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Language models are based on transformer a type of Neural Network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Architecture invented by Google.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l="53776"/>
          <a:stretch/>
        </p:blipFill>
        <p:spPr>
          <a:xfrm>
            <a:off x="4178125" y="1743325"/>
            <a:ext cx="26505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Few milestone in large language model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 b="1"/>
              <a:t>BERT: </a:t>
            </a:r>
            <a:r>
              <a:rPr lang="en-GB" sz="5600"/>
              <a:t>Bidirectional Encoder Representations from Transformers (BERT) was developed by Google</a:t>
            </a:r>
            <a:endParaRPr sz="56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600" b="1"/>
              <a:t>GPT: </a:t>
            </a:r>
            <a:r>
              <a:rPr lang="en-GB" sz="5600"/>
              <a:t>GPT stands for "Generative Pre-trained Transformer".The model was developed by OpenAI </a:t>
            </a:r>
            <a:endParaRPr sz="56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600" b="1"/>
              <a:t>XLM: </a:t>
            </a:r>
            <a:r>
              <a:rPr lang="en-GB" sz="5600"/>
              <a:t>Cross-lingual Language Model Pretraining by Guillaume Lample, Alexis Conneau.</a:t>
            </a:r>
            <a:endParaRPr sz="56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307"/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600" b="1"/>
              <a:t>T5: </a:t>
            </a:r>
            <a:r>
              <a:rPr lang="en-GB" sz="5600"/>
              <a:t>The Text-to-Text Transfer Transformer It was created by Google AI</a:t>
            </a:r>
            <a:endParaRPr sz="56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600" b="1"/>
              <a:t>Megatron: </a:t>
            </a:r>
            <a:r>
              <a:rPr lang="en-GB" sz="5600"/>
              <a:t>Megatron is a large, powerful transformer developed by the Applied Deep Learning Research team at NVIDIA</a:t>
            </a:r>
            <a:endParaRPr sz="56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600" b="1"/>
              <a:t>M2M-</a:t>
            </a:r>
            <a:r>
              <a:rPr lang="en-GB" sz="5600"/>
              <a:t>100: multilingual encoder-decoder (seq-to-seq) model researchers at Facebook</a:t>
            </a:r>
            <a:endParaRPr sz="56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 Tree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75" y="1225225"/>
            <a:ext cx="3988653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OpenAI Based LLM models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1259675"/>
            <a:ext cx="6557467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Open Source Models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Llama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PaLM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Falcon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Claude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MPT-30B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Stablelm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on ….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(16:9)</PresentationFormat>
  <Paragraphs>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Open Sans</vt:lpstr>
      <vt:lpstr>Economica</vt:lpstr>
      <vt:lpstr>Luxe</vt:lpstr>
      <vt:lpstr>LLMs</vt:lpstr>
      <vt:lpstr>What is LLMs?</vt:lpstr>
      <vt:lpstr>Why we call it Large Language Model?</vt:lpstr>
      <vt:lpstr>What makes LLM so Powerful?</vt:lpstr>
      <vt:lpstr>LLMs Model Architecture</vt:lpstr>
      <vt:lpstr>Few milestone in large language model</vt:lpstr>
      <vt:lpstr>Transformer Tree</vt:lpstr>
      <vt:lpstr>OpenAI Based LLM models</vt:lpstr>
      <vt:lpstr>Other Open Source Models</vt:lpstr>
      <vt:lpstr>What can LLMs be used for?</vt:lpstr>
      <vt:lpstr>Prompt Designing</vt:lpstr>
      <vt:lpstr>How ChatGPT was trained?</vt:lpstr>
      <vt:lpstr>PowerPoint Presentation</vt:lpstr>
      <vt:lpstr>PowerPoint Presentation</vt:lpstr>
      <vt:lpstr>Generative Pre-Training</vt:lpstr>
      <vt:lpstr>Supervised Fine-Tuning (SFT)</vt:lpstr>
      <vt:lpstr>Reinforcement Learning through Human Feedback (RLHF)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LLMs</dc:title>
  <cp:lastModifiedBy>Shanu Agrawal</cp:lastModifiedBy>
  <cp:revision>1</cp:revision>
  <dcterms:modified xsi:type="dcterms:W3CDTF">2024-01-24T11:57:23Z</dcterms:modified>
</cp:coreProperties>
</file>