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53F0-CBE8-2EBA-64E2-D000CEA76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EACB5-323D-B34A-8E38-B8D42FB3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F67C-D0AB-AC7A-8BE0-0597A28E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86C7-0D01-F0FD-8B9E-0D34FD07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DCDBC-202D-7A56-B701-19056A1B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45F5-443C-C688-04D9-4D0EDF03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E6000-5917-0F3F-C582-C592393C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D7A1-4126-8364-48D8-A612305A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C28E-B8DC-8645-4AE5-9489CB17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9061-8D73-595B-542C-B79DA223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E0F46-0537-19C5-D67A-C67F5C668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0E300-07AC-F40E-88AB-AC7FCB6E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538A-B4CD-5219-D8CE-AB4E090F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6C97-FBD3-C278-7E8B-B452F40D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BD07-DA72-0620-AE3A-1FC95974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1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4EC-7E16-FFEF-91FD-35F0B754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0056-D4AE-43A2-3ABB-17F7021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17F3-6EE8-2CB7-07DD-9E5332AB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448E-EBBE-4A3F-BBA7-0B60A10F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C24D-F439-8FBF-C506-2079D347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9C94-0782-02E1-931E-F850648B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6B9F-AD1E-E4A9-D04F-C1860E7C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78DD-B8C2-6ED1-E2E3-C3B7F32E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4C83-D9E8-DEEF-3524-D57B7723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06AD-BDE0-B889-CE42-FCA6F2B3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62E1-9EAC-6A00-3F1F-A0D234FA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CAE6-8389-28BC-C4EA-B21D0F654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D8436-AB38-0C05-6FC3-B7DF556F8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A8316-6F1B-1125-AEBE-DD94448A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A0776-1CAE-1110-4026-AB8CA173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2812-4E19-A9F9-BFEB-879727C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7D3E-1698-F100-9A02-83A77DCD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EB36-88F2-46F9-D4D3-3DD27C0C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B2A9-CD84-8B7D-7F58-0DFF23051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010B8-771F-5282-8152-AC2B6719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C712A-54DB-2069-AE71-D145179B8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2E990-91CB-45F1-EADB-B8D1B28F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47CF6-D077-7D46-8F03-6BD31BA0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AF012-BEF3-4DBD-4FF0-327C1DA8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5B3C-15B1-1FD1-BF68-96F6602D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D7AF-7C85-FD30-B619-C63D7D87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1D09-842F-1F9F-D1CE-E4477743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D8CF3-3FEF-7805-2ECA-11A21CAC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D0A47-6AF8-5F10-03FB-2873DDC8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638EA-1D21-2832-D3C4-3E1B7A35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8ECA1-4128-AF40-6552-4BB9F1F0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C997-534A-448A-B816-70BB34DB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2A66-2E5B-84E7-087B-58DF2754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54BB-E2C5-0D3C-4136-9FC90BBD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2DA5D-72D9-59FE-4B5D-F933B39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15FFB-A094-04D8-2D77-200923E6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4B209-150D-CB1B-44BF-55A99D59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DF3F-47BC-D8AE-1B60-2F94042C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D64A4-B7FF-5C6B-87BC-5182F2E3B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4BB8B-44A7-5DE5-1446-D9DB1D9C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0867A-ACD2-D712-09CE-D660DDF8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C2B-8CE8-D96F-1787-4BBA2866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D3131-A31A-2EE1-2692-81053481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B223E-239B-0479-E975-170DCF8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96290-6641-C489-4E9D-75ACFF3F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BB31-BB18-5162-648A-D637AEBC1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BD3B-D564-4807-A03B-F5CB67880A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1ECC-CB56-9CAE-55D3-993B98654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B77-B722-9E5C-4BA9-8F1ABE88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536E-B05B-4BFE-8631-D9D1F4FB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2A56-1DE1-14B5-DA5D-9DB739918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295DE-6ECD-0AAE-9718-42104E258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C924-7FEA-EFF6-3BF3-CBFFDB2E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5A26-7432-B1AA-1C26-9BF60208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258" y="1825625"/>
            <a:ext cx="4260542" cy="4351338"/>
          </a:xfrm>
        </p:spPr>
        <p:txBody>
          <a:bodyPr/>
          <a:lstStyle/>
          <a:p>
            <a:r>
              <a:rPr lang="en-US" dirty="0"/>
              <a:t>Probe method: A reliable feature selection technique in 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A1C9B-A866-6E81-755D-D171EE2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775711" cy="60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0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3FFE-9565-B114-C3CF-A04DCCF2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57D-3ECA-997E-D7E9-C759E72B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C813B-D73C-5D81-AC3F-9D7646A6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9" y="681037"/>
            <a:ext cx="8078957" cy="5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3FFE-9565-B114-C3CF-A04DCCF2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57D-3ECA-997E-D7E9-C759E72B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F9DC2-E14D-3AA6-A76F-CDD957E4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7" y="529886"/>
            <a:ext cx="6848845" cy="58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1EA7-9A50-6E5C-640D-8F9FFA34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A261-2B47-EC33-3F84-59DD8097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3F64A-85FE-A944-C15A-E3841D75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2" y="681037"/>
            <a:ext cx="5509168" cy="36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Feature Selection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Agrawal Shanu (CR/RAI1-IN)</dc:creator>
  <cp:lastModifiedBy>Agrawal Shanu (CR/RAI1-IN)</cp:lastModifiedBy>
  <cp:revision>2</cp:revision>
  <dcterms:created xsi:type="dcterms:W3CDTF">2023-09-22T04:23:26Z</dcterms:created>
  <dcterms:modified xsi:type="dcterms:W3CDTF">2023-11-20T07:15:34Z</dcterms:modified>
</cp:coreProperties>
</file>