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E7F3-BCD1-4387-A638-4141603DEC3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9077-B2D9-49D2-9C86-AFBD25DB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4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E7F3-BCD1-4387-A638-4141603DEC3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9077-B2D9-49D2-9C86-AFBD25DB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3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E7F3-BCD1-4387-A638-4141603DEC3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9077-B2D9-49D2-9C86-AFBD25DB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E7F3-BCD1-4387-A638-4141603DEC3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9077-B2D9-49D2-9C86-AFBD25DB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9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E7F3-BCD1-4387-A638-4141603DEC3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9077-B2D9-49D2-9C86-AFBD25DB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4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E7F3-BCD1-4387-A638-4141603DEC3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9077-B2D9-49D2-9C86-AFBD25DB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8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E7F3-BCD1-4387-A638-4141603DEC3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9077-B2D9-49D2-9C86-AFBD25DB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E7F3-BCD1-4387-A638-4141603DEC3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9077-B2D9-49D2-9C86-AFBD25DB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6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E7F3-BCD1-4387-A638-4141603DEC3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9077-B2D9-49D2-9C86-AFBD25DB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7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E7F3-BCD1-4387-A638-4141603DEC3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9077-B2D9-49D2-9C86-AFBD25DB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0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E7F3-BCD1-4387-A638-4141603DEC3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9077-B2D9-49D2-9C86-AFBD25DB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3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FE7F3-BCD1-4387-A638-4141603DEC3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39077-B2D9-49D2-9C86-AFBD25DB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0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7725" y="362177"/>
            <a:ext cx="1194807" cy="50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Training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653128" y="3720064"/>
            <a:ext cx="1068656" cy="4946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447844" y="1374431"/>
            <a:ext cx="1538736" cy="94460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Scale all variables to 0-1 scale using mean and Standard deviation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773135" y="1597269"/>
            <a:ext cx="1229211" cy="48645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Scaled Training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4175128" y="3700569"/>
            <a:ext cx="1068656" cy="4946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Scaled Test Data points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34556" y="2467695"/>
            <a:ext cx="1306370" cy="69564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Training of nearest neighbor model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34556" y="3443604"/>
            <a:ext cx="1306370" cy="97929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Compute distance from nearest 10 neighbor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64057" y="3375279"/>
            <a:ext cx="1491886" cy="111594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Count neighbors within 1/5* number of variables of distance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12556" y="3443603"/>
            <a:ext cx="1512411" cy="10476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Scale all variables to 0-1 scale using mean and Standard deviation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518832" y="3602686"/>
            <a:ext cx="1322594" cy="66113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 probability value</a:t>
            </a:r>
            <a:endParaRPr lang="en-US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9" name="Elbow Connector 18"/>
          <p:cNvCxnSpPr>
            <a:stCxn id="4" idx="1"/>
          </p:cNvCxnSpPr>
          <p:nvPr/>
        </p:nvCxnSpPr>
        <p:spPr>
          <a:xfrm rot="10800000" flipV="1">
            <a:off x="1969443" y="616517"/>
            <a:ext cx="1608282" cy="8082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2"/>
            <a:endCxn id="10" idx="0"/>
          </p:cNvCxnSpPr>
          <p:nvPr/>
        </p:nvCxnSpPr>
        <p:spPr>
          <a:xfrm>
            <a:off x="6387741" y="2083725"/>
            <a:ext cx="0" cy="38397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2"/>
            <a:endCxn id="11" idx="0"/>
          </p:cNvCxnSpPr>
          <p:nvPr/>
        </p:nvCxnSpPr>
        <p:spPr>
          <a:xfrm>
            <a:off x="6387741" y="3163340"/>
            <a:ext cx="0" cy="28026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3"/>
            <a:endCxn id="8" idx="1"/>
          </p:cNvCxnSpPr>
          <p:nvPr/>
        </p:nvCxnSpPr>
        <p:spPr>
          <a:xfrm flipV="1">
            <a:off x="4986580" y="1840497"/>
            <a:ext cx="786555" cy="623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3"/>
            <a:endCxn id="14" idx="1"/>
          </p:cNvCxnSpPr>
          <p:nvPr/>
        </p:nvCxnSpPr>
        <p:spPr>
          <a:xfrm>
            <a:off x="9155943" y="3933252"/>
            <a:ext cx="362889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5400000">
            <a:off x="3923342" y="1122645"/>
            <a:ext cx="503574" cy="1"/>
          </a:xfrm>
          <a:prstGeom prst="bentConnector3">
            <a:avLst>
              <a:gd name="adj1" fmla="val 56917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 flipV="1">
            <a:off x="1969443" y="616518"/>
            <a:ext cx="1608282" cy="808216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57" idx="2"/>
          </p:cNvCxnSpPr>
          <p:nvPr/>
        </p:nvCxnSpPr>
        <p:spPr>
          <a:xfrm rot="16200000" flipH="1">
            <a:off x="1835717" y="2365806"/>
            <a:ext cx="1209251" cy="946345"/>
          </a:xfrm>
          <a:prstGeom prst="bent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577725" y="344760"/>
            <a:ext cx="1327240" cy="6144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Training Data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108751" y="1438401"/>
            <a:ext cx="1716838" cy="79595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 Mean and Standard deviation for each variable</a:t>
            </a:r>
          </a:p>
        </p:txBody>
      </p:sp>
      <p:cxnSp>
        <p:nvCxnSpPr>
          <p:cNvPr id="150" name="Straight Arrow Connector 149"/>
          <p:cNvCxnSpPr>
            <a:stCxn id="13" idx="3"/>
            <a:endCxn id="9" idx="1"/>
          </p:cNvCxnSpPr>
          <p:nvPr/>
        </p:nvCxnSpPr>
        <p:spPr>
          <a:xfrm flipV="1">
            <a:off x="3724967" y="3947918"/>
            <a:ext cx="450161" cy="1949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9" idx="3"/>
            <a:endCxn id="11" idx="1"/>
          </p:cNvCxnSpPr>
          <p:nvPr/>
        </p:nvCxnSpPr>
        <p:spPr>
          <a:xfrm flipV="1">
            <a:off x="5243784" y="3933252"/>
            <a:ext cx="490772" cy="1466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1" idx="3"/>
            <a:endCxn id="12" idx="1"/>
          </p:cNvCxnSpPr>
          <p:nvPr/>
        </p:nvCxnSpPr>
        <p:spPr>
          <a:xfrm>
            <a:off x="7040926" y="3933252"/>
            <a:ext cx="623131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5" idx="3"/>
            <a:endCxn id="13" idx="1"/>
          </p:cNvCxnSpPr>
          <p:nvPr/>
        </p:nvCxnSpPr>
        <p:spPr>
          <a:xfrm>
            <a:off x="1721784" y="3967413"/>
            <a:ext cx="490772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57" idx="3"/>
            <a:endCxn id="6" idx="1"/>
          </p:cNvCxnSpPr>
          <p:nvPr/>
        </p:nvCxnSpPr>
        <p:spPr>
          <a:xfrm>
            <a:off x="2825589" y="1836378"/>
            <a:ext cx="622255" cy="1035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37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Agrawal Shanu (RBEI/EDS1-PJ-AI-S2)</dc:creator>
  <cp:lastModifiedBy>Agrawal Shanu (RBEI/EDS1-PJ-AI-S2)</cp:lastModifiedBy>
  <cp:revision>3</cp:revision>
  <dcterms:created xsi:type="dcterms:W3CDTF">2020-08-16T12:58:17Z</dcterms:created>
  <dcterms:modified xsi:type="dcterms:W3CDTF">2020-08-16T13:14:36Z</dcterms:modified>
</cp:coreProperties>
</file>