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2.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67" r:id="rId2"/>
    <p:sldId id="316" r:id="rId3"/>
    <p:sldId id="258" r:id="rId4"/>
    <p:sldId id="257" r:id="rId5"/>
    <p:sldId id="266" r:id="rId6"/>
    <p:sldId id="268" r:id="rId7"/>
    <p:sldId id="281" r:id="rId8"/>
    <p:sldId id="280" r:id="rId9"/>
    <p:sldId id="317" r:id="rId10"/>
    <p:sldId id="261" r:id="rId11"/>
    <p:sldId id="270" r:id="rId12"/>
    <p:sldId id="271" r:id="rId13"/>
    <p:sldId id="272" r:id="rId14"/>
    <p:sldId id="273" r:id="rId15"/>
    <p:sldId id="274" r:id="rId16"/>
    <p:sldId id="275" r:id="rId17"/>
    <p:sldId id="282" r:id="rId18"/>
    <p:sldId id="277" r:id="rId19"/>
    <p:sldId id="276" r:id="rId20"/>
    <p:sldId id="278" r:id="rId21"/>
    <p:sldId id="318" r:id="rId22"/>
    <p:sldId id="283" r:id="rId23"/>
    <p:sldId id="284" r:id="rId24"/>
    <p:sldId id="285" r:id="rId25"/>
    <p:sldId id="286" r:id="rId26"/>
    <p:sldId id="287" r:id="rId27"/>
    <p:sldId id="288" r:id="rId28"/>
    <p:sldId id="289" r:id="rId29"/>
    <p:sldId id="290" r:id="rId30"/>
    <p:sldId id="291" r:id="rId31"/>
    <p:sldId id="292" r:id="rId32"/>
    <p:sldId id="306" r:id="rId33"/>
    <p:sldId id="307" r:id="rId34"/>
    <p:sldId id="308" r:id="rId35"/>
    <p:sldId id="293" r:id="rId36"/>
    <p:sldId id="294" r:id="rId37"/>
    <p:sldId id="295" r:id="rId38"/>
    <p:sldId id="296" r:id="rId39"/>
    <p:sldId id="297" r:id="rId40"/>
    <p:sldId id="299" r:id="rId41"/>
    <p:sldId id="298" r:id="rId42"/>
    <p:sldId id="301" r:id="rId43"/>
    <p:sldId id="300" r:id="rId44"/>
    <p:sldId id="309" r:id="rId45"/>
    <p:sldId id="310" r:id="rId46"/>
    <p:sldId id="311" r:id="rId47"/>
    <p:sldId id="319" r:id="rId48"/>
    <p:sldId id="320" r:id="rId49"/>
    <p:sldId id="313" r:id="rId50"/>
    <p:sldId id="312" r:id="rId51"/>
    <p:sldId id="314" r:id="rId52"/>
    <p:sldId id="315" r:id="rId53"/>
    <p:sldId id="302" r:id="rId54"/>
    <p:sldId id="303" r:id="rId55"/>
    <p:sldId id="304" r:id="rId56"/>
    <p:sldId id="305" r:id="rId57"/>
    <p:sldId id="25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0821" autoAdjust="0"/>
  </p:normalViewPr>
  <p:slideViewPr>
    <p:cSldViewPr snapToGrid="0">
      <p:cViewPr varScale="1">
        <p:scale>
          <a:sx n="79" d="100"/>
          <a:sy n="79" d="100"/>
        </p:scale>
        <p:origin x="85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0:53.825"/>
    </inkml:context>
    <inkml:brush xml:id="br0">
      <inkml:brushProperty name="width" value="0.05292" units="cm"/>
      <inkml:brushProperty name="height" value="0.05292" units="cm"/>
      <inkml:brushProperty name="color" value="#FF0000"/>
    </inkml:brush>
  </inkml:definitions>
  <inkml:trace contextRef="#ctx0" brushRef="#br0">19914 14676 0,'212'-36'0,"-424"72"0,653-89 15,-229 0-15,35 35 0,-18 0 16,0-17-16,283-18 16,-71 53-1,-124 0 1,-52 0 0,-159-17-1,106-1 1,-89 0-16,1 18 15,122-35 1,1 17 0,-141 18-16,194-35 15,-176 35-15,34 0 16,107 0 0,-1 0-1,1 0 1,-124 0-1,-35 0 1,88 0 0,-106 0-1,177 0-15,-142 0 16,18 0-16,106 0 16,-88-35 15,-88 17-31,-1 1 15,-17 17-15,0-18 0,0 0 16,70 1 0,1-1-1,52-17 1,-70 35-16,123-18 16,-140 0-16,34 18 15,36-35 1,-18 18-1,-106-1-15,71-17 16,-35 35 0,-54-18-16,89 0 15,-18 18 1,-35 0 0,53 0-1,-35 0-15,17 0 16,71 0-1,52 18 1,-105 0-16,53-1 16,-124 1-16,36-18 15,-1 18 1,-35-18 0,-17 0-16,0 0 15,-1 0 1,19 0-1,17 0 1,-1 0-16,1 0 16,-35 0-16,17 0 15,-17 0-15,53 0 16,17 0 0,0 0 15,-35 0-31,0 0 15,-36 0-15,19 0 16</inkml:trace>
  <inkml:trace contextRef="#ctx0" brushRef="#br0" timeOffset="2727.0488">19614 13970 0,'18'0'15,"35"0"-15,18-18 16,34-17-16,283-88 31,-299 123-15,34-18-16,71 0 31,-106 1-31,1-1 16,16 0-16,-16 1 0,34-36 15,142-18 1,-54-52 0,-87 70-16,-54 0 15,36-18-15,-35 36 0,-18-18 16,70-17-1,1-1 1,-72 18-16,19-17 16,0 17-16,34-35 15,-16 35-15,52-106 16,-18 35 0,-35 1-1,-35 70 1,35-70-1,-35 52-15,-17 0 16,52-87 0,18 17-1,-53 35-15,52-53 16,-69 88-16,-1 1 16,18-36-1,0 18 1,-18 53-16,36-54 15,-36 54-15,-35-18 16,53 0 0,-35 0-1,-1 18 1,36-18 0,-18 0-1,18-17 235,35-71-250,18 35 16,0-18-16,88-52 31,-141 123-31,-18 35 16,1-17-16,-19 0 0,1 17 15,0 18 1,17-35 0,18 17-1,70 1 1,-17-1-1,-53 18 1,106 0 15,-71 18-15,88 87 0,89 72-1,-124-89 1,-70-17-1,-1-36-15,-17 0 0,-18 0 0,1 1 32,34-19-17,54 71 1,-54-17-16,107 17 16,-72 0-16,1 1 15,141 105 1,-70-36-1,-89-69-15,70 69 16,-105-122 0,-17 17-16,52-1 15,0 1 1,-70-35 0,70 53-16,-35-54 15,-36 18-15,89 36 16,-18 0 203,89 52-219,35 18 15,-1-17-15,230 87 16,-123-52-1,-107-35 17,-70-54-17,-88-35-15,36 36 16,-37-36-16,125 106 31,-71-70-15,-53-36-16,17 18 15,-17-18-15,0-17 16,0 17 0,123 1 15,-52-1-15,-1-18-1,-35 1 1,-35 0-1,18-1 1,-18-17-16,-36 0 16,54 0-1,-36 0 1,-17 0-16,17 0 16,-17 0-1,0 0 1</inkml:trace>
  <inkml:trace contextRef="#ctx0" brushRef="#br0" timeOffset="4486.5759">25012 8149 0,'0'35'62,"0"-17"-62,18 53 16,-1 34-16,1 125 16,35 87-1,-36 124 1,-17-247-1,36 318 1,-19-336-16,1 1 16,35 70-1,-18-89 1,-17-87-16,35 158 16,-36-105-16,1 17 15,88 229 1,-71-35-1,53 142 1,-17-248 0,-18 71-1,0-53 1,-18-124-16,-17 124 31,-1-123-31,-17-1 0,0 36 16,0-1 15,0-122-31,0 17 16,0 35-16,0-53 15,0 0 1,0-17 0,0 0-16,0-1 15,0 1 1,0 0 31,0-1 15,0 1-46,0 0 15,0-1 16,0 1-47,0-1 16,0 19-1,-35-19 1,35 19-1,0-19 1</inkml:trace>
  <inkml:trace contextRef="#ctx0" brushRef="#br0" timeOffset="5307.0956">25665 15593 0,'0'35'31,"0"-17"-31,0 123 31,52 35-15,-34-141-16,-18 18 15,18 18-15,-1-18 16,-17 0-16,36 53 16,-1-18-1,-17 18 1,-1-53-16,-17-18 16</inkml:trace>
  <inkml:trace contextRef="#ctx0" brushRef="#br0" timeOffset="5377.5288">25876 16616 0,'0'35'0,"0"-17"16,0-1-1</inkml:trace>
  <inkml:trace contextRef="#ctx0" brushRef="#br0" timeOffset="6149.3835">25964 16281 0</inkml:trace>
  <inkml:trace contextRef="#ctx0" brushRef="#br0" timeOffset="6445.6507">25964 16281 0,'18'0'16,"0"0"-1,-1-18-15,19 0 16,69-35-1,-16 36 1,-36 17-16,17-35 16,-17 35-16,-18-18 15,18 0 1,0 18 0,-18 0-16,1 0 15,-19 0 1,1 0-1,0 0-15,-1 0 16</inkml:trace>
  <inkml:trace contextRef="#ctx0" brushRef="#br0" timeOffset="8275.8716">25876 15557 0,'0'18'78,"0"0"-78,0 17 15,0 0-15,18 18 16,-18-17 0,35 16-1,-35 1-15,18-35 16,-1 88-1,19-18 1,-36-35-16,0 0 16,0-36-16,0 1 15,0 0 1,0-1 0,0 1-1,17-18 188,36 0-187,0 0-16,-35-18 16,52 1-1,-17-1 1,-35 18-16,0 0 15,-1 0 1,1 0 0,-1 0 31,1-18-32,0 18 1,17-52-1,0 52 1,-35-36 0,18 36-16,0-17 15,-1 17 1,-17-18 93,18 0-93,0 18-16,-18-17 16,17-1-1,1 0 1,-1 18-1,-17-35 1,0 0 0,0 0-16,0-36 15,0 36-15,0 17 16,0-35 0,0 36-1,0-1 1,0 0-1,0 54 64,18-1-64,17 35-15,1 19 16,34 87-1,-52-105 1,-1-36-16,1 0 16,0 0-1,-18-17-15,17 17 16,19 36 0,-19-36-16,1 0 15,-18-17 1,18 0-16,-1 17 15,1-17 17,-18 17-17,0-17 1</inkml:trace>
  <inkml:trace contextRef="#ctx0" brushRef="#br0" timeOffset="9539.878">21661 11060 0,'0'35'15,"0"-18"1,0 125 0,88 457 15,-35-299-16,-18-194-15,0 106 16,-17-54-16,-1-16 16,89 246-1,-35 17 1,17-70 0,-53-211-16,-17 88 15,0-107 1,-18-16-16,0 140 15,17 18 17,19-88-32,-19 17 15,1-123-15,-18 0 16,0-18 0,0 0-1,0 1 1,0-19-1</inkml:trace>
  <inkml:trace contextRef="#ctx0" brushRef="#br0" timeOffset="10603.1362">28787 10989 0,'0'35'47,"17"36"-47,1 52 16,70 160-1,-70-160-15,52 106 16,-70-158-16,18-1 15,0 89 1,17 18 0,-35 175-1,0-228-15,0 123 16,0-177 0,0 19-16,0 105 15,0 0 1,0-53-1,0 194 1,0-229-16,0-1 16,0 90-1,0-72-15,0 0 16,0-34-16,18 16 0,-1-52 16,-17 71-16,18-54 15,-1 124 1,19-70-1,-36-54-15,0-17 16,0-17-16,0-19 16,0 1-1,0 0 1</inkml:trace>
  <inkml:trace contextRef="#ctx0" brushRef="#br0" timeOffset="11903.3125">21325 13670 0,'-17'0'16,"-1"0"46,0 0-62,1 0 16,-1 18-16,-70 70 15,-18 18 1,0-18 0,36-53-16,-71 18 15,70-18 1,1-17-16,-54 0 15,18 17 17,71-35-32,-18 0 15,35 0-15,1 0 16,-1 0 0,1 0-1,-1 0 1,0 0-1,1 0 1,-1 0 15,18 18-15,-35-1 0,17-17-1,0 18 1,1-18-1,-1 18 1,0-18 0,1 0-1,-36 17 1,35 18-16,-105 36 16,70-36-16,-18 1 15,-34 34 1,-1-17-1,53-53-15,0 35 16,35-17-16,1 0 16,-1-18-1,-17 0 1,17 0 15</inkml:trace>
  <inkml:trace contextRef="#ctx0" brushRef="#br0" timeOffset="13162.1592">21414 13970 0,'53'-35'0,"-1"-1"16,1 19-16,-35-1 0,0 18 15,17-17-15,-17-1 16,-1 0 15,1 18-15,-36 18 234,-17 17-250,0-17 0,-18-1 16,17 1-1,1 0-15,-71 35 16,89-36-16,-36 19 15,0-19 1,0-17 0,53 18-16,-18-18 15,18 17 1,-17-17-16,-1 0 16,-88 53 15,71-35-16,-18-18 17,0 35-17,35-35-15,-52 36 16,52-36-16,1 0 16,-19 52-1,-17-34 1,18 0-1,17-1 1,1-17 0,-1 0-1,1 0 17,-1 18-17,0 17 1,1-35-1,-1 0 17,0 18-17,18 0 1</inkml:trace>
  <inkml:trace contextRef="#ctx0" brushRef="#br0" timeOffset="14010.9027">29616 12841 0,'0'18'16</inkml:trace>
  <inkml:trace contextRef="#ctx0" brushRef="#br0" timeOffset="14328.2772">29616 12859 0,'-71'158'16,"36"-105"-16,17-17 16,1-1-16,-54 88 0,-35 36 31,106-106-16,-17-53 1,-1 35 15,18-17-15,0 0 46</inkml:trace>
  <inkml:trace contextRef="#ctx0" brushRef="#br0" timeOffset="15171.3363">30304 13317 0,'-18'0'94,"0"0"-94,1 18 15,-1 0 1,-105 70-16,70-71 15,-71 72 1,-52 34 47,123-88-17,35-35 1</inkml:trace>
  <inkml:trace contextRef="#ctx0" brushRef="#br0" timeOffset="16104.2538">31256 13406 0,'-18'0'16,"1"0"-1,-18 35-15,-89 35 32,54-17-1,-19 0-15,72-18-16,-107 36 15,71-53-15,0 17 16,-35 18-1,0 0 1,53-53-16,17 17 16,0-17-16,18 18 15,-17 0 1,-1-18 0,1 0-16,-1 0 125,0 0-79,18 17-30,-17-17-16,17 18 16,-36-18-1,19 18 1</inkml:trace>
  <inkml:trace contextRef="#ctx0" brushRef="#br0" timeOffset="24997.3963">13441 10619 0,'17'0'78,"107"17"-78,52-17 0,1 0 16,34 36-16,19-36 15,175 0 1,-228 0-16,-18 0 15,140-36 1,-158 36-16,547 18 47,-670-18-31,0 0-16,17 0 15,-17 0 1,246 0 46,-211 0-62,212-18 47,-248 18-47,36 0 16,0 0-16,-35 0 15,35 0-15,-18 0 16,-17 0-16,17 0 16,18 0 15,-18 0 16,-17 0 15,-1 0-15,142-35 0,-106 35 0</inkml:trace>
  <inkml:trace contextRef="#ctx0" brushRef="#br0" timeOffset="29520.151">19667 13123 0,'0'36'62,"18"17"-62,17-1 16,-17 1 0,17 106-1,0-124 1,-17 1-1,35 17 1,35 35 0,-35-53-16,71 106 15,-71-70-15,17 35 16,18 35 0,-17-18-1,-36-52-15,36 35 16,-71-71-1,17-18-15,1 36 16,17-35 0,-35 0 15,-17-18 313</inkml:trace>
  <inkml:trace contextRef="#ctx0" brushRef="#br0" timeOffset="30265.2277">20002 14235 0,'18'0'47,"0"0"-31,17 17-16,0 1 16,36 35-1,17-18 1,0 18-1,-52-35-15,34 35 16,-52-53-16,17 35 16,36 0-1,-19 0 1,-34-35-16,0 18 16,-1 0-1,-17-1-15,18-17 16,0 0-1</inkml:trace>
  <inkml:trace contextRef="#ctx0" brushRef="#br0" timeOffset="30933.0194">20973 14146 0,'-18'0'78,"-17"71"-78,-1-18 16,19 0-16,-1 0 15,-52 17 1,17-17-1,53-35-15,-18-18 16,0 17-16,1 19 16,-1-36-1,-17 53 1,-36-18 0,71-17-16,-17 17 15,-1-35 1,0 17-16,18 1 15,-17-18 1</inkml:trace>
  <inkml:trace contextRef="#ctx0" brushRef="#br0" timeOffset="31832.203">31097 12171 0</inkml:trace>
  <inkml:trace contextRef="#ctx0" brushRef="#br0" timeOffset="32434.5638">31097 12171 0,'-35'0'31,"0"17"-15,-177 142-1,36 18 17,105-142-17,36 18 1,-53 0-1,52-18-15,-52 71 16,35-71-16,18 0 16,17 1-1,-17-19 1,35 1 0,-18 0-16,-17 17 15,18 0 1,-1-17-16,0-18 15,18 35 1,-17-35-16,-1 0 31,0 18-15,1 17-16,-1-17 31,-17-1-15,17-17-1,1 36 1,-19-1 0,1-18-16,-36 36 15,71-35-15,-17 0 16,-1-1 0,18 1-1,-17-18-15</inkml:trace>
  <inkml:trace contextRef="#ctx0" brushRef="#br0" timeOffset="33483.5736">29757 13035 0,'17'18'110,"1"-1"-95,0 36-15,-1 0 16,-17 18-16,18-36 16,-18 71-16,0-88 15,0-1-15,0 1 32,0-1-17,0 19 1,18-36 203,17 0-219,-17 0 0,17 0 15,-18 0 1,19 0-16,-1 0 15,-17 0-15,17 0 0,-17 0 16,17 0 0,-18 0-1,1 0 1,0 0 0</inkml:trace>
  <inkml:trace contextRef="#ctx0" brushRef="#br0" timeOffset="54559.7211">17868 9684 0,'0'-18'110,"18"18"-95,17 0 1,-17 0-16,17 0 15,-17 0 1,-1 0 0,1 0-1,0 0 1,-18 18 15,0 35-15,-36 17-1,-70 71 17,71-123-17,18 0 1,-1-1 15,0 19-15,18-19 93,0 1-78,18-18-31,17 17 16,0 1-16,1-18 16,17 18-16,0-1 15,-18 1 1,0-18-16,-17 0 16,-1 0 15,1 0-31,0 0 15,-18 18 1,17-1 0,1 1-1,0 17 1,-18 0 0,0-17-1,0 17 1,-18 1-1,18-19-15,-18 19 16,1-19 0,-1-17-16,-17 35 15,-1-17 1,1 0 0,18-18 15,-1 0-16,0 0 1,1 0 0,-1 0-1,0 0 1,1 0 15</inkml:trace>
  <inkml:trace contextRef="#ctx0" brushRef="#br0" timeOffset="59362.6592">12894 10707 0,'-18'0'141,"1"0"-126,17 17-15,-18 19 16,18-19 0,0 19-16,0-19 15,0 1 1,-18 0-16,1 70 16,-1-71-16,1 19 15,17 34 1,0-17-1,0-18 1,0-17 0,-18 70-1,18 53 1,-18-88 0,18 18-1,0-54-15,0 19 16,0-19-1,0 1 1,0 0 0,0-1 15,0 1-15,0 17-1,0 0 1,18 18-1,0 18 17,-18-36-17,17-17 1,1-18 0,-1 18-1,19-1 1,-1 1-16,0-18 15,18 0-15,18 0 16,193 0 15,-211-18-31,53 18 16,-53 0-16,0 0 16,141 0-1,-53 0 1,-88 0-16,70 0 15,-105 0 1,53 0-16,17 0 16,71 0-1,-71 0-15,106-35 16,-106 17 0,0 1-16,53-1 15,18-17 16,-53 17-31,141-70 16,-88 53-16,-1-18 16,107 17-1,-89 1 1,-140 17-16,17 1 16,52-1-16,-87 18 15,105 0 1,1 0-1,-54 0-15,1 0 16,-18 0 0,-35 0-16,35 0 15,-36 0 17,1 0-17,-1 0 1,1 0-1,0 0 48,-1 0-47,19 18-1,-19-1-15,71 1 16,-35 0-1,-17-1 1,17 1 0,-36-18 15,-17-18 188,-17 1-219,17-1 0,0 0 15,-36-17 1,19 0 0,-1-18-16,-17 18 15,35-1-15,-18 19 31,0-18-15,1 35-16,17-18 16,-18 0-1,18 1 17,-17-19-17,-19 1 1,1 0-1,-18-36 1,35 36-16,-34 0 16,16 17-1,-17-17-15,-141-36 16,-70-17 0,140 70-1,-176-17 1,177 0-16,-1 35 15,-123 17 1,71 1 0,-18 17-1,106-35-15,-71 36 16,89-36-16,-1 17 16,-88-17-1,-35 18 1,71-18-1,17 0 1,-123 0 15,193 0-15,-105 0-16,88 0 16,18 0-16,-53 0 15,35 0 16,18 0-15,17 0 0,0 0-1,1 0 1,-1 0 0</inkml:trace>
  <inkml:trace contextRef="#ctx0" brushRef="#br0" timeOffset="60037.3874">25030 12259 0</inkml:trace>
  <inkml:trace contextRef="#ctx0" brushRef="#br0" timeOffset="60453.8955">26723 12047 0</inkml:trace>
  <inkml:trace contextRef="#ctx0" brushRef="#br0" timeOffset="61243.1008">24359 9737 0,'36'17'31,"34"19"-15,18 16-16,-35 1 0,71 71 31,-36-1-15,-35 18-1,-18-52-15,0 69 16,1-52-16,-19-53 16,19 53-1,-19-71 1,-17-17-16,0 0 15,0-1 1,0 1-16</inkml:trace>
  <inkml:trace contextRef="#ctx0" brushRef="#br0" timeOffset="62031.7995">24694 10795 0,'18'0'31,"17"0"-15,36 35 0,52 36 46,-70-54-15,-35 1 15,17 0-30,-17-18-17,-1 0 17</inkml:trace>
  <inkml:trace contextRef="#ctx0" brushRef="#br0" timeOffset="63040.1332">25329 10601 0,'-17'0'94,"-1"35"-78,-17 1-1,0-19-15,17 1 0,0-1 16,-17 1 0,35 0-16,-18-1 15,1 1 1,-1-18-1,18 18 1,-18 17 0,1-17-16,-1 17 15,18-18 1,-17 1-16,-1-18 16,18 18-1,-18-1-15,-17 36 16,17-35-16,1 17 15,-19 18 1,19-35 0,17-1-16,-18-17 15,18 18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4:36.39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F8B95B7-AE9D-4A63-9836-AB8CE775B6E8}" emma:medium="tactile" emma:mode="ink">
          <msink:context xmlns:msink="http://schemas.microsoft.com/ink/2010/main" type="inkDrawing"/>
        </emma:interpretation>
      </emma:emma>
    </inkml:annotationXML>
    <inkml:trace contextRef="#ctx0" brushRef="#br0">18468 11695 0</inkml:trace>
  </inkml:traceGroup>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3.57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6C0F7C6-E07C-4B8A-AD47-2BBF5371D98B}" emma:medium="tactile" emma:mode="ink">
          <msink:context xmlns:msink="http://schemas.microsoft.com/ink/2010/main" type="inkDrawing" rotatedBoundingBox="1925,13736 1986,10629 3264,10654 3203,13761" rotationAngle="485798244" semanticType="callout">
            <msink:sourceLink direction="to" ref="{A63036EA-A2AC-4CE8-AF73-F7D15C9C0DEC}"/>
            <msink:sourceLink direction="to" ref="{D1A0AE8A-7BDC-4F0E-BC97-CBFBB00922BB}"/>
          </msink:context>
        </emma:interpretation>
      </emma:emma>
    </inkml:annotationXML>
    <inkml:trace contextRef="#ctx0" brushRef="#br0">3263 10707 0,'0'-18'31,"0"1"0,0-1-15,-35 18 46,17 0-46,-35 0-16,-17 0 15,-142 35 1,36-35 0,35 0-1,35 0 1,53 0-16,-18 0 16,36 0-16,17 0 15,-35 0 1,18 0-1,18 0-15,-1 0 32,0 0-17,1 0 1,-1 0-16,0 0 47,18 18-32,-17-18 1,-1 70 0,-17 36-1,17 35 1,1-17 0,17 87-1,0-69 1,17-1-1,-17-18 1,18 18 0,-1-88-16,-17 53 15,0-35 1,0-1-16,0 54 16,0-1-1,0-88 1,-17 89-1,17-107-15,0 36 16,0 36 0,-18-1-1,18-71-15,-17 54 16,17-53 0,0-1-16,0 1 15,0-1 1,0 1 31,0 17-32,0-17 1,0 35 0,0 0-1,0-35 16,0-1-15,0 1 0,0-1-1,17 72 1,1-54-16,35 71 16,-36-53-16,1-36 15,0 19 1,-18-19-1,0 18 1,17-35 109,1 0-125,0 0 16,17 0-16,18 0 15,35 0 1,35 0 15,-70 0-15,18 0-1,-18 0 1,0 18-16,17 0 16,-17-1-16,-35-17 15,35 0 1,-36 0 0,1 0-16,0 0 15,-1 18 1,1-18-1,35 35 1,-35-35 0,-1 0-1,1 0 1</inkml:trace>
  </inkml:traceGroup>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6.41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A5DB651-343F-4FC4-94B4-5B8A6CA22258}" emma:medium="tactile" emma:mode="ink">
          <msink:context xmlns:msink="http://schemas.microsoft.com/ink/2010/main" type="writingRegion" rotatedBoundingBox="4477,9737 5931,10284 5581,11213 4127,10665"/>
        </emma:interpretation>
      </emma:emma>
    </inkml:annotationXML>
    <inkml:traceGroup>
      <inkml:annotationXML>
        <emma:emma xmlns:emma="http://www.w3.org/2003/04/emma" version="1.0">
          <emma:interpretation id="{BA7E66FD-DC83-4D68-91E6-5024C276C0D9}" emma:medium="tactile" emma:mode="ink">
            <msink:context xmlns:msink="http://schemas.microsoft.com/ink/2010/main" type="paragraph" rotatedBoundingBox="4477,9737 5931,10284 5581,11213 4127,10665" alignmentLevel="1"/>
          </emma:interpretation>
        </emma:emma>
      </inkml:annotationXML>
      <inkml:traceGroup>
        <inkml:annotationXML>
          <emma:emma xmlns:emma="http://www.w3.org/2003/04/emma" version="1.0">
            <emma:interpretation id="{AC2D7E26-6A89-4900-B1BD-6883347C1F54}" emma:medium="tactile" emma:mode="ink">
              <msink:context xmlns:msink="http://schemas.microsoft.com/ink/2010/main" type="line" rotatedBoundingBox="4477,9737 5931,10284 5581,11213 4127,10665"/>
            </emma:interpretation>
          </emma:emma>
        </inkml:annotationXML>
        <inkml:traceGroup>
          <inkml:annotationXML>
            <emma:emma xmlns:emma="http://www.w3.org/2003/04/emma" version="1.0">
              <emma:interpretation id="{D1A0AE8A-7BDC-4F0E-BC97-CBFBB00922BB}" emma:medium="tactile" emma:mode="ink">
                <msink:context xmlns:msink="http://schemas.microsoft.com/ink/2010/main" type="inkWord" rotatedBoundingBox="4477,9737 5931,10284 5581,11213 4127,10665">
                  <msink:destinationLink direction="to" ref="{96C0F7C6-E07C-4B8A-AD47-2BBF5371D98B}"/>
                </msink:context>
              </emma:interpretation>
              <emma:one-of disjunction-type="recognition" id="oneOf0">
                <emma:interpretation id="interp0" emma:lang="" emma:confidence="0">
                  <emma:literal>u.</emma:literal>
                </emma:interpretation>
                <emma:interpretation id="interp1" emma:lang="" emma:confidence="0">
                  <emma:literal>u</emma:literal>
                </emma:interpretation>
                <emma:interpretation id="interp2" emma:lang="" emma:confidence="0">
                  <emma:literal>re.</emma:literal>
                </emma:interpretation>
                <emma:interpretation id="interp3" emma:lang="" emma:confidence="0">
                  <emma:literal>he.</emma:literal>
                </emma:interpretation>
                <emma:interpretation id="interp4" emma:lang="" emma:confidence="0">
                  <emma:literal>M.</emma:literal>
                </emma:interpretation>
              </emma:one-of>
            </emma:emma>
          </inkml:annotationXML>
          <inkml:trace contextRef="#ctx0" brushRef="#br0">4145 10672 0,'0'-18'78,"0"0"-16,0 1-46,18 17-16,-1-18 16,1-17-16,17 17 15,1 18 1,-36-35 15,17 35-31,1-18 16,0 18-16,-18-18 15,35 1 1,0-36 0,-17 18-16,-1 35 15,-17-18-15,18 0 0,0 1 16,-1-1-1,-17 0 1,0-17 0,18 18-1,17-36 1,-35 17 0,0 19-1,0-19 1,0-16-1,0 16-15,0 19 16,0-36 0,-17-18-1,-1 71-15,18-35 16,0 17-16,0 1 31,0-1-15,-18 53 78,1 36-79,17-36-15,-18 89 31,0-89-31,18 0 16,0 0-16,0-17 16,0 0-1,0 35 1,18-1 0,-18-16-16,18-19 15,-18 1-15,0 0 16,0-1-1,17-17 1,-17 18-16,18 0 16,0-18-1,-18 17-15,17 1 16,18-18 0,-17 17-1,17 1 1,-17-18-16,0 0 15,-1 0 1,19 0 0,16 0-16,37-18 15,-36 18-15,-18-17 16,18-1 0,-36 1-1,19 17-15,-19-18 31,1 18-31,0-18 16,-18-17 0,17 17-16,1-17 15,-18 17 1,0 1-16,0-18 16,0-1-1,0 19 1,0-1-1,0 0-15,0 1 16,0-1 0,0 0-1,0 1 17,-18 17 30,1 0 47,-1 0-93,18-18 0,-18 1-1,-17-1 1,35 0 0,-18 1-16,1 17 15,17-18-15,0 0 16,0 1-1,0 34 64,0 1-64,0 17-15,0 1 16,0 16-1,0 1 1,17 36 0,1-54-1,-18-18-15,18 19 16,-1-1-16,-17-17 16,0 17-16,0 0 0,18 18 31,35 88 16,-53-123-47,53 52 47,-36-34-32,1-36-15,0 35 16,17 18-1,-17-35 32,17-1-47,88 18 47,-70-35-31,-35 0-16,17 0 0,36-17 31,-18-18 16,-36 35-47</inkml:trace>
          <inkml:trace contextRef="#ctx0" brushRef="#br0" timeOffset="13.8823">5697 10866 0</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8.54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382D463-4C1D-4180-992D-FAD9E9C42039}" emma:medium="tactile" emma:mode="ink">
          <msink:context xmlns:msink="http://schemas.microsoft.com/ink/2010/main" type="writingRegion" rotatedBoundingBox="2258,13688 6103,13688 6103,15099 2258,15099">
            <msink:destinationLink direction="with" ref="{07E60F60-720F-43F2-8D77-73BAD0B93554}"/>
          </msink:context>
        </emma:interpretation>
      </emma:emma>
    </inkml:annotationXML>
    <inkml:traceGroup>
      <inkml:annotationXML>
        <emma:emma xmlns:emma="http://www.w3.org/2003/04/emma" version="1.0">
          <emma:interpretation id="{82C1DFA6-6134-419B-A4D7-6C825AA486AB}" emma:medium="tactile" emma:mode="ink">
            <msink:context xmlns:msink="http://schemas.microsoft.com/ink/2010/main" type="paragraph" rotatedBoundingBox="2258,13688 6103,13688 6103,15099 2258,15099" alignmentLevel="1"/>
          </emma:interpretation>
        </emma:emma>
      </inkml:annotationXML>
      <inkml:traceGroup>
        <inkml:annotationXML>
          <emma:emma xmlns:emma="http://www.w3.org/2003/04/emma" version="1.0">
            <emma:interpretation id="{50E50958-CDD4-4F85-A824-77C24B019F4B}" emma:medium="tactile" emma:mode="ink">
              <msink:context xmlns:msink="http://schemas.microsoft.com/ink/2010/main" type="line" rotatedBoundingBox="2258,13688 6103,13688 6103,15099 2258,15099"/>
            </emma:interpretation>
          </emma:emma>
        </inkml:annotationXML>
        <inkml:traceGroup>
          <inkml:annotationXML>
            <emma:emma xmlns:emma="http://www.w3.org/2003/04/emma" version="1.0">
              <emma:interpretation id="{A63036EA-A2AC-4CE8-AF73-F7D15C9C0DEC}" emma:medium="tactile" emma:mode="ink">
                <msink:context xmlns:msink="http://schemas.microsoft.com/ink/2010/main" type="inkWord" rotatedBoundingBox="2258,14552 3193,14552 3193,14728 2258,14728">
                  <msink:destinationLink direction="to" ref="{96C0F7C6-E07C-4B8A-AD47-2BBF5371D98B}"/>
                </msink:context>
              </emma:interpretation>
              <emma:one-of disjunction-type="recognition" id="oneOf0">
                <emma:interpretation id="interp0" emma:lang="" emma:confidence="0">
                  <emma:literal>&gt;</emma:literal>
                </emma:interpretation>
                <emma:interpretation id="interp1" emma:lang="" emma:confidence="0">
                  <emma:literal>i</emma:literal>
                </emma:interpretation>
                <emma:interpretation id="interp2" emma:lang="" emma:confidence="0">
                  <emma:literal>t</emma:literal>
                </emma:interpretation>
                <emma:interpretation id="interp3" emma:lang="" emma:confidence="0">
                  <emma:literal>1</emma:literal>
                </emma:interpretation>
                <emma:interpretation id="interp4" emma:lang="" emma:confidence="0">
                  <emma:literal>-</emma:literal>
                </emma:interpretation>
              </emma:one-of>
            </emma:emma>
          </inkml:annotationXML>
          <inkml:trace contextRef="#ctx0" brushRef="#br0">2258 14728 0,'17'0'47,"19"-17"-31,-1-1-16,71 18 15,-18 0 1,71-17 0,17 17-1,-70 0 1,-18 0 0,-53 0-16,-17 0 0,17 0 31,-17 0-16,0 0 1,-18-18 62,-18 18-78,-17 0 16,-1-18-16,-34 1 31,-36-19-15,35 19-1,19 17 1,-19 0 0,0-18-1,19 18-15,-1 0 16,17 0-1</inkml:trace>
          <inkml:trace contextRef="#ctx0" brushRef="#br0" timeOffset="26.8029">2505 14552 0</inkml:trace>
        </inkml:traceGroup>
        <inkml:traceGroup>
          <inkml:annotationXML>
            <emma:emma xmlns:emma="http://www.w3.org/2003/04/emma" version="1.0">
              <emma:interpretation id="{CBC7EBAE-842F-46CB-83A5-5669103B4471}" emma:medium="tactile" emma:mode="ink">
                <msink:context xmlns:msink="http://schemas.microsoft.com/ink/2010/main" type="inkWord" rotatedBoundingBox="4974,13688 6103,13688 6103,15099 4974,15099"/>
              </emma:interpretation>
              <emma:one-of disjunction-type="recognition" id="oneOf1">
                <emma:interpretation id="interp5" emma:lang="" emma:confidence="0">
                  <emma:literal>z</emma:literal>
                </emma:interpretation>
                <emma:interpretation id="interp6" emma:lang="" emma:confidence="0">
                  <emma:literal>I</emma:literal>
                </emma:interpretation>
                <emma:interpretation id="interp7" emma:lang="" emma:confidence="0">
                  <emma:literal>F</emma:literal>
                </emma:interpretation>
                <emma:interpretation id="interp8" emma:lang="" emma:confidence="0">
                  <emma:literal>a</emma:literal>
                </emma:interpretation>
                <emma:interpretation id="interp9" emma:lang="" emma:confidence="0">
                  <emma:literal>7</emma:literal>
                </emma:interpretation>
              </emma:one-of>
            </emma:emma>
          </inkml:annotationXML>
          <inkml:trace contextRef="#ctx0" brushRef="#br0" timeOffset="2377.7588">5133 13935 0,'0'17'141,"18"-17"-141,-1 18 16,1 0-16,52 35 15,19-18 1,-54 0-1,71-17 1,-71 17-16,18 0 16,70 36-1,1-1 1,-71-34-16,17 17 16,-34-36-16,-1 1 15,-18 0 1,1-1-1,17-17 1,-17 0 0</inkml:trace>
          <inkml:trace contextRef="#ctx0" brushRef="#br0" timeOffset="3041.1769">5838 14041 0,'-17'0'47,"-18"0"-32,-1 35-15,-105 141 16,-18 71 0,-17-35-1,123-106-15,-70 17 16,105-88 0,0-17-16,-17 35 15,17-35 16,1-1-15,-1 1 0</inkml:trace>
          <inkml:trace contextRef="#ctx0" brushRef="#br0" timeOffset="3890.2043">5151 13794 0,'17'0'94,"54"-18"-94,-1 18 15,18-18-15,89 1 16,-54-19 0,-52 36-1,-53-17-15,17 17 16,-18 0-16,19 0 16,-19 0-1,1 0 1,0 0-1</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9.89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7E60F60-720F-43F2-8D77-73BAD0B93554}" emma:medium="tactile" emma:mode="ink">
          <msink:context xmlns:msink="http://schemas.microsoft.com/ink/2010/main" type="inkDrawing" rotatedBoundingBox="2377,14770 2910,17586 2309,17699 1777,14884" semanticType="verticalRange" shapeName="Other">
            <msink:sourceLink direction="with" ref="{8382D463-4C1D-4180-992D-FAD9E9C42039}"/>
          </msink:context>
        </emma:interpretation>
      </emma:emma>
    </inkml:annotationXML>
    <inkml:trace contextRef="#ctx0" brushRef="#br0">2134 14817 0,'0'70'16,"0"1"-16,0-36 0,0 141 31,18 54 0,-18-124-15,18-54-16,-18 54 16,0-35-16,0-18 15,0 88 1,0-18 0,0-34-16,0 69 15,0-105-15,0-35 16,0 35-1,0-36 1,0 1-16,0 0 16,0-1-1,0 19 1,0-19-16,0 19 16,0 16-1,0 1 1,0-17-16,0-19 15,0 1 1,0 0 0,0-1-1,0 18 17,17 36-17,1-18-15,-1 0 16,-17 17-16,18 19 15,0 16-15,-1 1 16,-17-53 0,0 0-1,0-35 1,0-1 0,36 1 234,17 0-250,0-18 15,-18 17-15,53 1 16,-35-18-1,0 0 1,35 0 0,-53 0-16,18 0 15,-18 0 1,-17 0-16,0 0 16,-1 0-1</inkml:trace>
  </inkml:traceGroup>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19.91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3978790-E751-4CE9-A741-2D7BEA6B3CFE}" emma:medium="tactile" emma:mode="ink">
          <msink:context xmlns:msink="http://schemas.microsoft.com/ink/2010/main" type="inkDrawing" rotatedBoundingBox="2910,17586 2925,17586 2925,17601 2910,17601" shapeName="Other"/>
        </emma:interpretation>
      </emma:emma>
    </inkml:annotationXML>
    <inkml:trace contextRef="#ctx0" brushRef="#br0">2910 17586 0</inkml:trace>
  </inkml:traceGroup>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6:46.73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40DFF56-3F8E-4195-A07F-551AAFDE6319}" emma:medium="tactile" emma:mode="ink">
          <msink:context xmlns:msink="http://schemas.microsoft.com/ink/2010/main" type="writingRegion" rotatedBoundingBox="31921,15795 31750,12122 33088,12059 33259,15733"/>
        </emma:interpretation>
      </emma:emma>
    </inkml:annotationXML>
    <inkml:traceGroup>
      <inkml:annotationXML>
        <emma:emma xmlns:emma="http://www.w3.org/2003/04/emma" version="1.0">
          <emma:interpretation id="{A2996CED-0C66-483C-B67D-AFA4EE1FDF77}" emma:medium="tactile" emma:mode="ink">
            <msink:context xmlns:msink="http://schemas.microsoft.com/ink/2010/main" type="paragraph" rotatedBoundingBox="31921,15795 31750,12122 33088,12059 33259,15733" alignmentLevel="1"/>
          </emma:interpretation>
        </emma:emma>
      </inkml:annotationXML>
      <inkml:traceGroup>
        <inkml:annotationXML>
          <emma:emma xmlns:emma="http://www.w3.org/2003/04/emma" version="1.0">
            <emma:interpretation id="{A2AC1004-91C8-4D34-ADED-0722DD2BA436}" emma:medium="tactile" emma:mode="ink">
              <msink:context xmlns:msink="http://schemas.microsoft.com/ink/2010/main" type="line" rotatedBoundingBox="31921,15795 31750,12122 33088,12059 33259,15733"/>
            </emma:interpretation>
          </emma:emma>
        </inkml:annotationXML>
        <inkml:traceGroup>
          <inkml:annotationXML>
            <emma:emma xmlns:emma="http://www.w3.org/2003/04/emma" version="1.0">
              <emma:interpretation id="{7C9C7109-6FBF-4E1B-B9BF-19D6C7F4F39D}" emma:medium="tactile" emma:mode="ink">
                <msink:context xmlns:msink="http://schemas.microsoft.com/ink/2010/main" type="inkWord" rotatedBoundingBox="31921,15795 31881,14938 33219,14875 33259,15733"/>
              </emma:interpretation>
              <emma:one-of disjunction-type="recognition" id="oneOf0">
                <emma:interpretation id="interp0" emma:lang="" emma:confidence="0">
                  <emma:literal>f</emma:literal>
                </emma:interpretation>
                <emma:interpretation id="interp1" emma:lang="" emma:confidence="0">
                  <emma:literal>Y</emma:literal>
                </emma:interpretation>
                <emma:interpretation id="interp2" emma:lang="" emma:confidence="0">
                  <emma:literal>A</emma:literal>
                </emma:interpretation>
                <emma:interpretation id="interp3" emma:lang="" emma:confidence="0">
                  <emma:literal>7</emma:literal>
                </emma:interpretation>
                <emma:interpretation id="interp4" emma:lang="" emma:confidence="0">
                  <emma:literal>•</emma:literal>
                </emma:interpretation>
              </emma:one-of>
            </emma:emma>
          </inkml:annotationXML>
          <inkml:trace contextRef="#ctx0" brushRef="#br0">33232 15469 0</inkml:trace>
          <inkml:trace contextRef="#ctx0" brushRef="#br0" timeOffset="579.4378">33232 15469 0,'0'-17'16,"-18"17"-16,0 0 31,1 0-31,-1 0 31,0-18-15,1 0-1,-1 18 1,-52 0-16,-89 0 16,71 0-16,-36 0 15,1 0 1,35 0-1,52 0-15,19 0 16,-19 0-16,19 0 16,-1 0 15,0 0-31,1 0 47,-1 0-16,1 0-31,-1 0 31,0 0-15,1 0 0,-1 0-1,0 0 1,1 0-1,-1 0 1</inkml:trace>
          <inkml:trace contextRef="#ctx0" brushRef="#br0" timeOffset="1723.7335">32226 14922 0,'-17'18'172,"-19"17"-157,36-17-15,-17 17 16,-19 36-16,19-18 16,-19 17-1,19-52-15,17 17 16,-18-35 0,1 18-1,17 17-15,-18-17 16,18-1-16,-18 19 15,1-1 1,-1-17 0,0 17-1,1-17 1,17-1 0,53 1 187,-36-1-188,54 1-15,-36-18 16,36 35 0,-18 1-1,-36-36 1,1 0-1,0 17-15,17 1 16,-18 0-16,1-18 16,17 17-1,1 1 1,-19 0-16,1-18 16,0 0-1,-1 17 1,1-17-1</inkml:trace>
        </inkml:traceGroup>
        <inkml:traceGroup>
          <inkml:annotationXML>
            <emma:emma xmlns:emma="http://www.w3.org/2003/04/emma" version="1.0">
              <emma:interpretation id="{184F03D3-3AD4-482B-A778-B6CBB0EACEE8}" emma:medium="tactile" emma:mode="ink">
                <msink:context xmlns:msink="http://schemas.microsoft.com/ink/2010/main" type="inkWord" rotatedBoundingBox="31926,12770 31895,12115 32897,12068 32928,12724"/>
              </emma:interpretation>
              <emma:one-of disjunction-type="recognition" id="oneOf1">
                <emma:interpretation id="interp5" emma:lang="" emma:confidence="0">
                  <emma:literal>f</emma:literal>
                </emma:interpretation>
                <emma:interpretation id="interp6" emma:lang="" emma:confidence="0">
                  <emma:literal>7</emma:literal>
                </emma:interpretation>
                <emma:interpretation id="interp7" emma:lang="" emma:confidence="0">
                  <emma:literal>?</emma:literal>
                </emma:interpretation>
                <emma:interpretation id="interp8" emma:lang="" emma:confidence="0">
                  <emma:literal>A</emma:literal>
                </emma:interpretation>
                <emma:interpretation id="interp9" emma:lang="" emma:confidence="0">
                  <emma:literal>T</emma:literal>
                </emma:interpretation>
              </emma:one-of>
            </emma:emma>
          </inkml:annotationXML>
          <inkml:trace contextRef="#ctx0" brushRef="#br0" timeOffset="-14549.246">32914 12418 0,'-17'0'31,"-1"0"-15,-17 0-1,17 0 1,-35 0-1,0 0 1,0 0 0,18 0-1,17 0 1,1 0 0,-19 0-1,1 0 1,17 0-16,-17 0 15,18 0 1,-1 0 0,0 0-1,1 0-15,-1 0 16,-17 0 0,17 0-16,-17 0 15,17 0 16,1 0-31,-1 0 16,0 0 0,1 0-1,-1 0 79,0 0-94,1 0 16,-1 0 15,0 0-31,1 0 16,-1 0-1,0 0 16</inkml:trace>
          <inkml:trace contextRef="#ctx0" brushRef="#br0" timeOffset="-13324.5116">32262 12100 0,'-36'0'62,"1"36"-62,17-1 16,-17-18 0,35 1-16,-18 0 15,-17-18-15,35 17 0,-18-17 16,18 18-1,-35 0 1,18-18 0,-1 0-1,18 17 1,-35 1 0,17-18-1,0 18 1,1-18-1,17 17 64,0 1-48,0-1-16,0 1 1,17 35 0,1-35-1,17-1 1,-35 19 0,18-19-1,17-17 1,18 36 15,18-19-15,-36 18-1,0 1 1,-17-36-16,0 17 16,-1-17 15,1 0-31,-1 18 15,-17 0 1,36-18 0,-36 17-1,17-17 1</inkml:trace>
          <inkml:trace contextRef="#ctx0" brushRef="#br0" timeOffset="-13300.7041">32367 12735 0</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0:03.03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9CECE65-A073-464F-B57E-D650C386F77D}" emma:medium="tactile" emma:mode="ink">
          <msink:context xmlns:msink="http://schemas.microsoft.com/ink/2010/main" type="writingRegion" rotatedBoundingBox="7444,8749 23281,8749 23281,14461 7444,14461"/>
        </emma:interpretation>
      </emma:emma>
    </inkml:annotationXML>
    <inkml:traceGroup>
      <inkml:annotationXML>
        <emma:emma xmlns:emma="http://www.w3.org/2003/04/emma" version="1.0">
          <emma:interpretation id="{80153034-1A54-470E-AB34-FC0F7DEF27C2}" emma:medium="tactile" emma:mode="ink">
            <msink:context xmlns:msink="http://schemas.microsoft.com/ink/2010/main" type="paragraph" rotatedBoundingBox="7444,8749 23281,8749 23281,14461 7444,14461" alignmentLevel="1"/>
          </emma:interpretation>
        </emma:emma>
      </inkml:annotationXML>
      <inkml:traceGroup>
        <inkml:annotationXML>
          <emma:emma xmlns:emma="http://www.w3.org/2003/04/emma" version="1.0">
            <emma:interpretation id="{5416A734-5A87-4AB7-B0B1-0D347856088D}" emma:medium="tactile" emma:mode="ink">
              <msink:context xmlns:msink="http://schemas.microsoft.com/ink/2010/main" type="line" rotatedBoundingBox="7444,8749 23281,8749 23281,14461 7444,14461"/>
            </emma:interpretation>
          </emma:emma>
        </inkml:annotationXML>
        <inkml:traceGroup>
          <inkml:annotationXML>
            <emma:emma xmlns:emma="http://www.w3.org/2003/04/emma" version="1.0">
              <emma:interpretation id="{ECB53863-2A51-4FD1-B6F2-3CA298690DBB}" emma:medium="tactile" emma:mode="ink">
                <msink:context xmlns:msink="http://schemas.microsoft.com/ink/2010/main" type="inkWord" rotatedBoundingBox="23266,8749 23281,8749 23281,8764 23266,8764"/>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l</emma:literal>
                </emma:interpretation>
              </emma:one-of>
            </emma:emma>
          </inkml:annotationXML>
          <inkml:trace contextRef="#ctx0" brushRef="#br0">23266 8749 0</inkml:trace>
          <inkml:trace contextRef="#ctx0" brushRef="#br0" timeOffset="82979.6595">7444 14446 0</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4:18.63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715D9CFA-A70E-48A4-9CD4-25A387A3F41B}" emma:medium="tactile" emma:mode="ink">
          <msink:context xmlns:msink="http://schemas.microsoft.com/ink/2010/main" type="writingRegion" rotatedBoundingBox="6703,8572 6718,8572 6718,8587 6703,8587"/>
        </emma:interpretation>
      </emma:emma>
    </inkml:annotationXML>
    <inkml:traceGroup>
      <inkml:annotationXML>
        <emma:emma xmlns:emma="http://www.w3.org/2003/04/emma" version="1.0">
          <emma:interpretation id="{6B367E15-37C7-401C-B8C5-33FFB82F4318}" emma:medium="tactile" emma:mode="ink">
            <msink:context xmlns:msink="http://schemas.microsoft.com/ink/2010/main" type="paragraph" rotatedBoundingBox="6703,8572 6718,8572 6718,8587 6703,8587" alignmentLevel="1"/>
          </emma:interpretation>
        </emma:emma>
      </inkml:annotationXML>
      <inkml:traceGroup>
        <inkml:annotationXML>
          <emma:emma xmlns:emma="http://www.w3.org/2003/04/emma" version="1.0">
            <emma:interpretation id="{73789D82-27DB-4109-ACF2-F46CF4FF7C75}" emma:medium="tactile" emma:mode="ink">
              <msink:context xmlns:msink="http://schemas.microsoft.com/ink/2010/main" type="line" rotatedBoundingBox="6703,8572 6718,8572 6718,8587 6703,8587"/>
            </emma:interpretation>
          </emma:emma>
        </inkml:annotationXML>
        <inkml:traceGroup>
          <inkml:annotationXML>
            <emma:emma xmlns:emma="http://www.w3.org/2003/04/emma" version="1.0">
              <emma:interpretation id="{6F8FAA28-6E6F-40D1-BE23-7EA7AB12E36B}" emma:medium="tactile" emma:mode="ink">
                <msink:context xmlns:msink="http://schemas.microsoft.com/ink/2010/main" type="inkWord" rotatedBoundingBox="6703,8572 6718,8572 6718,8587 6703,8587"/>
              </emma:interpretation>
            </emma:emma>
          </inkml:annotationXML>
          <inkml:trace contextRef="#ctx0" brushRef="#br0">6703 8572 0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4:56.92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A02EB56-198F-4D5B-9E73-000D6F619071}" emma:medium="tactile" emma:mode="ink">
          <msink:context xmlns:msink="http://schemas.microsoft.com/ink/2010/main" type="inkDrawing" rotatedBoundingBox="13029,15027 22104,14262 22119,14429 13043,15194" rotationAngle="485798244">
            <msink:destinationLink direction="with" ref="{9D9DDA07-D3D0-44F3-9A70-4A807ED26FA1}"/>
          </msink:context>
        </emma:interpretation>
      </emma:emma>
    </inkml:annotationXML>
    <inkml:trace contextRef="#ctx0" brushRef="#br0">13035 15099 0,'0'-18'63,"0"1"-63,53-1 15,0 18 1,-18 0-1,89-35 1,-54 35-16,54 0 16,-71 0-16,0 0 15,52 0 1,37 0 0,16 0-1,-70 0 1,-17 0-1,-18 0 1,-18 0-16,18 0 16,-18 0-1,18 0-15,18 0 16,17 0 0,-53 0-1,-17 0-15,0 0 16,-1 0-16,1 0 0,0 0 15,-1 0 1,18 0 0,18 0-1,-17 0-15,17 0 16,-36 0-16,18 0 16,1 0-1,-1 0 1,-17 0-1,-1 0 1,1 0 0</inkml:trace>
    <inkml:trace contextRef="#ctx0" brushRef="#br0" timeOffset="2579.1979">19844 14499 0,'17'0'94,"1"0"-63,0 0-15,17 0-16,53 0 15,53 0 1,-17 0 15,-54-17-31,1-1 16,-36 18-16,-17 0 15,35 0 1,-36 0 0,36-18-1,53 1 1,0-19-1,17 19 1,-87-1-16,34 18 16,-52 0-1,17 0-15,0 0 16,1 0 0,-1 0-1,35 0 1,1 0-16,-18 0 0,70 0 31,19 18-15,-90-18-16,37 35 15,-54-35-15,-17 0 16,17 0 0,-18 0-1,1 0 1,0 0-1,35 0 1,-36 18 0,1-18-16,17 0 15,-17 0 1,0 0 15,-1 0-31</inkml:trace>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59:35.172"/>
    </inkml:context>
    <inkml:brush xml:id="br0">
      <inkml:brushProperty name="width" value="0.05292" units="cm"/>
      <inkml:brushProperty name="height" value="0.05292" units="cm"/>
      <inkml:brushProperty name="color" value="#FF0000"/>
    </inkml:brush>
  </inkml:definitions>
  <inkml:trace contextRef="#ctx0" brushRef="#br0">12277 16545 0,'35'18'15,"35"0"1,54 17-16,1040 335 47,-987-405 218,175-71-265,230-35 0,247-18 16,900-123 0,-812 211-16,618 1 15,-865 35 1,0-1-16,301 1 15,-160 35 1,-405 35 0,123 89-1,-282-54-15,-36 1 16,142 88 0,35 17-1,-300-158 1,-17-1-16,52 36 15,-70-35-15,-17-18 16,-1 0 0,53-18 202,124-35-218,88-52 0,246-54 16,425-141 0,-213 124-1,-211 70 1,-371 70-16,142-52 16,-195 71-1,1-1-15,-1 0 16,36 1-1,-106-1 1,17 0-16,-17 18 16,-17-17-16,-1 17 0,0-18 15,-17 18 1,52-18 0,1 18-1,-18 0 1,-18 0-1,-17 0 1,17 0 0,-17 0-1,17 0 1</inkml:trace>
  <inkml:trace contextRef="#ctx0" brushRef="#br0" timeOffset="3574.0884">12682 15681 0,'18'0'47,"0"0"-32,17-18 1,565-193 31,-195 105-32,-17-71 1,-194 107-16,142-89 16,-195 89-16,-36 17 15,37-71 1,-54 36-1,-35 0-15,70-106 16,-52 35 0,35-53-16,123-493 15,-123 281 17,-71 125-17,0 157 1,-17 19-1,-18 88 1,0 17 0,0 0-1,0 1 1,18-1 0,34-17-1,-16-36 251,-1 1-251,53-36-15,0 0 0,-35-17 16,141-160 0,-105 72-1,-37 105 17,1 18-17,-35 35-15,17 0 16,18-18-16,-35 18 15,70-35 1,-17 18 0,-54 34-1,-17 19-15,36-1 16,-19 0 0,-17 1-1,18-1 1,17 18-16,53-53 15,-52 36 1,16-19-16,54-17 16,-53 36-1,-35-1 1,17 1 0,-17 17-16,-1 0 15,89-36 1,0-17-1,-53 36-15,53-19 16,-53 19-16,-18-1 16,53 18-1,18 0 1,-53 0-16,70 18 16,-52-18-1,17 17-15,53 1 16,-35 17-1,106 1 1,-89-19 0,-17 1-1,18 0 17,140 70-17,-52 53 1,-1 0-1,-52-35 1,-88-53 0,-36-36-16,18 54 15,-35-53-15,35 17 16,35 53 0,53 53-1,-53-70-15,53 52 16,-53-52-1,-52-36-15,34 18 16,-17 0 0,18 17-1,-18-17 1,17 18 15,1-1-15,-36-34-16,53 70 15,-53-71-15,1 0 204,-1-17-204,71 70 15,53 0-15,52 0 16,230 159-1,-35-53 1,-247-106-16,105 71 16,-193-106-16,35 18 15,17-18 1,-35 0 0,-52-18-16,87 53 15,-70-35 1,18-18-16,34 36 15,-34-36 1,-36 0 0,18-17-1,71 17 1,-1 18 15,89 18-15,-124-54-1,-18 1 1,19 17 0,69 1-1,-52-19 1,0 1 0,-18-1-1,36 36 1,-89-35-1,0 0 1,18-18 0,0 0-1,-35 0 1,35 0 0,-36 0-16,1 0 15,0 0 1,17 17-1,-17 1-15,52-18 16,-52 18-16,17-18 16,18 17-1,17 1 1,-52-18-16,35 0 16,-18 0-1,1 17-15,16 1 16,1 17-1,-35-35-15,17 0 16,-17 0 0,0 0-1,-1 0 1</inkml:trace>
  <inkml:trace contextRef="#ctx0" brushRef="#br0" timeOffset="5881.0139">18344 9366 0,'18'53'32,"0"53"-32,17 70 15,18 36-15,0 70 16,17 247-1,-52-299-15,53 140 16,-54-229 0,18 18-16,-17 106 15,-18 34 1,0-122 0,0 158-1,0-194-15,0 35 16,18 89-1,-18-53 1,0-106-16,0 17 16,0-35-16,0-17 15,17 88 1,1 17 0,-18 106-1,0-176 1,0 17-1,0-17 1,0 71 0,0-124-1,0 0 17,0-18-17,0-18 1,0 1-1,0 0 1,0-1 0,18 19-16,-18-19 15,0 19-15,17-19 0,-17 54 16,18-36 0,-18 36-1,0-36 1,0-18-1,0 1 1,0 0 0,0-1-1,0 19 1,0-1 0,0-17-16,0-1 15,0 1 1,0 0-1,0-1 1,0 1 0,0-1-1,0 72 1,0-19 0,0-52-1,0-1 1,0 1-1,0 0 1,0-1 15,0 1 1,0 0-17,0-1 1,0 19-1,0-1 1,0 18 0,0-36-16,0 1 15,0 0 1,0-1 0,0 1-1,0 0 48</inkml:trace>
  <inkml:trace contextRef="#ctx0" brushRef="#br0" timeOffset="6737.9197">18609 16951 0</inkml:trace>
  <inkml:trace contextRef="#ctx0" brushRef="#br0" timeOffset="6768.6278">18609 16951 0</inkml:trace>
  <inkml:trace contextRef="#ctx0" brushRef="#br0" timeOffset="6821.2011">18680 16916 0,'0'0'16,"17"0"-16</inkml:trace>
  <inkml:trace contextRef="#ctx0" brushRef="#br0" timeOffset="6854.4322">18821 16880 0,'35'0'0</inkml:trace>
  <inkml:trace contextRef="#ctx0" brushRef="#br0" timeOffset="6893.122">18909 16880 0,'0'0'0,"18"0"0,-1 0 16,1 0-16</inkml:trace>
  <inkml:trace contextRef="#ctx0" brushRef="#br0" timeOffset="6956.1121">19015 16916 0,'17'17'16,"1"19"0</inkml:trace>
  <inkml:trace contextRef="#ctx0" brushRef="#br0" timeOffset="7057.7937">18979 17357 0</inkml:trace>
  <inkml:trace contextRef="#ctx0" brushRef="#br0" timeOffset="7696.1066">18979 17357 0,'-17'0'16,"34"0"109,19 0-110,52 0 1,-18 0-1,-17 17 1,0 1 0,-17 0-16,-1 17 15,-18-35 1,19 17-16,-19 36 16,19 0-1,-19-17-15,-17 34 16,0-35-1,0-17-15,-17 35 32,-1-18-17,0-35-15,-52 36 16,52-36-16,-35 17 16,-35 1-1,-18-1 1,71-17-16,-36 0 15,54 0-15,-18 0 16,-1 0-16,-34-17 16,17-1-1,35 1-15,-70-36 32,35 17-17,35 19-15,-35-19 16,53 19-1,-17 17-15,-1 0 16,1-18 0,-1 1-1</inkml:trace>
  <inkml:trace contextRef="#ctx0" brushRef="#br0" timeOffset="9302.5482">20108 17074 0,'0'-17'47,"0"-1"-32,-17 1 1,-1 17-16,-17 0 0,17-18 16,-17 0-16,-36 18 15,36 0 1,0 0-16,-1 0 31,19 0-15,-1 0-16,1 0 15,-1 0 1,0 0-16,1 0 16,-19 36-1,19-19-15,-19 18 16,36-17-16,-17-18 16,17 35-1,0-17 1,0 17-1,0 1 1,17-19 0,19 1-1,-19-1 1,19-17 0,-19 0-16,19 0 15,-19 0 1,18 0-1,18 0 1,-35 0 0,17-17-1,1-1 1,-19 1 0,-17-1-16,0 0 31,0 1-31,0-1 15,0 0 1,0 1-16,0-1 31,18 18 79,-1 0-110,1 0 15,0 18-15,17-1 16,18 72 0,18-1-1,-36-35-15,18 52 16,-53-87-1,17 35-15,-17 18 16,18 17 0,-18 0-1,0-53 17,0-17-17,0 17 1,-18 18-1,-17-35-15,17 17 16,1-17-16,-1-1 31,1 1-31,-1-18 32,0 0-1,1 0-31</inkml:trace>
  <inkml:trace contextRef="#ctx0" brushRef="#br0" timeOffset="13312.8446">21572 12012 0,'18'0'15,"0"0"17,-1 35-32,19 1 15,69 211 1,-52-71-1,-17-105 1,-19-19 0,1-16-1,-18-19 1,17 1-16,1 35 16,-18 0-1,35 35 1,-35-35-1,0 0-15,0 35 16,0-70-16,0-1 16,0 19-1,0-19 1,0 36 0,0 88-1,18 53 1,-18-17-1,0-71-15,0-1 16,0-69 0,0-19-16,0 19 15,0 34 17,0-17-32,0 141 15,0-70-15,0-36 16,0 159-1,0-194 1,0-36-16,0 18 16,0-17-1,0 0 1,0 52 0,0 54-1,0-89 1,0 0-1,0-17 1,0 0 0,0-1 15,0 36-15,0-35-1,0-1-15,0 1 16,0 0-16,0-1 0,0 1 15,0 0 17,0-1-32,0 36 15,0-35 1,0 70 0,0-53-1,18 71 1,-18-35-1,0-36 1,0-17 0,0-1-1,0 1 1</inkml:trace>
  <inkml:trace contextRef="#ctx0" brushRef="#br0" timeOffset="14755.4531">22066 16775 0,'0'-18'188,"18"18"-172,0-18-16,-1 1 15,18 17-15,-17-18 16,53 0-1,-18 1 1,-1-1 0,-16 18-1,17 0 1,-36 0 0,19 0-1,-1 0 1,-35 35-1</inkml:trace>
  <inkml:trace contextRef="#ctx0" brushRef="#br0" timeOffset="15616.545">22313 17163 0,'18'0'62,"17"0"-46,18 0-1,0 17 1,17-17 0,1 36-1,0-19 1,-36 1-16,71 35 31,-89-36-15,-17 1-1,18-18 1,0 18-16,-18 17 16,17-35-16,-17 18 15,0 34 1,0 37-1,-17-54-15,-1 53 16,0-53-16,-17-17 16,0 35-1,17-35 1,-17-18-16,17 35 16,-17-17-1,17-18-15,-52 35 16,17-18-1,0 1 1,0-18 0,18 0-16,17 0 15,-17 0 1,0 0 0,-18-18-1,17 1 1,19-1-1,-1 18 1,-17-35 0,17 17-1,1 18 1,17-35 0,-36 0-1,19 17 1</inkml:trace>
  <inkml:trace contextRef="#ctx0" brushRef="#br0" timeOffset="17039.3749">23548 16827 0,'-18'0'0,"1"0"15,-1 0-15,0 0 16,1 0-16,-1 0 15,-17 0 1,17 0 0,1 0-1,-1 0-15,-17 0 32,-1 0-17,1 53 1,17-35-1,-17 0 1,35-1-16,-18-17 16,18 18-16,0 0 15,0-1 1,0 71 0,18-35-16,17 18 15,-35-53-15,18 17 16,-18-18-1,18 1 17,-18 0-17,17-1 1,1-17 0,0 0-1,-1 0-15,19 0 16,-19 0-16,1 0 15,17 0 1,-17 0 0,-1 0-16,19-35 15,-19 0 1,1-18-16,0 35 16,-1-70-1,-17 70-15,0-52 16,0 52-1,0-17-15,0-18 16,0 35 0,0 1-1,0-1-15,0 0 16,18 54 109,-1 34-125,19 1 16,-1 52-1,-17-87 1,-1-1-1,-17 0 1,0 0 0</inkml:trace>
  <inkml:trace contextRef="#ctx0" brushRef="#br0" timeOffset="17073.5948">23724 17268 0,'0'36'0,"0"17"16,0-18-16</inkml:trace>
  <inkml:trace contextRef="#ctx0" brushRef="#br0" timeOffset="17165.3535">23724 17445 0,'0'17'15,"0"1"17</inkml:trace>
  <inkml:trace contextRef="#ctx0" brushRef="#br0" timeOffset="17571.7737">23724 17533 0,'0'71'16,"0"-18"-16,0-177 0,0 336 16,0-142-16,0-17 15,0-35-15,0 35 16,0-36-1,0 1 1,0 0 0,-17 17-1,-19-35 1,1 18 15,-35-1-15,52 1-16,-35-18 15,35 0 1,1 0-16,-1 0 16,-17 0-1,17-18 1,-17 1 0,17 17-1,1 0 1,-1 0-16,0-18 31,18 0-31,-17 18 16,-1-17-1,0-1 1</inkml:trace>
  <inkml:trace contextRef="#ctx0" brushRef="#br0" timeOffset="18882.0295">22472 16669 0,'0'17'141,"0"1"-126,0 0-15,0 17 16,0 18 0,0-18-1,0 0 1,0-17 0,0 0-1,0-1 1,-18 36-1,1-17 1,-1 16 0,18-34-1,0 17 1,-18-17 46,1-18-62,17 18 16,-18-1 0,18 1-16,-35 0 15,17-18 1,1 0 0,17 17-1,-18-17 1,0 0 15</inkml:trace>
  <inkml:trace contextRef="#ctx0" brushRef="#br0" timeOffset="19818.0047">23019 13123 0,'-18'0'63,"-246"335"-16,-72 89 0,142-248 0,141-88-1,1-35 17,34-53-63</inkml:trace>
  <inkml:trace contextRef="#ctx0" brushRef="#br0" timeOffset="21142.4654">24271 13988 0,'-35'70'47,"-36"1"-47,-17 70 16,0-18-16,0 71 15,-1-88-15,-34 53 16,88-106-16,17-36 16,-35 36-1,0-17 1,18-1-16,-18 36 15,18-54 1,0 1-16,-1 17 16,19-17-1,-1-1 1,-17 1 15,17-18-15,-17 35-1,17 1-15,-17-1 16,0-18-16,17 19 16,-17-19-1,-1 19 1,19-19 0,-1-17-1,18 36 1,-53-19-1,-17 71 1,17-35-16,-35 53 16,70-71-1,0-17 1,1 0-16,-1-1 31,0 1-15</inkml:trace>
  <inkml:trace contextRef="#ctx0" brushRef="#br0" timeOffset="22391.9361">25435 14217 0,'0'18'31,"-17"-1"-15,-1 18-16,0 18 15,-35 0 1,1 18 0,-1-18-1,35-53-15,-35 70 16,35-70-16,18 18 16,-53 17-1,18 1 1,18-19-16,-19 36 15,19-18 1,-1 1-16,-53 52 16,19 18-1,34-89 1,-17 36 0,35-17-16,-36-1 15,19-18 1,-36 72-1,18-36-15,-18 35 16,17-53-16,19 0 16,-1 1-1,0-1 1,-35 18 0,1 53-1,-1-53 1,35-18-1,0-35-15,18 17 16,-17 1 0</inkml:trace>
  <inkml:trace contextRef="#ctx0" brushRef="#br0" timeOffset="23070.3257">26723 14429 0,'-35'35'16</inkml:trace>
  <inkml:trace contextRef="#ctx0" brushRef="#br0" timeOffset="23765.1867">26688 14464 0,'-36'35'0,"1"0"15,0 18-15,17 0 16,-52 88-1,-1-35 1,-17 18 0,-36 17-1,71-53 1,-35 53 0,-35 71-1,52-36 1,36-141-1,17 1 1,1-1 0,-19 18-1,1-18 1,0 36 0,17-36-16,-17 0 15,0 1 1,35-1-1,-18-18-15,0-17 16,18 18-16,0 0 16,-53 35-1,18-18 1,18-17-16,-1 17 16,0-35-1,18 18-15,-17-18 16,-1 17-1,18 1 95,0-1-110,-18 1 15,-17-18-15,17 71 16,-34-54 0,52 19 15,-36-19-15,19 1-1,-1-1 1,0 1-1</inkml:trace>
  <inkml:trace contextRef="#ctx0" brushRef="#br0" timeOffset="31926.2019">21996 14005 0,'17'0'15,"1"0"-15,-18 18 16,18 0-1,35 17 1,52 53 0,-16 0-16,87 71 15,-88-71 1,-17-35-16,35 53 31,35 35-15,0-18-1,35 54 1,1-1 0,17-17-1,-124-71-15,124 18 16,-123-18-16,-1-35 16,54 35-1,-54-17 1,-34-53-16,-19-1 15,-17 1 1,35-1-16,54 72 16,16-1-1,72 53 1,-71-70 0,-53-19 15,-18-34-16,-17 0 1,-1-18 0</inkml:trace>
  <inkml:trace contextRef="#ctx0" brushRef="#br0" timeOffset="33226.4456">23777 13441 0,'0'17'63,"18"1"-63,17 53 16,36 34-16,158 142 15,-17-17 1,52-1-1,-123-88 1,-52-53 0,-19 1-1,36-1 17,-36-35-32,301 264 31,-265-246-31,-18 17 15,18 18 1,-89-89-16,36 19 16,-53-1-16,18-35 15,17 35 1,18 18 0,-18-35-16,71 52 15,-88-34 1,17-1-16,36 18 15,-54-18 1,72 53 0,-37-35-1,1 0 17,0 53-17,18-36 1,-53-70-1,-1 18 1,-17 0 0,71 35-1,-54-36 1,1 1 0,-18 0-1</inkml:trace>
  <inkml:trace contextRef="#ctx0" brushRef="#br0" timeOffset="48673.7285">26106 14058 0,'17'-17'47,"18"17"-47,18 0 15,18 0-15,105 0 16,18 52 15,-17-16-15,-124-19-16,70 19 15,-52-19-15,-1 1 16,71 17 0,-17 0-1,-54-35-15,71 36 16,-70-19-16,17 1 16,106 53-1,0-36 1,-106-17-16,89 17 15,-89-35 1,-17 17-16,123 36 31,-124-53-15,-17 18 0,18 0-1,-18-1-15,0-17 16,52 36-1,19-19 1,-54 1-16,19-18 16,-19 0-16,-35 0 15,71 0 1,-35 17 0,-18-17-16,17 18 15,-17 0-15,-18-18 16,36 0-1,-18 0 1,-18 0-16,18 0 16,-35 0-1,17 0-15,0 0 16,1 0 15,-1 0-31,-17 0 16,17 0-16,-18 0 15,1 0 1,0 0 0,-1 0-1</inkml:trace>
  <inkml:trace contextRef="#ctx0" brushRef="#br0" timeOffset="52586.628">14711 15963 0</inkml:trace>
  <inkml:trace contextRef="#ctx0" brushRef="#br0" timeOffset="53077.4966">16298 15363 0</inkml:trace>
  <inkml:trace contextRef="#ctx0" brushRef="#br0" timeOffset="54001.9348">20849 14623 0</inkml:trace>
  <inkml:trace contextRef="#ctx0" brushRef="#br0" timeOffset="54653.4537">17851 13794 0,'0'0'0</inkml:trace>
  <inkml:trace contextRef="#ctx0" brushRef="#br0" timeOffset="64507.1921">26617 13176 0,'-35'0'16,"0"18"0,-1 35-1,1 17-15,-18 160 16,35-142-16,-17-18 15,0 54 1,-18 35 0,18-89-16,-71 142 15,71-124-15,-36 0 16,36-17 0,-18-1-1,35-52-15,1-18 16,-1 35-1,0-35-15,1 18 16,-19 0 0,19-1-1,-1-17-15,18 18 16,-18 17 0,1-35-16,-19 53 31,1-35-16,18-1-15,-1 19 16,0-19 0,18 18-1,-35 1 1,17-19 0,18 1-1</inkml:trace>
  <inkml:trace contextRef="#ctx0" brushRef="#br0" timeOffset="65533.8318">25576 14711 0,'0'17'62,"0"1"-46,0 35-16,0 35 16,0-17-1,0-1 16,0-52-15,0 17 0,0-17-1,18 17 1,0-35-16,-18 18 16,0-1-16,0 1 62,0 0-46,17-18 62,19 0-63,-19 0 1,1 0 0,17 0-16,0-18 15,18-35 1,18 18 0,-53 17-1,-1 1-15,1 17 16,-18-18-16,17 18 15,1 0 1,0 0 15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4:40.12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53D1FDF-323A-4056-8275-F715990EB0BC}" emma:medium="tactile" emma:mode="ink">
          <msink:context xmlns:msink="http://schemas.microsoft.com/ink/2010/main" type="writingRegion" rotatedBoundingBox="2952,13798 1953,13315 2168,12872 3167,13355"/>
        </emma:interpretation>
      </emma:emma>
    </inkml:annotationXML>
    <inkml:traceGroup>
      <inkml:annotationXML>
        <emma:emma xmlns:emma="http://www.w3.org/2003/04/emma" version="1.0">
          <emma:interpretation id="{21496852-4185-4845-98A1-32BA45C8A3EC}" emma:medium="tactile" emma:mode="ink">
            <msink:context xmlns:msink="http://schemas.microsoft.com/ink/2010/main" type="paragraph" rotatedBoundingBox="2952,13798 1953,13315 2168,12872 3167,13355" alignmentLevel="1"/>
          </emma:interpretation>
        </emma:emma>
      </inkml:annotationXML>
      <inkml:traceGroup>
        <inkml:annotationXML>
          <emma:emma xmlns:emma="http://www.w3.org/2003/04/emma" version="1.0">
            <emma:interpretation id="{2901B353-3E47-446F-8373-899ECEBAD839}" emma:medium="tactile" emma:mode="ink">
              <msink:context xmlns:msink="http://schemas.microsoft.com/ink/2010/main" type="line" rotatedBoundingBox="2952,13798 1953,13315 2168,12872 3167,13355"/>
            </emma:interpretation>
          </emma:emma>
        </inkml:annotationXML>
        <inkml:traceGroup>
          <inkml:annotationXML>
            <emma:emma xmlns:emma="http://www.w3.org/2003/04/emma" version="1.0">
              <emma:interpretation id="{D8DB85FB-1C69-4E10-88B0-6A45C6DB0CBA}" emma:medium="tactile" emma:mode="ink">
                <msink:context xmlns:msink="http://schemas.microsoft.com/ink/2010/main" type="inkWord" rotatedBoundingBox="2952,13798 1953,13315 2168,12872 3167,13355"/>
              </emma:interpretation>
              <emma:one-of disjunction-type="recognition" id="oneOf0">
                <emma:interpretation id="interp0" emma:lang="" emma:confidence="0">
                  <emma:literal>JYT</emma:literal>
                </emma:interpretation>
                <emma:interpretation id="interp1" emma:lang="" emma:confidence="0">
                  <emma:literal>TYT</emma:literal>
                </emma:interpretation>
                <emma:interpretation id="interp2" emma:lang="" emma:confidence="0">
                  <emma:literal>FYT</emma:literal>
                </emma:interpretation>
                <emma:interpretation id="interp3" emma:lang="" emma:confidence="0">
                  <emma:literal>f.</emma:literal>
                </emma:interpretation>
                <emma:interpretation id="interp4" emma:lang="" emma:confidence="0">
                  <emma:literal>s...</emma:literal>
                </emma:interpretation>
              </emma:one-of>
            </emma:emma>
          </inkml:annotationXML>
          <inkml:trace contextRef="#ctx0" brushRef="#br0">2064 13088 0</inkml:trace>
          <inkml:trace contextRef="#ctx0" brushRef="#br0" timeOffset="713.9291">2064 13088 0,'17'0'31,"1"0"-15,35 35 0,0-17-1,0 0 1,0-1 0,17 19-1,-52-36 1,17 17-1,-17 18 1,17-17 0,-17 0-1,17-1 1,0 1 0,-17 0-1,0-1 16,-1 1-15,1-18 0,-1 0-1,1 18 1,-18-1 0,18 1-1,-1-1 1,1 19-1,17-36 1,-35 17 0,18 1-1,0 0 1,-18-1-16,17-17 16,-17 18 93</inkml:trace>
          <inkml:trace contextRef="#ctx0" brushRef="#br0" timeOffset="1376.2183">2505 13582 0,'17'0'15,"1"0"1,17 0-16,-17 0 16,70 0-1,-35 0 1,-18 0-1,-17 0-15,17 0 16,-17 0 0,17 0-1,-17 0-15,35 18 16,-18-18 0,-17 0-1,-1 0 16,1 0-15</inkml:trace>
          <inkml:trace contextRef="#ctx0" brushRef="#br0" timeOffset="1412.9909">3034 13600 0</inkml:trace>
          <inkml:trace contextRef="#ctx0" brushRef="#br0" timeOffset="1455.5771">3034 13600 0</inkml:trace>
          <inkml:trace contextRef="#ctx0" brushRef="#br0" timeOffset="2112.1579">3052 13300 0,'0'17'15,"-18"19"1</inkml:trace>
          <inkml:trace contextRef="#ctx0" brushRef="#br0" timeOffset="2558.1276">3034 13353 0,'-18'17'0,"1"19"31,17-19 0,0 1 0,0-1 47,-18 1-78,18 0 0,-18 17 32,1-35-17,-1 18-15,18-1 16</inkml:trace>
        </inkml:traceGroup>
      </inkml:traceGroup>
    </inkml:traceGroup>
  </inkml:traceGroup>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4:54.89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7F2C930-E3F6-494F-94A8-9B31FB455511}" emma:medium="tactile" emma:mode="ink">
          <msink:context xmlns:msink="http://schemas.microsoft.com/ink/2010/main" type="writingRegion" rotatedBoundingBox="14093,12788 14852,12788 14852,13882 14093,13882"/>
        </emma:interpretation>
      </emma:emma>
    </inkml:annotationXML>
    <inkml:traceGroup>
      <inkml:annotationXML>
        <emma:emma xmlns:emma="http://www.w3.org/2003/04/emma" version="1.0">
          <emma:interpretation id="{A7AEA4DB-C44B-4272-911A-3D43C0987DAC}" emma:medium="tactile" emma:mode="ink">
            <msink:context xmlns:msink="http://schemas.microsoft.com/ink/2010/main" type="paragraph" rotatedBoundingBox="14093,12788 14852,12788 14852,13882 14093,13882" alignmentLevel="1"/>
          </emma:interpretation>
        </emma:emma>
      </inkml:annotationXML>
      <inkml:traceGroup>
        <inkml:annotationXML>
          <emma:emma xmlns:emma="http://www.w3.org/2003/04/emma" version="1.0">
            <emma:interpretation id="{C22D4D40-B369-4C2A-A839-AED34F8AA026}" emma:medium="tactile" emma:mode="ink">
              <msink:context xmlns:msink="http://schemas.microsoft.com/ink/2010/main" type="line" rotatedBoundingBox="14093,12788 14852,12788 14852,13882 14093,13882"/>
            </emma:interpretation>
          </emma:emma>
        </inkml:annotationXML>
        <inkml:traceGroup>
          <inkml:annotationXML>
            <emma:emma xmlns:emma="http://www.w3.org/2003/04/emma" version="1.0">
              <emma:interpretation id="{8DA3A914-2A22-4D0C-A774-08BC4A50B9C9}" emma:medium="tactile" emma:mode="ink">
                <msink:context xmlns:msink="http://schemas.microsoft.com/ink/2010/main" type="inkWord" rotatedBoundingBox="14093,12788 14852,12788 14852,13882 14093,13882"/>
              </emma:interpretation>
              <emma:one-of disjunction-type="recognition" id="oneOf0">
                <emma:interpretation id="interp0" emma:lang="" emma:confidence="0">
                  <emma:literal>@</emma:literal>
                </emma:interpretation>
                <emma:interpretation id="interp1" emma:lang="" emma:confidence="0">
                  <emma:literal>0</emma:literal>
                </emma:interpretation>
                <emma:interpretation id="interp2" emma:lang="" emma:confidence="0">
                  <emma:literal>6</emma:literal>
                </emma:interpretation>
                <emma:interpretation id="interp3" emma:lang="" emma:confidence="0">
                  <emma:literal>B</emma:literal>
                </emma:interpretation>
                <emma:interpretation id="interp4" emma:lang="" emma:confidence="0">
                  <emma:literal>O</emma:literal>
                </emma:interpretation>
              </emma:one-of>
            </emma:emma>
          </inkml:annotationXML>
          <inkml:trace contextRef="#ctx0" brushRef="#br0">14270 13159 0,'0'35'141,"0"-17"-125,0 17-1,0-18-15,0 19 16,0-19 0,0 19-1,0-1 1,0 0-16,0 18 15,0-18 1,0-17 0,17 35-1,-17-18 1,0-17 0,18 17-1,35 0 16,-53-17-31,35 17 16,-35-17-16,18 0 16,0-18-1,-1 35 1,1-17 0,0-1-1,34 1 1,-34-18-1,0 0 1,-1 0 0,1 0-1,0 0 1,17-18 0,-17 18-1,34-17-15,-16-1 16,-36 0-16,53-17 31,-36 17-15,1 1-1,-18-1 17,0 0-17,0-17 1,0-18-1,0-53 1,0-17 0,-35 17-1,-1 71 1,19 0 0,-36-36-1,-18 0 16,1-17-15,52 35 0,-35 0-1,36 36-15,-19-1 16,36 0-16,-17 1 0,-1 17 16,18-18-1,-18 18 1,1 0-1,-1 0 1,-17 0 0,17 0-1,0 0 1,1 0 15,-1 0-31,1 0 16,-1 18 15,0-1-15,1 19-1,-1 52 1,-17-18 0,17-34-16,0-19 15,18 19-15,0-19 16,0 19-1,0-19 1,0 19-16,0-19 16,0 1-1,0-1-15,0 19 16,0-19 15,0 1-31,0 0 31,0-1 63,0 1-31</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4:56.93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63ECBE0-B3D3-442A-921B-CBED091F5A90}" emma:medium="tactile" emma:mode="ink">
          <msink:context xmlns:msink="http://schemas.microsoft.com/ink/2010/main" type="inkDrawing" rotatedBoundingBox="15046,15011 15061,15011 15061,15026 15046,15026" shapeName="Other"/>
        </emma:interpretation>
      </emma:emma>
    </inkml:annotationXML>
    <inkml:trace contextRef="#ctx0" brushRef="#br0">15046 15011 0</inkml:trace>
  </inkml:traceGroup>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4:57.88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D9DDA07-D3D0-44F3-9A70-4A807ED26FA1}" emma:medium="tactile" emma:mode="ink">
          <msink:context xmlns:msink="http://schemas.microsoft.com/ink/2010/main" type="inkDrawing" rotatedBoundingBox="15100,14481 15161,15662 15119,15664 15058,14484" semanticType="callout" shapeName="Other">
            <msink:sourceLink direction="with" ref="{9A02EB56-198F-4D5B-9E73-000D6F619071}"/>
          </msink:context>
        </emma:interpretation>
      </emma:emma>
    </inkml:annotationXML>
    <inkml:trace contextRef="#ctx0" brushRef="#br0">15099 14482 0,'0'35'125,"0"0"-109,0 106 15,0 106 16,0-53 0,0-176-47,0 52 16,0-52-1,0 17-15,18 36 16,-1-18-16,1 35 16,-18-53-1,0-17-15,0 35 16,0-36-1,0 19 17,0-19-17</inkml:trace>
  </inkml:traceGroup>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5:00.74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8C82C00-26DB-43E0-928B-8FC217AAC13E}" emma:medium="tactile" emma:mode="ink">
          <msink:context xmlns:msink="http://schemas.microsoft.com/ink/2010/main" type="inkDrawing" rotatedBoundingBox="20020,14429 20020,15064 20005,15064 20005,14429" shapeName="Other"/>
        </emma:interpretation>
      </emma:emma>
    </inkml:annotationXML>
    <inkml:trace contextRef="#ctx0" brushRef="#br0">20020 14429 0,'0'35'188,"0"-17"-188,0 34 0,0 1 16,0 0-1,0-35 16,0 17-15,0 18 0,0-35-16,0 88 15,0-89-15,0 18 16,0 18 0,0-17-1,0-19 1,0 1-1,0 0 17</inkml:trace>
  </inkml:traceGroup>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5:35.27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FD007A8-329B-4EA9-B870-709AFA5E47B0}" emma:medium="tactile" emma:mode="ink">
          <msink:context xmlns:msink="http://schemas.microsoft.com/ink/2010/main" type="inkDrawing" rotatedBoundingBox="27093,14093 27108,14093 27108,14108 27093,14108" semanticType="callout" shapeName="Other"/>
        </emma:interpretation>
      </emma:emma>
    </inkml:annotationXML>
    <inkml:trace contextRef="#ctx0" brushRef="#br0">27093 14093 0</inkml:trace>
  </inkml:traceGroup>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6:21.18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AF79824-0523-4A31-B6FB-9AF8EA419D9D}" emma:medium="tactile" emma:mode="ink">
          <msink:context xmlns:msink="http://schemas.microsoft.com/ink/2010/main" type="writingRegion" rotatedBoundingBox="30681,16514 29253,16632 29157,15469 30585,15350"/>
        </emma:interpretation>
      </emma:emma>
    </inkml:annotationXML>
    <inkml:traceGroup>
      <inkml:annotationXML>
        <emma:emma xmlns:emma="http://www.w3.org/2003/04/emma" version="1.0">
          <emma:interpretation id="{B6DBF7C1-223A-4D3D-9D60-C1427DE118A2}" emma:medium="tactile" emma:mode="ink">
            <msink:context xmlns:msink="http://schemas.microsoft.com/ink/2010/main" type="paragraph" rotatedBoundingBox="30681,16514 29253,16632 29157,15469 30585,15350" alignmentLevel="1"/>
          </emma:interpretation>
        </emma:emma>
      </inkml:annotationXML>
      <inkml:traceGroup>
        <inkml:annotationXML>
          <emma:emma xmlns:emma="http://www.w3.org/2003/04/emma" version="1.0">
            <emma:interpretation id="{1B57C1E2-736F-438E-965E-84D1D98C9D04}" emma:medium="tactile" emma:mode="ink">
              <msink:context xmlns:msink="http://schemas.microsoft.com/ink/2010/main" type="line" rotatedBoundingBox="30681,16514 29253,16632 29157,15469 30585,15350"/>
            </emma:interpretation>
          </emma:emma>
        </inkml:annotationXML>
        <inkml:traceGroup>
          <inkml:annotationXML>
            <emma:emma xmlns:emma="http://www.w3.org/2003/04/emma" version="1.0">
              <emma:interpretation id="{C56BB4A3-0E59-4967-8BB6-B79F0A1B21FB}" emma:medium="tactile" emma:mode="ink">
                <msink:context xmlns:msink="http://schemas.microsoft.com/ink/2010/main" type="inkWord" rotatedBoundingBox="30681,16514 29883,16580 29839,16051 30637,15985"/>
              </emma:interpretation>
              <emma:one-of disjunction-type="recognition" id="oneOf0">
                <emma:interpretation id="interp0" emma:lang="" emma:confidence="1">
                  <emma:literal/>
                </emma:interpretation>
              </emma:one-of>
            </emma:emma>
          </inkml:annotationXML>
          <inkml:trace contextRef="#ctx0" brushRef="#br0">30639 15998 0,'0'18'62,"0"0"-46,-18-18 0,0 17-16,-34 19 15,-19-1 17,0 18-17,54-53-15,-36 35 16,35-35-16,1 18 15,-1-18 1,0 0 0,1 0-1,-1 0 1,-17 35 0,17 0-1,0-35-15,-17 36 16,35-19-1,-17-17-15,-1 18 16,0 0 0,18-1 15,-17-17 16,-19 53-16,-34 35 16,70-70 0</inkml:trace>
          <inkml:trace contextRef="#ctx0" brushRef="#br0" timeOffset="-39777.6552">30339 16016 0,'-35'0'62,"-1"0"-62,-17 35 16,18-17-16,0 0 16,-18 17-1,18-17 1,17 17-1,-17-35 1,17 17 0,0 1-16,1 0 15,-1-1 1,1-17 15,-1 18 16</inkml:trace>
          <inkml:trace contextRef="#ctx0" brushRef="#br0" timeOffset="1173.7573">29898 16528 0,'0'17'140,"0"1"-109,18-18 204,-1 0-220,1 0 1,-1 0 0,1 0-1,0 0 17,-1 0-32,1 0 31,0 0-16,-1 0 1,1 0 0</inkml:trace>
          <inkml:trace contextRef="#ctx0" brushRef="#br0" timeOffset="-38468.4751">29863 16157 0,'0'18'156,"0"-1"-140,0 1-1,0 0-15,0-1 16,0 1-1,0 0 1,0-1 0,0 1-1,0 0 17,17-18 249,1 0-266,0 0 79,-1 0-94,1 0 16,-1 0-1,1 0 17,0 0-1,-1 0 16</inkml:trace>
          <inkml:trace contextRef="#ctx0" brushRef="#br0" timeOffset="-39754.839">29898 16263 0</inkml:trace>
        </inkml:traceGroup>
        <inkml:traceGroup>
          <inkml:annotationXML>
            <emma:emma xmlns:emma="http://www.w3.org/2003/04/emma" version="1.0">
              <emma:interpretation id="{F28871C7-F986-4A71-825B-31564A6884F5}" emma:medium="tactile" emma:mode="ink">
                <msink:context xmlns:msink="http://schemas.microsoft.com/ink/2010/main" type="inkWord" rotatedBoundingBox="29173,15483 29158,15484 29157,15469 29171,15467"/>
              </emma:interpretation>
              <emma:one-of disjunction-type="recognition" id="oneOf1">
                <emma:interpretation id="interp1" emma:lang="" emma:confidence="0">
                  <emma:literal>.</emma:literal>
                </emma:interpretation>
                <emma:interpretation id="interp2" emma:lang="" emma:confidence="0">
                  <emma:literal>v</emma:literal>
                </emma:interpretation>
                <emma:interpretation id="interp3" emma:lang="" emma:confidence="0">
                  <emma:literal>}</emma:literal>
                </emma:interpretation>
                <emma:interpretation id="interp4" emma:lang="" emma:confidence="0">
                  <emma:literal>w</emma:literal>
                </emma:interpretation>
                <emma:interpretation id="interp5" emma:lang="" emma:confidence="0">
                  <emma:literal>3</emma:literal>
                </emma:interpretation>
              </emma:one-of>
            </emma:emma>
          </inkml:annotationXML>
          <inkml:trace contextRef="#ctx0" brushRef="#br0" timeOffset="9826.0507">29157 15469 0</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5:39.77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577C0CE-34CF-4D02-8645-131556CCF930}" emma:medium="tactile" emma:mode="ink">
          <msink:context xmlns:msink="http://schemas.microsoft.com/ink/2010/main" type="inkDrawing" rotatedBoundingBox="25453,16087 25468,16087 25468,16102 25453,16102" shapeName="Other"/>
        </emma:interpretation>
      </emma:emma>
    </inkml:annotationXML>
    <inkml:trace contextRef="#ctx0" brushRef="#br0">25453 16087 0</inkml:trace>
  </inkml:traceGroup>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6:58.21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07CF0AA-561C-436B-9893-C9327E5007D9}" emma:medium="tactile" emma:mode="ink">
          <msink:context xmlns:msink="http://schemas.microsoft.com/ink/2010/main" type="writingRegion" rotatedBoundingBox="10777,6738 10792,6738 10792,6753 10777,6753"/>
        </emma:interpretation>
      </emma:emma>
    </inkml:annotationXML>
    <inkml:traceGroup>
      <inkml:annotationXML>
        <emma:emma xmlns:emma="http://www.w3.org/2003/04/emma" version="1.0">
          <emma:interpretation id="{7A0E9D14-90BC-49FD-9B28-25965EE6206D}" emma:medium="tactile" emma:mode="ink">
            <msink:context xmlns:msink="http://schemas.microsoft.com/ink/2010/main" type="paragraph" rotatedBoundingBox="10777,6738 10792,6738 10792,6753 10777,6753" alignmentLevel="1"/>
          </emma:interpretation>
        </emma:emma>
      </inkml:annotationXML>
      <inkml:traceGroup>
        <inkml:annotationXML>
          <emma:emma xmlns:emma="http://www.w3.org/2003/04/emma" version="1.0">
            <emma:interpretation id="{0CBC0454-7341-4093-A9C3-3E301759000F}" emma:medium="tactile" emma:mode="ink">
              <msink:context xmlns:msink="http://schemas.microsoft.com/ink/2010/main" type="line" rotatedBoundingBox="10777,6738 10792,6738 10792,6753 10777,6753"/>
            </emma:interpretation>
          </emma:emma>
        </inkml:annotationXML>
        <inkml:traceGroup>
          <inkml:annotationXML>
            <emma:emma xmlns:emma="http://www.w3.org/2003/04/emma" version="1.0">
              <emma:interpretation id="{9497A4D8-3555-4571-A857-D934B2F8B467}" emma:medium="tactile" emma:mode="ink">
                <msink:context xmlns:msink="http://schemas.microsoft.com/ink/2010/main" type="inkWord" rotatedBoundingBox="10777,6738 10792,6738 10792,6753 10777,6753"/>
              </emma:interpretation>
              <emma:one-of disjunction-type="recognition" id="oneOf0">
                <emma:interpretation id="interp0" emma:lang="" emma:confidence="0">
                  <emma:literal>.</emma:literal>
                </emma:interpretation>
                <emma:interpretation id="interp1" emma:lang="" emma:confidence="0">
                  <emma:literal>v</emma:literal>
                </emma:interpretation>
                <emma:interpretation id="interp2" emma:lang="" emma:confidence="0">
                  <emma:literal>}</emma:literal>
                </emma:interpretation>
                <emma:interpretation id="interp3" emma:lang="" emma:confidence="0">
                  <emma:literal>w</emma:literal>
                </emma:interpretation>
                <emma:interpretation id="interp4" emma:lang="" emma:confidence="0">
                  <emma:literal>3</emma:literal>
                </emma:interpretation>
              </emma:one-of>
            </emma:emma>
          </inkml:annotationXML>
          <inkml:trace contextRef="#ctx0" brushRef="#br0">10777 6738 0</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7:06.88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4CA80A4-E47B-48E8-B7C3-5E02773494F9}" emma:medium="tactile" emma:mode="ink">
          <msink:context xmlns:msink="http://schemas.microsoft.com/ink/2010/main" type="writingRegion" rotatedBoundingBox="23424,17163 23548,17163 23548,17178 23424,17178"/>
        </emma:interpretation>
      </emma:emma>
    </inkml:annotationXML>
    <inkml:traceGroup>
      <inkml:annotationXML>
        <emma:emma xmlns:emma="http://www.w3.org/2003/04/emma" version="1.0">
          <emma:interpretation id="{AB447341-7571-4436-8C06-CD119C8B17F3}" emma:medium="tactile" emma:mode="ink">
            <msink:context xmlns:msink="http://schemas.microsoft.com/ink/2010/main" type="paragraph" rotatedBoundingBox="23424,17163 23548,17163 23548,17178 23424,17178" alignmentLevel="1"/>
          </emma:interpretation>
        </emma:emma>
      </inkml:annotationXML>
      <inkml:traceGroup>
        <inkml:annotationXML>
          <emma:emma xmlns:emma="http://www.w3.org/2003/04/emma" version="1.0">
            <emma:interpretation id="{2307F47B-ABDE-4311-827A-0254A5FF1A8A}" emma:medium="tactile" emma:mode="ink">
              <msink:context xmlns:msink="http://schemas.microsoft.com/ink/2010/main" type="line" rotatedBoundingBox="23424,17163 23548,17163 23548,17178 23424,17178"/>
            </emma:interpretation>
          </emma:emma>
        </inkml:annotationXML>
        <inkml:traceGroup>
          <inkml:annotationXML>
            <emma:emma xmlns:emma="http://www.w3.org/2003/04/emma" version="1.0">
              <emma:interpretation id="{ABAFA8E5-8245-417D-AA8D-EE44ABA5ED21}" emma:medium="tactile" emma:mode="ink">
                <msink:context xmlns:msink="http://schemas.microsoft.com/ink/2010/main" type="inkWord" rotatedBoundingBox="23424,17163 23548,17163 23548,17178 23424,17178"/>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_</emma:literal>
                </emma:interpretation>
                <emma:interpretation id="interp4" emma:lang="" emma:confidence="0">
                  <emma:literal>r</emma:literal>
                </emma:interpretation>
              </emma:one-of>
            </emma:emma>
          </inkml:annotationXML>
          <inkml:trace contextRef="#ctx0" brushRef="#br0">23424 17163 0,'18'0'16,"-36"0"-16,71 0 16,-35 0-16,0 0 15,-1 0 17,1 0 30</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65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8C330A9-E9E6-4E8D-9B7C-05067FFF0424}" emma:medium="tactile" emma:mode="ink">
          <msink:context xmlns:msink="http://schemas.microsoft.com/ink/2010/main" type="inkDrawing" rotatedBoundingBox="2910,8572 2925,8572 2925,8587 2910,8587" shapeName="Other">
            <msink:destinationLink direction="with" ref="{A6B61AB5-918B-4E83-9198-D66E8007AE3E}"/>
          </msink:context>
        </emma:interpretation>
      </emma:emma>
    </inkml:annotationXML>
    <inkml:trace contextRef="#ctx0" brushRef="#br0">2910 8572 0</inkml:trace>
  </inkml:traceGroup>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9:00.28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C1E761D-5D3B-446E-8DB9-1206E5F5B5C6}" emma:medium="tactile" emma:mode="ink">
          <msink:context xmlns:msink="http://schemas.microsoft.com/ink/2010/main" type="writingRegion" rotatedBoundingBox="14570,1958 29542,1958 29542,7035 14570,7035"/>
        </emma:interpretation>
      </emma:emma>
    </inkml:annotationXML>
    <inkml:traceGroup>
      <inkml:annotationXML>
        <emma:emma xmlns:emma="http://www.w3.org/2003/04/emma" version="1.0">
          <emma:interpretation id="{EC14186A-9059-443D-9F2F-1B6F585D066F}" emma:medium="tactile" emma:mode="ink">
            <msink:context xmlns:msink="http://schemas.microsoft.com/ink/2010/main" type="paragraph" rotatedBoundingBox="14570,1958 29542,1958 29542,7035 14570,7035" alignmentLevel="1"/>
          </emma:interpretation>
        </emma:emma>
      </inkml:annotationXML>
      <inkml:traceGroup>
        <inkml:annotationXML>
          <emma:emma xmlns:emma="http://www.w3.org/2003/04/emma" version="1.0">
            <emma:interpretation id="{BFE91CF8-4D35-4C86-854A-474768FCDA55}" emma:medium="tactile" emma:mode="ink">
              <msink:context xmlns:msink="http://schemas.microsoft.com/ink/2010/main" type="line" rotatedBoundingBox="14570,1958 29542,1958 29542,7035 14570,7035"/>
            </emma:interpretation>
          </emma:emma>
        </inkml:annotationXML>
        <inkml:traceGroup>
          <inkml:annotationXML>
            <emma:emma xmlns:emma="http://www.w3.org/2003/04/emma" version="1.0">
              <emma:interpretation id="{A7FA085D-CF7F-4251-86CE-1F3D20537039}" emma:medium="tactile" emma:mode="ink">
                <msink:context xmlns:msink="http://schemas.microsoft.com/ink/2010/main" type="inkWord" rotatedBoundingBox="14570,7020 14585,7020 14585,7035 14570,7035"/>
              </emma:interpretation>
            </emma:emma>
          </inkml:annotationXML>
          <inkml:trace contextRef="#ctx0" brushRef="#br0">14570 7020 0</inkml:trace>
        </inkml:traceGroup>
        <inkml:traceGroup>
          <inkml:annotationXML>
            <emma:emma xmlns:emma="http://www.w3.org/2003/04/emma" version="1.0">
              <emma:interpretation id="{6DD90104-5E6F-498D-9F24-FE3FC265962F}" emma:medium="tactile" emma:mode="ink">
                <msink:context xmlns:msink="http://schemas.microsoft.com/ink/2010/main" type="inkWord" rotatedBoundingBox="29527,1958 29542,1958 29542,1973 29527,1973"/>
              </emma:interpretation>
            </emma:emma>
          </inkml:annotationXML>
          <inkml:trace contextRef="#ctx0" brushRef="#br0" timeOffset="1160.3294">29527 1958 0</inkml:trace>
        </inkml:traceGroup>
      </inkml:traceGroup>
    </inkml:traceGroup>
  </inkml:traceGroup>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19:02.85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99C76CC-11CA-49A0-9516-DEA8BC09F323}" emma:medium="tactile" emma:mode="ink">
          <msink:context xmlns:msink="http://schemas.microsoft.com/ink/2010/main" type="writingRegion" rotatedBoundingBox="29810,5045 29825,5045 29825,5060 29810,5060"/>
        </emma:interpretation>
      </emma:emma>
    </inkml:annotationXML>
    <inkml:traceGroup>
      <inkml:annotationXML>
        <emma:emma xmlns:emma="http://www.w3.org/2003/04/emma" version="1.0">
          <emma:interpretation id="{ADD8A99F-831A-410C-9188-5A21F322991E}" emma:medium="tactile" emma:mode="ink">
            <msink:context xmlns:msink="http://schemas.microsoft.com/ink/2010/main" type="paragraph" rotatedBoundingBox="29810,5045 29825,5045 29825,5060 29810,5060" alignmentLevel="1"/>
          </emma:interpretation>
        </emma:emma>
      </inkml:annotationXML>
      <inkml:traceGroup>
        <inkml:annotationXML>
          <emma:emma xmlns:emma="http://www.w3.org/2003/04/emma" version="1.0">
            <emma:interpretation id="{7B003E0A-E171-4E32-A518-2F8BB961CC1B}" emma:medium="tactile" emma:mode="ink">
              <msink:context xmlns:msink="http://schemas.microsoft.com/ink/2010/main" type="line" rotatedBoundingBox="29810,5045 29825,5045 29825,5060 29810,5060"/>
            </emma:interpretation>
          </emma:emma>
        </inkml:annotationXML>
        <inkml:traceGroup>
          <inkml:annotationXML>
            <emma:emma xmlns:emma="http://www.w3.org/2003/04/emma" version="1.0">
              <emma:interpretation id="{FC9BB7D7-9C93-46BC-B247-54E1895D1C2D}" emma:medium="tactile" emma:mode="ink">
                <msink:context xmlns:msink="http://schemas.microsoft.com/ink/2010/main" type="inkWord" rotatedBoundingBox="29810,5045 29825,5045 29825,5060 29810,5060"/>
              </emma:interpretation>
            </emma:emma>
          </inkml:annotationXML>
          <inkml:trace contextRef="#ctx0" brushRef="#br0">29810 5045 0</inkml:trace>
        </inkml:traceGroup>
      </inkml:traceGroup>
    </inkml:traceGroup>
  </inkml:traceGroup>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0:44.54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DAB800DD-A367-41BE-911A-E23AD5273F17}" emma:medium="tactile" emma:mode="ink">
          <msink:context xmlns:msink="http://schemas.microsoft.com/ink/2010/main" type="inkDrawing" rotatedBoundingBox="25094,6737 31902,10132 29668,14613 22860,11218" shapeName="Other">
            <msink:destinationLink direction="with" ref="{BF0C997A-87E0-4559-9390-7AC036252C1D}"/>
          </msink:context>
        </emma:interpretation>
      </emma:emma>
    </inkml:annotationXML>
    <inkml:trace contextRef="#ctx0" brushRef="#br0">22860 11218 0,'18'0'16,"35"0"-1,-1 0-15,107 0 16,-71 0 0,142 0-1,-124-35 1,-36 35-1,36-35-15,-88 35 16,34-18-16,125-52 47,-124 52-47,17-35 16,-17 35-16,-17 1 15,16-19 1,1-16-1,-17 34-15,-19-17 16,19 17-16,-1-35 16,35-35-1,124-141 1,-105 123-16,52-71 16,-106 107-1,-17 35-15,35-18 16,-18-53-1,53-212 17,-53 177-17,1 53 1,-1 17 0,-17 36-1,-18 17-15,17 1 16,-17-1-16,18 1 15,-1-1 1,54-88 0,-18 71-1,-35-18 1,52 35 0,18-70-1,-35 53 1,53-18-1,35-35 1,-17 17 15,-71 36-31,-1-18 16,-34 53-16,0-18 16,-1 1-1,19-1 1,-19 0-1,1 18 1,0 0 15,-1 0-15,18 0-16,54 0 16,-36 0-1,0 0 1,-18 0-1,18 0 1,-18 18-16,0 0 0,18-18 31,53 53-15,-53-18-16,-18 0 16,89 36-16,-71-18 15,88 70 1,-35 18-1,-71-106-15,0 18 16,-17 0-16,17-17 16,0 34-16,53 54 15,54 87 1,105 124 15,-212-299-15,-18-19-1,1-17 1,17 18 0,89 35 15,-89-53-31,18 18 16,-18-1-1,18 1 173,35 35-173,18 17-15,53 36 16,141 106 0,0 17-1,-89-53 1,-140-87-16,35-36 15,-71-18-15,-17-18 16,52 36 0,1-17-1,17 34 1,-35-52-16,35 52 16,-35-52-1,-18-18-15,177 106 47,-159-88-47,88 34 16,-88-34-16,17 0 15,36-1 1,-35 1 0,-36-18-16,0 18 15,1-18-15,-19 0 16,1 0-1,0 0 1,-1 0 0</inkml:trace>
    <inkml:trace contextRef="#ctx0" brushRef="#br0" timeOffset="2468.0123">26123 7250 0,'0'17'16,"0"36"-16,0 53 15,35 123 1,18 318 15,-35-159-15,35-35-1,-35-124 1,-1-141-16,1 71 16,-1-71-1,-17 36-15,0 52 16,0 36-1,0-36 1,0-52 0,0 70 31,0-177-47,0 36 15,0-17-15,0-1 16,0 35-1,0 36 1,0-70-16,0 52 16,18-18-1,0 1-15,-18-54 0,0 19 16,0-19 0,0 19-1,0-19-15,17 19 16,1-1-1,-18-17-15,18 34 16,-18-16 15,0-19-15,0 1 0,0 0-1,17 17 1,-17 0-16,0 36 15,0-36-15,0-17 16,0 17 0,0-17-1,0-1-15,0 1 16,0-1 0,18 19 15,-18-19 0,35 142 0,-17-88-15,-18-36-16,0 0 16,0-17-1,0 0 1,0-1-1,0 1 1</inkml:trace>
    <inkml:trace contextRef="#ctx0" brushRef="#br0" timeOffset="17582.1375">29351 12841 0,'18'0'125,"-1"0"-125,19 0 16,-19 0-16,19-18 15,-1 1 1,18 17 0,-18 0-1,-17 0 1,-1 0 0,1 0-1,-18 17 204,-18 1-219,18 17 16,-17 1-16,-1-19 15,18 19-15,-18 16 16,18-34-1,0 0-15,0-1 16,0 1 15,-17 35-15,-1 0 0,18-18-1,0-17 1,0-1-1,0 1 1,0 0 0</inkml:trace>
    <inkml:trace contextRef="#ctx0" brushRef="#br0" timeOffset="20103.2998">28469 10724 0,'18'0'110,"-1"-17"-110,19 17 15,-1 0-15,-17-18 16,52 1-1,-17-1 1,-18 0-16,18 1 16,-35 17-16,-18-18 15,70 18 1,-52-18 0,0 18-1,-1 0 1,1 0-1,0 0 17,-1 0-17,1 0-15</inkml:trace>
    <inkml:trace contextRef="#ctx0" brushRef="#br0" timeOffset="23524.0856">24871 8396 0,'-18'0'16,"18"18"-1,0-1-15,-17 19 16,-1 122 0,18-52-1,-35 0 1,35 35-1,0 0 1,0-70-16,0 158 16,0-70-1,-18-18-15,0 106 32,18 141-17,0-229 1,0 17-1,0-17 1,0 141 0,0-89-1,18-52 1,-18-53 0,0-53-1,0-35-15,0-1 31,0 1-31,0 17 16,0 18 0,0-35-1,0 17 1,0-17-16,0-1 16</inkml:trace>
    <inkml:trace contextRef="#ctx0" brushRef="#br0" timeOffset="27040.2062">28328 10054 0</inkml:trace>
    <inkml:trace contextRef="#ctx0" brushRef="#br0">22860 11218 0,'18'0'16,"35"0"-1,-1 0-15,107 0 16,-71 0 0,142 0-1,-124-35 1,-36 35-1,36-35-15,-88 35 16,34-18-16,125-52 47,-124 52-47,17-35 16,-17 35-16,-17 1 15,16-19 1,1-16-1,-17 34-15,-19-17 16,19 17-16,-1-35 16,35-35-1,124-141 1,-105 123-16,52-71 16,-106 107-1,-17 35-15,35-18 16,-18-53-1,53-212 17,-53 177-17,1 53 1,-1 17 0,-17 36-1,-18 17-15,17 1 16,-17-1-16,18 1 15,-1-1 1,54-88 0,-18 71-1,-35-18 1,52 35 0,18-70-1,-35 53 1,53-18-1,35-35 1,-17 17 15,-71 36-31,-1-18 16,-34 53-16,0-18 16,-1 1-1,19-1 1,-19 0-1,1 18 1,0 0 15,-1 0-15,18 0-16,54 0 16,-36 0-1,0 0 1,-18 0-1,18 0 1,-18 18-16,0 0 0,18-18 31,53 53-15,-53-18-16,-18 0 16,89 36-16,-71-18 15,88 70 1,-35 18-1,-71-106-15,0 18 16,-17 0-16,17-17 16,0 34-16,53 54 15,54 87 1,105 124 15,-212-299-15,-18-19-1,1-17 1,17 18 0,89 35 15,-89-53-31,18 18 16,-18-1-1,18 1 173,35 35-173,18 17-15,53 36 16,141 106 0,0 17-1,-89-53 1,-140-87-16,35-36 15,-71-18-15,-17-18 16,52 36 0,1-17-1,17 34 1,-35-52-16,35 52 16,-35-52-1,-18-18-15,177 106 47,-159-88-47,88 34 16,-88-34-16,17 0 15,36-1 1,-35 1 0,-36-18-16,0 18 15,1-18-15,-19 0 16,1 0-1,0 0 1,-1 0 0</inkml:trace>
    <inkml:trace contextRef="#ctx0" brushRef="#br0" timeOffset="2468.0123">26123 7250 0,'0'17'16,"0"36"-16,0 53 15,35 123 1,18 318 15,-35-159-15,35-35-1,-35-124 1,-1-141-16,1 71 16,-1-71-1,-17 36-15,0 52 16,0 36-1,0-36 1,0-52 0,0 70 31,0-177-47,0 36 15,0-17-15,0-1 16,0 35-1,0 36 1,0-70-16,0 52 16,18-18-1,0 1-15,-18-54 0,0 19 16,0-19 0,0 19-1,0-19-15,17 19 16,1-1-1,-18-17-15,18 34 16,-18-16 15,0-19-15,0 1 0,0 0-1,17 17 1,-17 0-16,0 36 15,0-36-15,0-17 16,0 17 0,0-17-1,0-1-15,0 1 16,0-1 0,18 19 15,-18-19 0,35 142 0,-17-88-15,-18-36-16,0 0 16,0-17-1,0 0 1,0-1-1,0 1 1</inkml:trace>
    <inkml:trace contextRef="#ctx0" brushRef="#br0" timeOffset="17582.1375">29351 12841 0,'18'0'125,"-1"0"-125,19 0 16,-19 0-16,19-18 15,-1 1 1,18 17 0,-18 0-1,-17 0 1,-1 0 0,1 0-1,-18 17 204,-18 1-219,18 17 16,-17 1-16,-1-19 15,18 19-15,-18 16 16,18-34-1,0 0-15,0-1 16,0 1 15,-17 35-15,-1 0 0,18-18-1,0-17 1,0-1-1,0 1 1,0 0 0</inkml:trace>
    <inkml:trace contextRef="#ctx0" brushRef="#br0" timeOffset="16050.4936">29016 12894 0,'0'18'31,"0"35"-15,0-1 46,0 1-15,0 53 0,0-70 0</inkml:trace>
    <inkml:trace contextRef="#ctx0" brushRef="#br0" timeOffset="20103.2998">28469 10724 0,'18'0'110,"-1"-17"-110,19 17 15,-1 0-15,-17-18 16,52 1-1,-17-1 1,-18 0-16,18 1 16,-35 17-16,-18-18 15,70 18 1,-52-18 0,0 18-1,-1 0 1,1 0-1,0 0 17,-1 0-17,1 0-15</inkml:trace>
    <inkml:trace contextRef="#ctx0" brushRef="#br0" timeOffset="23524.0856">24871 8396 0,'-18'0'16,"18"18"-1,0-1-15,-17 19 16,-1 122 0,18-52-1,-35 0 1,35 35-1,0 0 1,0-70-16,0 158 16,0-70-1,-18-18-15,0 106 32,18 141-17,0-229 1,0 17-1,0-17 1,0 141 0,0-89-1,18-52 1,-18-53 0,0-53-1,0-35-15,0-1 31,0 1-31,0 17 16,0 18 0,0-35-1,0 17 1,0-17-16,0-1 16</inkml:trace>
    <inkml:trace contextRef="#ctx0" brushRef="#br0" timeOffset="27040.2062">28328 10054 0</inkml:trace>
    <inkml:trace contextRef="#ctx0" brushRef="#br0" timeOffset="16050.4936">29016 12894 0,'0'18'31,"0"35"-15,0-1 46,0 1-15,0 53 0,0-70 0</inkml:trace>
    <inkml:trace contextRef="#ctx0" brushRef="#br0" timeOffset="17582.1375">29351 12841 0,'18'0'125,"-1"0"-125,19 0 16,-19 0-16,19-18 15,-1 1 1,18 17 0,-18 0-1,-17 0 1,-1 0 0,1 0-1,-18 17 204,-18 1-219,18 17 16,-17 1-16,-1-19 15,18 19-15,-18 16 16,18-34-1,0 0-15,0-1 16,0 1 15,-17 35-15,-1 0 0,18-18-1,0-17 1,0-1-1,0 1 1,0 0 0</inkml:trace>
    <inkml:trace contextRef="#ctx0" brushRef="#br0" timeOffset="20103.2998">28469 10724 0,'18'0'110,"-1"-17"-110,19 17 15,-1 0-15,-17-18 16,52 1-1,-17-1 1,-18 0-16,18 1 16,-35 17-16,-18-18 15,70 18 1,-52-18 0,0 18-1,-1 0 1,1 0-1,0 0 17,-1 0-17,1 0-15</inkml:trace>
    <inkml:trace contextRef="#ctx0" brushRef="#br0" timeOffset="24699.784">26158 8572 0,'-17'0'63,"-18"36"-63,-18 34 15,0-17 1,-71 71 0,-70 123-1,106-159 1,17 0-1,19 36 1,-90 140 0,72-140-1,17-1 1,0-52 0,18 17-1,17-35-15,-17 17 16,17-17-1,1 0-15,-1 35 16,0-17 0,1-36-16,17 18 31,-18-53-31,0 35 16,1 36-1,-1 17 1,-17-17-1,35-54 1,0 1 0,0 0-1</inkml:trace>
    <inkml:trace contextRef="#ctx0" brushRef="#br0" timeOffset="23524.0856">24871 8396 0,'-18'0'16,"18"18"-1,0-1-15,-17 19 16,-1 122 0,18-52-1,-35 0 1,35 35-1,0 0 1,0-70-16,0 158 16,0-70-1,-18-18-15,0 106 32,18 141-17,0-229 1,0 17-1,0-17 1,0 141 0,0-89-1,18-52 1,-18-53 0,0-53-1,0-35-15,0-1 31,0 1-31,0 17 16,0 18 0,0-35-1,0 17 1,0-17-16,0-1 16</inkml:trace>
    <inkml:trace contextRef="#ctx0" brushRef="#br0" timeOffset="9432.5502">28081 8925 0,'0'36'78,"18"-1"-78,-1 18 16,-17 0-16,18 17 15,0 1 1,-18 105 0,0-123-1,0-18 1,0 18-1,17 35 1,-17 18 0,0-70-1,0-1 1,0-18-16,0 19 16,0 17-16,0 0 15,0 0-15,0 70 16,0 36-1,0-53 1,0-54 0,0-16-16,0-1 15,0-17 1,0-1 0,0 1-1,0 0 1,0 17-1,0 0 1,0-17 0,0-1-16,0 19 15,0-19-15,18 19 16,0-1 0,-1 18-1,1-18-15,-18 0 16,0 1-1,17-1-15,1 35 16,0 1 0,17 17 15,-35-35-15,0-35-1,0-1 1,0 1-1,18 0 1,-1-1 0,-17 1-1,0 0 1,0-1-16,0 19 344,0-1-329,0-18 1,0 1 0,0 0-1,0-1 1,0 1 265,0 0-78,0-1-187,0 1-16,0 0 15,0-1 1,0 1 0</inkml:trace>
    <inkml:trace contextRef="#ctx0" brushRef="#br0" timeOffset="6730.8154">27305 12400 0,'-18'0'31,"1"-18"-15,-71 1 15,70 17-15,-17 0-1,17 0-15,-17 17 16,17-17 0,0 0-16,1 0 15,-1 0 1,0 18 31,18 0-32,0 17 1,0 18 0,0 0-1,0-35 1,0-1-1,0 1 1,0 17 0,18-35 234,0 0-250,-1 0 15,19 0 1,-19 0 0,19 0-1,-1 35 1,0-35-1,-17 0 1,-18 18 78,0 0-79,0-1 1,0 1 0,0 0-16,0-1 15,0 18 1,0 1 0,0-1-1,0 36 16,-18-54-31,1 1 0,17 17 32,-18-17-17,0-1 17,1-17-32,-19 53 46,19-53-46,-72 0 47,19 0 0,52 0 63,-35-17-64,36-19 1</inkml:trace>
    <inkml:trace contextRef="#ctx0" brushRef="#br0" timeOffset="26199.7777">27323 9207 0,'-18'18'62,"-141"123"-46,18 18-16,18-18 0,-1-35 15,18 0 1,36-18-16,-71 71 16,88-142-16,17 19 15,1 17 1,-18-18 0,36-18-16,-72 54 15,54-53 1,0 17-16,-36 18 15,36-18 1,0-17 0,17 17-16,-17-35 15,0 18 1,-18 52 0,-53 54-1,53-71-15,-35 52 16,52-69-16,1-19 15,0 36 1,0-35 0,-36 70-1,18-35 1,-17 35 0,17-35-1,0-18 1,35-35-16,18 18 15,-18 0 1,18-1-16,-17-17 16,-1 18 15,1 0-31,-1-18 16,18 17-16,-18 1 15,1-18 1</inkml:trace>
  </inkml:traceGroup>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3:22.04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F0C997A-87E0-4559-9390-7AC036252C1D}" emma:medium="tactile" emma:mode="ink">
          <msink:context xmlns:msink="http://schemas.microsoft.com/ink/2010/main" type="inkDrawing" rotatedBoundingBox="1395,13632 29880,11995 30039,14757 1554,16395" semanticType="callout" shapeName="Other">
            <msink:sourceLink direction="with" ref="{DAB800DD-A367-41BE-911A-E23AD5273F17}"/>
          </msink:context>
        </emma:interpretation>
      </emma:emma>
    </inkml:annotationXML>
    <inkml:trace contextRef="#ctx0" brushRef="#br0">1570 15946 0</inkml:trace>
    <inkml:trace contextRef="#ctx0" brushRef="#br0">1570 15946 0</inkml:trace>
    <inkml:trace contextRef="#ctx0" brushRef="#br0">1570 15946 0</inkml:trace>
    <inkml:trace contextRef="#ctx0" brushRef="#br0">1570 15946 0</inkml:trace>
    <inkml:trace contextRef="#ctx0" brushRef="#br0">1570 15946 0</inkml:trace>
    <inkml:trace contextRef="#ctx0" brushRef="#br0">1570 15946 0</inkml:trace>
    <inkml:trace contextRef="#ctx0" brushRef="#br0">1570 15946 0</inkml:trace>
    <inkml:trace contextRef="#ctx0" brushRef="#br0" timeOffset="-41604.9906">29122 12047 0,'-18'0'47,"-17"0"-16,0 0 1,17 0-17,0 0 16,1 0-15,17 18 0,-18 0-16,0-18 15,1 17 1,-1 19 62,-70 140-47,70-123 1,18-18-17,0-17 48,0 35-32,0-36-15,0 19 15,18-36 0,0 35 0,-1-17-15,1 17 0,-1-35-1,-17 17 1,36 19-1,-19-36 1,1 0 0,0 17-1,-1 1 1,19-18 15,-19 0-15,1 0 15,0 0-15,52 0 15,-17 0 0,-35 0-31,-1 0 16,1 0-1,0 0 1,-18-35 47,0-18-32,-36 0-16,19 18 17,-1 35-17,0-18 1,-17-17 0,0 35-1,35-18-15,-35 0 16,35 1-1,-18-1 1,0 18 15,1 0-15,-1 0 0,0 0-1,-17 0 1,17 0 15,1 0-15,-1 0-1,0 0 17,1 0-17,-1 0 16</inkml:trace>
    <inkml:trace contextRef="#ctx0" brushRef="#br0">1570 15946 0</inkml:trace>
    <inkml:trace contextRef="#ctx0" brushRef="#br0" timeOffset="-45740.0371">29369 12188 0,'17'18'16,"19"17"31,-1-35-47,0 53 31,-17-53-15,-1 0-1,1 0 1,0 0 15,-1 0-15,1 0-1,0 0 1,-1 0 0,1 0-1,0 0-15,-1 0 16,1 0-1,0 0 1,-1-17 0,1 17-1,-18-18-15,17 18 16,-17-18 0,36 1-1,-36-1 1,17 18-1,-17-35 1,0-18 0,0 35-1,0 1 1,18 52 234,35 141-219,-53-158 0,0 17-15,0-17 0,0-1 77,0 1 1,0 0-78,0 35 15,0-36 0</inkml:trace>
  </inkml:traceGroup>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4.14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71A9131-91BE-48B9-B250-DA7C8305B74F}" emma:medium="tactile" emma:mode="ink">
          <msink:context xmlns:msink="http://schemas.microsoft.com/ink/2010/main" type="inkDrawing" rotatedBoundingBox="29457,6068 29472,6068 29472,6083 29457,6083" rotationAngle="485798244"/>
        </emma:interpretation>
      </emma:emma>
    </inkml:annotationXML>
    <inkml:trace contextRef="#ctx0" brushRef="#br0">29457 6068 0</inkml:trace>
  </inkml:traceGroup>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29.86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EFFC584-D114-4B2D-A660-9DF939AD8160}" emma:medium="tactile" emma:mode="ink">
          <msink:context xmlns:msink="http://schemas.microsoft.com/ink/2010/main" type="writingRegion" rotatedBoundingBox="31015,14082 26718,18553 24930,16834 29227,12363"/>
        </emma:interpretation>
      </emma:emma>
    </inkml:annotationXML>
    <inkml:traceGroup>
      <inkml:annotationXML>
        <emma:emma xmlns:emma="http://www.w3.org/2003/04/emma" version="1.0">
          <emma:interpretation id="{B57D8206-0C03-4B1B-A3CB-31F3DDBF7AB0}" emma:medium="tactile" emma:mode="ink">
            <msink:context xmlns:msink="http://schemas.microsoft.com/ink/2010/main" type="paragraph" rotatedBoundingBox="31015,14082 26718,18553 24930,16834 29227,12363" alignmentLevel="1"/>
          </emma:interpretation>
        </emma:emma>
      </inkml:annotationXML>
      <inkml:traceGroup>
        <inkml:annotationXML>
          <emma:emma xmlns:emma="http://www.w3.org/2003/04/emma" version="1.0">
            <emma:interpretation id="{A276C553-C8BC-4D94-A928-2B90D4F39AC2}" emma:medium="tactile" emma:mode="ink">
              <msink:context xmlns:msink="http://schemas.microsoft.com/ink/2010/main" type="line" rotatedBoundingBox="31015,14082 26718,18553 24930,16834 29227,12363"/>
            </emma:interpretation>
          </emma:emma>
        </inkml:annotationXML>
        <inkml:traceGroup>
          <inkml:annotationXML>
            <emma:emma xmlns:emma="http://www.w3.org/2003/04/emma" version="1.0">
              <emma:interpretation id="{45A1510F-A6C1-4095-AD8C-B905F8CE2800}" emma:medium="tactile" emma:mode="ink">
                <msink:context xmlns:msink="http://schemas.microsoft.com/ink/2010/main" type="inkWord" rotatedBoundingBox="30568,13651 28714,15580 27471,14386 29324,12457"/>
              </emma:interpretation>
            </emma:emma>
          </inkml:annotationXML>
          <inkml:trace contextRef="#ctx0" brushRef="#br0">28381 13547 0,'-18'0'16</inkml:trace>
          <inkml:trace contextRef="#ctx0" brushRef="#br0" timeOffset="331.41">28363 13547 0,'-17'0'15,"-1"0"-15,0 0 16,-17 17-1,0 19-15,-89 87 32,19-17-17,16-18 1,54-35-16,-35 18 16,17-19-1,35 1-15,-53 71 16,36-89-1,0 0-15,35-17 0,-18 17 16,18-17 0,-17 0-1,-1-18 1,18 35 15</inkml:trace>
          <inkml:trace contextRef="#ctx0" brushRef="#br0" timeOffset="781.0236">29545 13229 0,'-18'18'47,"1"-1"-47</inkml:trace>
          <inkml:trace contextRef="#ctx0" brushRef="#br0" timeOffset="1104.6627">29492 13282 0,'-141'159'15,"0"0"1,423-477-16,-829 1024 31,494-601-31,-35 1 16,35 0-16,-70 88 16,17-17-1,53-89 1,36-53-1,-1-17-15,0-1 16,18 1 15</inkml:trace>
          <inkml:trace contextRef="#ctx0" brushRef="#br0" timeOffset="1493.0191">30568 13652 0,'-35'18'31</inkml:trace>
          <inkml:trace contextRef="#ctx0" brushRef="#br0" timeOffset="1833.7607">30515 13688 0,'-141'123'31,"18"-17"-15,387-335-16,-564 476 0,247-212 15,18 18 1,-35 0-16,-36 53 16,35-18-16,18-53 15,-70 106 1,52-70 0,36-36-16,17 0 15,1-35 1,-1 18-1,18 0 1,-18-18-16</inkml:trace>
        </inkml:traceGroup>
        <inkml:traceGroup>
          <inkml:annotationXML>
            <emma:emma xmlns:emma="http://www.w3.org/2003/04/emma" version="1.0">
              <emma:interpretation id="{5053C5F6-C925-40B0-A7B2-2584F3172AE9}" emma:medium="tactile" emma:mode="ink">
                <msink:context xmlns:msink="http://schemas.microsoft.com/ink/2010/main" type="inkWord" rotatedBoundingBox="28354,16851 26718,18553 24930,16834 26565,15132"/>
              </emma:interpretation>
            </emma:emma>
          </inkml:annotationXML>
          <inkml:trace contextRef="#ctx0" brushRef="#br0" timeOffset="2460.2485">27287 15840 0</inkml:trace>
          <inkml:trace contextRef="#ctx0" brushRef="#br0" timeOffset="2791.0764">27287 15840 0,'0'17'62,"0"1"-46,0 0-1,0-1 1,0 1 0,71 246-1,-18-69 1,0-90 0,-36-52-1,-17-17 1,0-19-16,0 1 15,0-1 1,0 1 0</inkml:trace>
          <inkml:trace contextRef="#ctx0" brushRef="#br0" timeOffset="4827.032">25259 16598 0,'0'-17'31,"0"-1"-16</inkml:trace>
          <inkml:trace contextRef="#ctx0" brushRef="#br0" timeOffset="5318.2258">25259 16492 0,'0'18'32,"0"0"-17,0-1 1,0 19-1,0-19 1,0 18 0,0-17-1,18 0 1,17 140 0,-18-16-1,19-37-15,-19-16 16,1-54-1,-18-17 1,0 17-16,0-18 31,0 1-31</inkml:trace>
          <inkml:trace contextRef="#ctx0" brushRef="#br0" timeOffset="5929.6293">25929 16757 0</inkml:trace>
          <inkml:trace contextRef="#ctx0" brushRef="#br0" timeOffset="6046.1896">25929 16757 0,'18'-18'16,"-1"-17"0,-17 0-16,18 17 0,0-17 15,-18 17-15,0 1 16,0-1 0</inkml:trace>
          <inkml:trace contextRef="#ctx0" brushRef="#br0" timeOffset="7749.3547">26000 16563 0,'0'18'47,"17"-18"-47,-17 17 15,0 1 1,18-1-1,-18 19 1,0-19 15,0 1-15,0 0 31,0-1-32,0 1 79,18-18 47,-1 0-32,1 0-78,-18 18-31,18-1 16,-1-17-16,36 53 16,-18-35-1,-17 17 1,35 0 0,-18-17-16,-17-18 15,-1 0 16,1 0-15,0 0 0,-1 0-1,36 0 1,-17-18-16,17 18 16,-18 0-1,0 0-15,-17 0 16,-1 0-1,1 0 1,-18-17 78,0-1-79,0 0-15,0 1 16,0-1 0,0 0 109,0 1-110,18 52 298,-18 0-313,0 18 15,17-17-15,1 34 16,-18-35 0,0-17-1,0 0 17,0-1-17,0 1 1</inkml:trace>
          <inkml:trace contextRef="#ctx0" brushRef="#br0" timeOffset="9377.9707">27199 16827 0,'-17'0'47,"-1"0"-31,0 0 0,1 0 93,17 18 0,0 0-62,0-1-31,0 19-1,0-19 1,0 1 0,0 0-1,0-1-15,0 1 63,0 0-48,17-18 251,1 0-235,0 0-31,-18 17 78,17 36-62,18-35-16,-17 35 16,17 17-16,18 107 15,0 17 17,-35-106-17,-1-53-15,-17 0 16,0 1-1,0-19 1,-17-17 0,-71 18-1,35-18 1,0 0 0,-53 0-1,88 0-15,-52 0 16,52 0-1,-17 0-15,17 0 16,1 0 0,-1 0-1</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4.13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33263B9-8290-4F41-94AA-A93E9EED6C77}" emma:medium="tactile" emma:mode="ink">
          <msink:context xmlns:msink="http://schemas.microsoft.com/ink/2010/main" type="inkDrawing" rotatedBoundingBox="29457,6068 29472,6068 29472,6083 29457,6083" shapeName="Other"/>
        </emma:interpretation>
      </emma:emma>
    </inkml:annotationXML>
    <inkml:trace contextRef="#ctx0" brushRef="#br0">29457 6068 0</inkml:trace>
  </inkml:traceGroup>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2.94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5EB7D7E-CD3E-46D2-B713-0EE7855B9CE2}" emma:medium="tactile" emma:mode="ink">
          <msink:context xmlns:msink="http://schemas.microsoft.com/ink/2010/main" type="inkDrawing" rotatedBoundingBox="28981,6209 28996,6209 28996,6224 28981,6224" shapeName="Other"/>
        </emma:interpretation>
      </emma:emma>
    </inkml:annotationXML>
    <inkml:trace contextRef="#ctx0" brushRef="#br0">28981 6209 0</inkml:trace>
  </inkml:traceGroup>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54.65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D1E9C92-EEAC-4CA9-9B68-2A0CE496E00B}" emma:medium="tactile" emma:mode="ink">
          <msink:context xmlns:msink="http://schemas.microsoft.com/ink/2010/main" type="inkDrawing" rotatedBoundingBox="20585,11677 20600,11677 20600,11692 20585,11692" shapeName="Other"/>
        </emma:interpretation>
      </emma:emma>
    </inkml:annotationXML>
    <inkml:trace contextRef="#ctx0" brushRef="#br0">20585 11677 0</inkml:trace>
  </inkml:traceGroup>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10.39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0457599-2D08-4252-96EB-8A1A34324E34}" emma:medium="tactile" emma:mode="ink">
          <msink:context xmlns:msink="http://schemas.microsoft.com/ink/2010/main" type="inkDrawing" rotatedBoundingBox="14182,15028 14197,15028 14197,15043 14182,15043" shapeName="Other"/>
        </emma:interpretation>
      </emma:emma>
    </inkml:annotationXML>
    <inkml:trace contextRef="#ctx0" brushRef="#br0">14182 15028 0</inkml:trace>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60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C41D78E-584B-4C80-B8CE-036917C20E33}" emma:medium="tactile" emma:mode="ink">
          <msink:context xmlns:msink="http://schemas.microsoft.com/ink/2010/main" type="inkDrawing" rotatedBoundingBox="2910,8572 2925,8572 2925,8587 2910,8587" shapeName="Other"/>
        </emma:interpretation>
      </emma:emma>
    </inkml:annotationXML>
    <inkml:trace contextRef="#ctx0" brushRef="#br0">2910 8572 0</inkml:trace>
  </inkml:traceGroup>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7.13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FB4C857-84B2-44C3-ACFD-23F8C7E24233}" emma:medium="tactile" emma:mode="ink">
          <msink:context xmlns:msink="http://schemas.microsoft.com/ink/2010/main" type="inkDrawing" rotatedBoundingBox="17127,8061 17142,8061 17142,8076 17127,8076" shapeName="Other"/>
        </emma:interpretation>
      </emma:emma>
    </inkml:annotationXML>
    <inkml:trace contextRef="#ctx0" brushRef="#br0">17127 8061 0</inkml:trace>
  </inkml:traceGroup>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5:11.28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38EC9FF-4A1D-40FB-989A-76C4014BB55D}" emma:medium="tactile" emma:mode="ink">
          <msink:context xmlns:msink="http://schemas.microsoft.com/ink/2010/main" type="inkDrawing" rotatedBoundingBox="13812,12772 30707,10003 31542,15096 14647,17865" shapeName="Other"/>
        </emma:interpretation>
      </emma:emma>
    </inkml:annotationXML>
    <inkml:trace contextRef="#ctx0" brushRef="#br0">14182 15028 0,'0'-17'31,"0"-1"-15,0 0 15,17 1-15,36 17-16,88-36 15,-52 19 1,157-1-1,-122 1-15,-1 17 0,89-36 32,-53 36-17,-106 0-15,35 0 16,-35 0-16,-18 0 16,53 0-1,1 0 1,16 0-1,-69 0-15,52 0 16,-71 0-16,19 0 16,17 0-1,-18 0-15,-17 0 16,17 0-16,-18 0 16,19 0-16,17 0 15,-18 0 1,18 0 15,0 0-15,0 0-1,0 0 1,70 0 15,-88 0-15,18 0-1,18 0 1,-54 0-16,19 0 16,-1 0-1,0 0-15,18 0 16,-17 0 0,-19 0-16,18 0 15,-17 0 1,17 0-1,-17 0 1,0 0 0,-1 0-1,1 0 1,0 0 0,-1 0-1,1 0 1</inkml:trace>
    <inkml:trace contextRef="#ctx0" brushRef="#br0" timeOffset="9449.481">14905 17004 0,'35'0'62,"53"0"-46,177-18 0,35 1-1,-89-1-15,-34 18 16,140 0-16,-193 0 15,123 0 1,-18-35 0,18 35-1,-124 0-15,19 0 16,-37 0 0,-52 0-16,141 0 15,-70 17 1,-71 1-16,35-18 15,-53 0 1,-17 0-16,-1 0 31,19 0-15,-19 0 0,1 0-1,0 0 1,-1 0-1,1 0-15,53 0 16,-19 0-16,1-18 16,71 1-1,-36 17 1,-53 0-16,-17 0 16,17 0-1,-17 0 1,17-18-1,0 0-15,36 18 16,35-35 0,-89 35-16,36 0 15,0 0 1,-17 0 0,-19 0-1,1 0-15,-1 0 16,1 0-1,0 0 1,35 0 453,-36 0-454,19 0-15,-1 0 16,-18 0-16,1 0 16,17 0-1,-17 0-15,0 0 16,-1 0 0,1 0-1</inkml:trace>
    <inkml:trace contextRef="#ctx0" brushRef="#br0" timeOffset="12686.1718">20690 15293 0,'0'-18'47,"53"-17"-32,371-71 1,352-17 0,35 52-1,71 53 1,-476 54-1,-18-1 1,-18 0 15,-52-17-15,-159-18-16,105 0 16,-88 0-16,-17-35 15,159 17 1,-36-17-1,-159 17-15,89-17 16,-141 17-16,52 18 16,36-35-1,0 17 1,-71 1-16,71 17 16,-89 0-1,1 0-15,87 0 16,1-18-1,-35 0 1,-54 18 0,54-17-1,-54-1-15,18 18 16,89-35 0,34 17-1,-87 1-15,123-1 16,-159 0-16,36 18 15,70-35 1,-106 35-16,-18-18 16,-17 18-16,-17 0 15,16 0-15,37 0 16,16-17 0,19-19-1,-53 36-15,87-35 16,-105 35-1,-35-17-15,70-1 16,-17 18 15,-36 0-31,35 0 16,-34 0-16,-19 0 16,36 0-1,0 0 1,-35 0-1,-1 0 1,1 0 0,0-18-1</inkml:trace>
    <inkml:trace contextRef="#ctx0" brushRef="#br0" timeOffset="15568.3801">20179 14464 0,'18'0'47,"34"0"-47,19 0 15,52-18-15,177-88 16,159-88 0,-106 0 15,-36 36-15,-158 105-16,158-106 15,-158 106-15,0-35 16,123-71-1,-70 18 1,-106 53-16,17-36 16,-70 71-16,-18 18 15,36-53 1,-1 17 0,-17 18-16,36-70 15,-19 35 1,-17 17-16,35-70 15,-17 53 1,-36 53 0,-17-18-1,17 35-15,0-17 0,18-18 32,53-35-17,-71 52-15,89-52 16,-54 35-16,1 18 15,88-36 1,-1 36 0,36 18-1,-105 52-15,140 53 16,-88 0-16,-35-35 16,70 88-1,18 36 1,-53-72-1,-70-52 1,17-17 15,-70-19-31,17 19 16,71 16-16,-88-34 16,52 17-1,36 18 1,-88-17-16,17-1 15,18-17-15,0 17 0,17 0 16,18 18 0,18 18-1,-53-36-15,-18 0 16,18-17-16,0 17 16,18 0-16,35 53 15,52 71 1,-69-53-1,-1 35-15,0-17 16,-53-142 828,71-17-829,18-53-15,-19 52 16,89-70 0,-123 71-16,35-18 15,-53 18-15,-18 35 16,18-53 0,0 18-1,-18-1-15,71 19 16,-35-18-1,-19-1-15,-16 19 16,-1-1-16,18-17 16,-35 17-16,17 0 15,18 18 1,-36-17-16,19 17 16,-1-35-1,18 17 1,-18 18-16,18-18 15,-18 1-15,1-1 16,34-17 0,1 17-1,-1 0 1,-34 18-16,-1-35 16,0 35-1,-35-17-15,35 17 16,1 0-1,-19 0 1,19 0-16,-19 0 16,1 0-1,-1 0 1,1 0 0,0 0-1,-1 0 1,1 0-1,0 0 1,-1 0 15</inkml:trace>
    <inkml:trace contextRef="#ctx0" brushRef="#br0" timeOffset="17998.7859">27129 12629 0,'0'18'31,"0"0"-15,0-1 15,0 1-16,17 0-15,1 35 16,0 17-16,34 142 16,-34-53-16,17-1 15,1 107 1,-1-89 0,-35-140-16,35 87 15,-35-88 1,18 36-16,-1 52 15,19 36 1,-36-88 0,35 87-1,-35-69-15,18-19 16,-1 36 0,1-36-1,0-17-15,-18 18 16,0-36-16,17 1 15,-17 16 1,0-34 0,0 0-16,0-1 15,0 1-15</inkml:trace>
    <inkml:trace contextRef="#ctx0" brushRef="#br0" timeOffset="22840.9839">24906 10954 0,'0'106'78,"0"105"-78,0 19 16,18 16-16,17-16 16,36 70-16,52 211 15,-88-334-15,1-19 16,-1 54 0,-17 0-1,34 140 1,19-69-1,-36-72 1,18-34 0,-18-19 15,-17-34-15,35 35-1,-35-18 1,-1-71-16,54 107 15,-54-54-15,1-70 16,17 88 0,1 0-1,-36-88-15,17-17 16,-17-1 0,0-18-16,0 1 15,0 0 1</inkml:trace>
    <inkml:trace contextRef="#ctx0" brushRef="#br0" timeOffset="30048.0828">27164 12629 0,'0'18'0,"0"0"16,0-1 0,0 1-1,0 17 1,0-17-16,0 35 15,0-36-15,0 19 16,18 17 0,-18 0-16,17-18 15,-17-18-15,0 19 0,0-19 16,18 36 0,-1 0-1,19 35 1,-19-52-16,19 70 15,-19-36 1,1 1-16,0 17 16,17-18-1,0 72 17,18-72-17,-18 36 1,1-18-1,52 88 1,-53-87 0,18-1-1,-18-18 1,1 36 0,-1-35-16,0 17 15,0-35 1,-35-18-16,18 0 15,-18 1 1,18-19 0,-18 1-1,0 0 17,17-1-17,1 36 1,-18 0-1,0 0 1,0-35 0,0-1-1,0 1 1,0 0 15</inkml:trace>
    <inkml:trace contextRef="#ctx0" brushRef="#br0" timeOffset="32515.1775">27622 13758 0,'71'0'93,"123"-53"-93,35-52 16,54-19-16,69 1 16,142-71-1,-353 141-15,71-18 16,-159 71-1,0-18-15,88 1 16,18-18 0,52 35-1,-122 0 1,52 0 0,-71 0-16,-52 0 15,70-18 1,-70 18-16,17 0 15,-17 0-15,-1-18 0,19 18 16,-19 0 0,1 0-1,-1 0 1,-34 18 31,-54 17-47,-123 36 15,-53 35-15,-264 141 16,299-142 0,0-16-16,-105 52 15,123-106 17,123 0-32,-70 1 15,71-36-15,-1 35 16,-52 0-1,17 18 1,35-18 0,54-35-1,-1 0 1,0 0 0,-17 18-16,0 0 15,17 17-15,1-35 16,-1 17-16,0 1 15,-17-18 1,17 0 0,71 0 62,88 0-78,89-35 15,34 17-15,36-52 16,265-54 0,-336 71-16,-17 0 15,-1 18-15,1-18 0,-18 35 16,106 1 0,-124-36-1,-35 35 1,-105 18-16,16 0 15,-34 0 1,0 0 0,-1 0-1,-52 18 48,-18 0-48,-53 17-15,-88 35 16,-229 89 0,0 18-1,52-19 1,177-87-16,-88 35 16,159-53-1,-1-18-15,-123 35 16,35 1-1,107 0-15,34-36 16,18-18-16,18 1 16,0-18-16,-1 18 15,1-1 17,17-17-17,1 0 1,-1 0-1,0 0 1,36 0 78,35 0-79,123-35-15,107-18 16,52 0-16,441-141 16,-529 124-1,88-54-15,-212 89 16,-17 17 0,0-17-1,0 0 1,-71 35-16,53-36 15,-70 36-15,0 0 16,-1 0 0,1 0-1</inkml:trace>
  </inkml:traceGroup>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8.73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588A846-C00B-4AEE-8B28-1FB333E74D64}" emma:medium="tactile" emma:mode="ink">
          <msink:context xmlns:msink="http://schemas.microsoft.com/ink/2010/main" type="inkDrawing" rotatedBoundingBox="7796,8731 7811,8731 7811,8746 7796,8746" shapeName="Other"/>
        </emma:interpretation>
      </emma:emma>
    </inkml:annotationXML>
    <inkml:trace contextRef="#ctx0" brushRef="#br0">7796 8731 0</inkml:trace>
  </inkml:traceGroup>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8.64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5B87DB5C-2AEE-4646-83B9-7B1E2F9994E6}" emma:medium="tactile" emma:mode="ink">
          <msink:context xmlns:msink="http://schemas.microsoft.com/ink/2010/main" type="inkDrawing" rotatedBoundingBox="7796,8731 7811,8731 7811,8746 7796,8746" shapeName="Other"/>
        </emma:interpretation>
      </emma:emma>
    </inkml:annotationXML>
    <inkml:trace contextRef="#ctx0" brushRef="#br0">7796 8731 0</inkml:trace>
  </inkml:traceGroup>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4:05.22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192A006-D52D-49AA-BC44-BAE4FB41AE69}" emma:medium="tactile" emma:mode="ink">
          <msink:context xmlns:msink="http://schemas.microsoft.com/ink/2010/main" type="inkDrawing" rotatedBoundingBox="6103,8537 6118,8537 6118,8552 6103,8552" shapeName="Other"/>
        </emma:interpretation>
      </emma:emma>
    </inkml:annotationXML>
    <inkml:trace contextRef="#ctx0" brushRef="#br0">6103 8537 0</inkml:trace>
  </inkml:traceGroup>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38.28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2A4332E-06C7-4A7A-9C51-0D38965BA610}" emma:medium="tactile" emma:mode="ink">
          <msink:context xmlns:msink="http://schemas.microsoft.com/ink/2010/main" type="inkDrawing" rotatedBoundingBox="5005,8765 32058,7598 32278,12696 5225,13863" rotationAngle="485798244" semanticType="scratchOut">
            <msink:sourceLink direction="with" ref="{E6B98924-D638-45BA-AD26-CDCCBE78ABD2}"/>
          </msink:context>
        </emma:interpretation>
      </emma:emma>
    </inkml:annotationXML>
    <inkml:trace contextRef="#ctx0" brushRef="#br0">20955 11977 0,'35'-35'31,"106"17"-15,2488 177 15,-1095 35 31,-1375-194-62,511 0 47,0 0 0,-229 0 0,-158-18 0,-54-53 15,-194 54-15,71-1 141,176 1-188,18-1 15,-18-17-15,-35-1 16,230-34 0,-248 35-16,194-36 15,-246 53-15,-19 18 16,177-53 0,-70 53-1,0 0 1,-71 36-1,0-19 1,-71 1 0,-17 0-1,-71-18-15,53 0 16,-70 0 0,17 0-1,-17 0 1,0 0-1,-1 0 1,1 0 0,0 0-1,-1 0 1,1 0 0</inkml:trace>
    <inkml:trace contextRef="#ctx0" brushRef="#br0" timeOffset="1999.9707">20884 11324 0,'36'0'15,"17"0"-15,0 0 16,17 0-16,89-17 16,-36-1-16,-34 0 15,157 1 1,90-1-1,-213 0-15,177-35 16,-159 36 0,-17-1-16,140-52 15,-17-19 1,-18 19 15,-123-1-31,71-52 16,-125 88-16,19-18 15,0 0 1,34-88 0,37 17-1,-1-52 1,-18 17 0,-17 53-1,-71 71-15,36-18 16,-54 18-1,19-1-15,52-34 16,0-1 0,-35 18-16,70-35 15,-70 53 1,0 0-16,36-18 31,34-18-15,-52 36-16,87-36 15,-87 54-15,-1-19 16,54 1 0,-18 0-1,52 0 1,-16 17 0,-19 18-1,36 0 1,0 18-1,-89 17-15,89 35 16,-89-34 0,1-1-16,105 53 15,1 36 1,-71-36-16,141 159 31,-106-71-31,53 36 16,35 88-1,-88-142 1,-88-87-16,18 17 16,-54-53-16,1-17 15,35 35 1,-53-35 0,17-1-16,1 1 15,-18 0-15,35-1 16,1 36-1,69 88 1,-69-106 203,70 1-219,-36 17 15,54 17-15,87 36 16,-105-53 0,-18-35-1,-35-1-15,18-17 16,-54 0 0,36 0-1,35 18 1,18-18-1,-53 0-15,35 35 16,-52-35-16,-19 0 16,54 0-1,-53 0 1,-1 0-16,1 0 16</inkml:trace>
    <inkml:trace contextRef="#ctx0" brushRef="#br0" timeOffset="21406.7398">26670 7832 0,'-18'0'94,"1"53"-94,-1 35 0,0 18 16,-17 35-16,35 159 31,0-142-16,0-52 1,0-35-16,-17 105 16,-1-17-16,18-53 15,-35 176 1,35-35 0,-36-53-1,1-53 1,35-35-1,-18 53 1,1 140 0,-1-52-1,18-106 1,0-70 15,0-53-31,0-1 16,0 19-16,0 17 15,-18 35 1,1 53 0,17-53-1,0-53-15,0 1 16,0-19-16,0 1 16,0-1-1,-18 89 1,18-35-16,0 105 15,0-123 1,0 0-16,0 71 16,18-54-1,-18-17-15,53 88 16,-36-53 0,19-17-16,-1 52 31,-35-87-16,0-1 1</inkml:trace>
    <inkml:trace contextRef="#ctx0" brushRef="#br0" timeOffset="69788.0057">5962 11165 0,'-35'0'0,"17"18"15,-35-18-15,0 0 0,18 35 16,-53 1-1,17-1 1,36-17-16,0-18 16,17 17-1,0 1-15,1-1 16,-19-17 0,-17 71-1,18-53 16,0-1 1,17 1-32,1 0 15,-1-1-15,0 18 16,1 1 0,-19 70-1,19-54-15,-1 37 16,1-54-16,17 0 15,0-17 1,0 0 0,0 34-1,0 1 1,0 36 0,35-37-1,-35-16 16,0-19-31,0 1 16,0 0-16,0-1 16,17-17-1,19 53 1,17-18 0,17 18-1,-17-17 1,-18-19-16,54 19 15,-19-1 1,36-17-16,106-1 16,-1 18-1,-52-35 1,-88 0 0,52 0-16,-52 0 15,-18-17 1,35-1-1,-18 1-15,1-1 16,-1 0-16,1 1 0,-36-19 16,71 1-1,-71 35 1,1-18 0,-19 1-1,19-1 1,16-17-1,1-18 1,-35 53 0,17-53-16,-17 35 15,17 18-15,-17-35 16,0 17 0,-18 1-1,35-1 1,-35 1-16,17-19 15,-17 19 1,0-19 0,0-17-1,0 18-15,0 0 16,0 17-16,0 1 16,-17-19-1,-18 1 1,17 0-16,-53-18 15,54 18 1,-1 17-16,-35-17 16,18 17-1,0 0-15,-36-35 16,18 36-16,-53-36 16,0 18 15,36 35-31,17-18 15,-18 0-15,36 18 0,-18-17 16,-106-1 15,107 18-15,34 0-16,-35 0 16,18 0-1,17 0-15,0 0 16,1 0-1,-1 0 1,1 0 0,-1 0-1</inkml:trace>
  </inkml:traceGroup>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40.72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6B98924-D638-45BA-AD26-CDCCBE78ABD2}" emma:medium="tactile" emma:mode="ink">
          <msink:context xmlns:msink="http://schemas.microsoft.com/ink/2010/main" type="writingRegion" rotatedBoundingBox="23837,12684 4218,13009 4172,10218 23791,9894">
            <msink:destinationLink direction="with" ref="{02A4332E-06C7-4A7A-9C51-0D38965BA610}"/>
          </msink:context>
        </emma:interpretation>
      </emma:emma>
    </inkml:annotationXML>
    <inkml:traceGroup>
      <inkml:annotationXML>
        <emma:emma xmlns:emma="http://www.w3.org/2003/04/emma" version="1.0">
          <emma:interpretation id="{1AC8041E-BE56-417C-9AD2-BFCE989F044E}" emma:medium="tactile" emma:mode="ink">
            <msink:context xmlns:msink="http://schemas.microsoft.com/ink/2010/main" type="paragraph" rotatedBoundingBox="23837,12684 4218,13009 4172,10218 23791,9894" alignmentLevel="1"/>
          </emma:interpretation>
        </emma:emma>
      </inkml:annotationXML>
      <inkml:traceGroup>
        <inkml:annotationXML>
          <emma:emma xmlns:emma="http://www.w3.org/2003/04/emma" version="1.0">
            <emma:interpretation id="{BDA31C32-09F0-48E7-BC6F-DB83B1144031}" emma:medium="tactile" emma:mode="ink">
              <msink:context xmlns:msink="http://schemas.microsoft.com/ink/2010/main" type="line" rotatedBoundingBox="23837,12684 4218,13009 4172,10218 23791,9894"/>
            </emma:interpretation>
          </emma:emma>
        </inkml:annotationXML>
        <inkml:traceGroup>
          <inkml:annotationXML>
            <emma:emma xmlns:emma="http://www.w3.org/2003/04/emma" version="1.0">
              <emma:interpretation id="{36A80D02-257D-419D-B67E-9A7DE3D3C4CA}" emma:medium="tactile" emma:mode="ink">
                <msink:context xmlns:msink="http://schemas.microsoft.com/ink/2010/main" type="inkWord" rotatedBoundingBox="4172,10223 23776,9894 23823,12684 4219,13013"/>
              </emma:interpretation>
              <emma:one-of disjunction-type="recognition" id="oneOf0">
                <emma:interpretation id="interp0" emma:lang="" emma:confidence="0">
                  <emma:literal>tot</emma:literal>
                </emma:interpretation>
                <emma:interpretation id="interp1" emma:lang="" emma:confidence="0">
                  <emma:literal>tort</emma:literal>
                </emma:interpretation>
                <emma:interpretation id="interp2" emma:lang="" emma:confidence="0">
                  <emma:literal>tot.</emma:literal>
                </emma:interpretation>
                <emma:interpretation id="interp3" emma:lang="" emma:confidence="0">
                  <emma:literal>toot</emma:literal>
                </emma:interpretation>
                <emma:interpretation id="interp4" emma:lang="" emma:confidence="0">
                  <emma:literal>toot.</emma:literal>
                </emma:interpretation>
              </emma:one-of>
            </emma:emma>
          </inkml:annotationXML>
          <inkml:trace contextRef="#ctx0" brushRef="#br0">23777 9948 0</inkml:trace>
          <inkml:trace contextRef="#ctx0" brushRef="#br0" timeOffset="430.7051">23777 9948 0,'0'-35'32,"-17"17"-17,-1 18 16,0 18-15,-17 141 0,-53 176-1,53-194-15,-18 106 16,17-212 0,19 36-1,-19 52 1,-34 36-1,-18 176 1,17-176 0,53-36-1,1-17 1,17 35 0,0-35-1,0-18 1,0-35-1,0 0 1,0-35 0,0-1-1,0 1 1</inkml:trace>
          <inkml:trace contextRef="#ctx0" brushRef="#br0" timeOffset="1189.6266">22401 11448 0,'-17'0'31,"-1"0"-31,0-18 32,1 18-17,-1 0 1,1 0 0,-1 0 15,-17 0-16,-18 35 1,-18 1-16,-52 69 16,34-34-16,-16 17 15,-89 124 1,70-71 0,71-88-16,-17-18 15,70-17-15,-36-1 16,19-17-1,17 18 1,-18-18-16,0 0 16,1 0-1</inkml:trace>
          <inkml:trace contextRef="#ctx0" brushRef="#br0" timeOffset="1224.3064">21255 12259 0</inkml:trace>
          <inkml:trace contextRef="#ctx0" brushRef="#br0" timeOffset="2036.817">23301 10830 0,'0'-17'31,"0"34"16,0 1-31,-35 17-16,-1 36 15,-34 17 1,-142 159 0,106-106-1,53-70 1,18-19 0,-35 37-1,-1 34 1,18-35-1,18-17 1,17-36-16,1 0 16,-1-17-1,18 0 1,-18-18-16,18 17 31,0 1-15</inkml:trace>
          <inkml:trace contextRef="#ctx0" brushRef="#br0" timeOffset="2846.7777">23618 11307 0,'-17'17'31,"-54"54"-15,18 17-16,0-35 16,18-18-16,0 0 15,0 36-15,-18-1 16,35-52-1,0 17-15,-35 36 16,1 17 0,16-53-16,-17 18 15,53-35 1,-17 0-16,-1-1 16,0 1 15,18 0-31,-17-18 15</inkml:trace>
          <inkml:trace contextRef="#ctx0" brushRef="#br0" timeOffset="5605.7499">20708 10583 0,'18'0'125,"35"0"-125,35 0 0,71 0 15,140 71 1,-105-36-1,-52-17 1,-1 17 0,-88 0-1,-1-35 1,-16 18 15,-19 0-31,19-18 16,-19 17-16,-17 1 15,53 0 1,-17-1 0,-19 1-16,18 17 15,-35-17-15,18-1 16,0 19 0,17-1-1,0 18 1,-17-36-1,-18 1 1,35 0 0,-17 35-1,-1-18 1,1 0 15,0 1-15,17 34-1,-17-35 1,-18 1 0,35-1-1,-35-17 1</inkml:trace>
          <inkml:trace contextRef="#ctx0" brushRef="#br0" timeOffset="5889.9578">22066 11359 0</inkml:trace>
          <inkml:trace contextRef="#ctx0" brushRef="#br0" timeOffset="6876.4732">22066 11359 0,'36'0'94,"16"18"-63,1 0-31,106 70 47,-141-88-32,17 0 17,71 53 15,-36 17 15,-34-52-15,-36-36 140,0-17-171,17 17-16,1 1 16,-18-18-1,0 17 1,0 0 0,0 1-1,0-1 1,0 0-1,0 1 1,0-1 0</inkml:trace>
          <inkml:trace contextRef="#ctx0" brushRef="#br0" timeOffset="27426.3091">21625 10566 0,'-35'35'16,"70"-70"-16,-88 105 0,36-34 15,-1-19-15,-17 18 16,17 1-16,1-19 16,-19 36-16,36 0 15,-17-18-15,-19 1 16,19-1-16,-36 88 15,35-17 1,0-35-16,18-1 16,-17 1-1,17 0-15,0-19 0,0 90 16,0-19 0,0-17 15,0-88-31,35 34 15,-17-16 1,-18-19-16,17-17 16,1 36-16,35-1 15,-18 0-15,36 0 0,-18 1 16,53-1 0,-18 0-1,18-17 1,-71 0-16,106-1 15,-70 1 1,-1-18-16,71 0 16,-70 0-1,-1 0-15,-52 0 16,17 0-16,0 0 0,1 0 16,-1 0 15,18-35-16,-18 17-15,36-35 16,-36 0-16,-17 18 16,52-106-1,-17 0 1,-35 70-16,35-123 16,-36 71-1,-17 70-15,0-159 16,-53 36-1,18 17 1,0 88-16,-36-70 16,36 71-1,-18-19-15,-17 1 16,34 18 15,1 52-31,-36-17 16,36-1-16,-18 1 15,-53-18 1,-140 36 0,34 17-1,18 35 1,70-17 0,19-1-1,52 1-15,-18-1 16,18 1-1,18 0-15,-36 35 16,-17 0 0,-18 105-1,-17 36 1,35 71 0,35-106 15,35-89-31,-17 36 15,35-53-15,0 18 16,0 70 0,17 35-1,36-35 1,-35-70-16,35 52 16,-18-70-16,0-18 15,18 54 1,106 52-1,53-35 1,-53-36 0,-36-17-1,-52-53 1,-1 18 0,-17-18-16,0 0 15,35-18 1,36-35-1,-36 0 1,-35 18-16,53-36 16,-54 36-16,-16-18 15,105-88 1,-18 35 0,-70 53-16,35-35 15,-52 35-15,-19 18 16,54-89-1,-36-34 1,-35 34-16,0-87 16,0 122-1,-17 19-15,-36-36 16,-36 18 0,54 52-1,-88-87 1,52 35-16,36 53 15,-89-107 1,36 54 0,18 71-16,-36-54 15,35 53-15,18 18 16,-123-35 0,17 35-1,71 0-15,-35 53 16,70-35-1,-18 17-15,-17 35 16,-18 36 0,71-35-1,-71 141-15,71-177 16,17 35-16,-17 107 31,35-54-15,0 1-1,35-54-15,71 71 16,-53-70-16,0 17 16,52 36-1,1-1 1,-53-70-16,18 18 16,-18-36-16,-18-18 15,88 36 1,19 0-1,-72-35-15,89-18 16,-89 0 0,-17 0-16,53-18 15,-18-17 1,-52 0 0,34-53-1,-35 52-15,1-17 16,-19-70-1,19 17 1,-19 53-16,-17-70 16,-17 87-16,-1-17 15,-17-35 1,-18 35 0,18 18-1,-1 0 1,36 17-1,-35 18 1,17 0 47</inkml:trace>
          <inkml:trace contextRef="#ctx0" brushRef="#br0" timeOffset="41559.897">5168 12365 0,'71'0'78,"-18"0"-62,-18 0-16,0 0 15,53 0 1,18 0 0,71 0 15,-124 0-31,70 0 15,-70 0-15,0 0 16,53 0 0,0-18-1,-89 18-15,71-17 16,-70-1 0,35 18-16,17-18 15,19 1 1,-36 17-16,17 0 15,-52 0 1,17 0-16,18 0 16,53-18-1,-89 18 1,36 0 0,-17 0-16,-1-18 15,18 18 1,0 0-1,-18 0-15,18 0 16,-18 0-16,0 0 16,54 0-1,-1 0 1,-70 0-16,17 0 16,18 0-1,-36 0-15,1 0 16,0 0-1,-1 0 1,1 0 0</inkml:trace>
          <inkml:trace contextRef="#ctx0" brushRef="#br0" timeOffset="40453.513">5345 12594 0,'-18'0'47</inkml:trace>
          <inkml:trace contextRef="#ctx0" brushRef="#br0" timeOffset="32400.6669">5009 10724 0,'89'18'47,"-72"-18"-47,89 0 31,-88 0 1,-1 0-32,1 0 31</inkml:trace>
          <inkml:trace contextRef="#ctx0" brushRef="#br0" timeOffset="32049.5844">4180 10672 0,'18'17'94,"17"1"-78,1-18-16,17 0 15,17 0-15,36 0 16,-53 0 15,-18 0-31,0 0 16,1 0-16,-19 0 15,71 0 1,36 0 0,-71 0-1,-35 0 1,17 0 0,-18 17-1</inkml:trace>
        </inkml:traceGroup>
      </inkml:traceGroup>
    </inkml:traceGroup>
  </inkml:traceGroup>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7.85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8A1896D-F6E3-44B0-94E3-D07D49A2B76D}" emma:medium="tactile" emma:mode="ink">
          <msink:context xmlns:msink="http://schemas.microsoft.com/ink/2010/main" type="inkDrawing" rotatedBoundingBox="25171,6738 25186,6738 25186,6753 25171,6753" shapeName="Other"/>
        </emma:interpretation>
      </emma:emma>
    </inkml:annotationXML>
    <inkml:trace contextRef="#ctx0" brushRef="#br0">25171 6738 0</inkml:trace>
  </inkml:traceGroup>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34.59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758E0D75-BE5B-40F0-B720-722FA2460CFC}" emma:medium="tactile" emma:mode="ink">
          <msink:context xmlns:msink="http://schemas.microsoft.com/ink/2010/main" type="inkDrawing" rotatedBoundingBox="31503,6015 31518,6015 31518,6030 31503,6030" shapeName="Other"/>
        </emma:interpretation>
      </emma:emma>
    </inkml:annotationXML>
    <inkml:trace contextRef="#ctx0" brushRef="#br0">31503 6015 0</inkml:trace>
  </inkml:traceGroup>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3.21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5FE8E0E-A257-4113-86D1-8209F567BDD3}" emma:medium="tactile" emma:mode="ink">
          <msink:context xmlns:msink="http://schemas.microsoft.com/ink/2010/main" type="inkDrawing" rotatedBoundingBox="30445,3916 30460,3916 30460,3931 30445,3931" shapeName="Other"/>
        </emma:interpretation>
      </emma:emma>
    </inkml:annotationXML>
    <inkml:trace contextRef="#ctx0" brushRef="#br0">30445 3916 0</inkml:trace>
  </inkml:traceGroup>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12.02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6B61AB5-918B-4E83-9198-D66E8007AE3E}" emma:medium="tactile" emma:mode="ink">
          <msink:context xmlns:msink="http://schemas.microsoft.com/ink/2010/main" type="inkDrawing" rotatedBoundingBox="3113,8417 3759,9369 3608,9471 2963,8520" semanticType="callout" shapeName="Other">
            <msink:sourceLink direction="with" ref="{6C52DE9F-BCD4-436F-88AB-3436BEADAF81}"/>
            <msink:sourceLink direction="with" ref="{F8C330A9-E9E6-4E8D-9B7C-05067FFF0424}"/>
          </msink:context>
        </emma:interpretation>
      </emma:emma>
    </inkml:annotationXML>
    <inkml:trace contextRef="#ctx0" brushRef="#br0">2963 8520 0,'18'0'47,"17"17"-47,1 1 16,16 17-16,37 18 15,-36 0 1,-18-35-1,-18 17 1,54 18 0,-53-18-16,17 0 15,0 18 1,-17-17 0,17 16-1,-17-16 1,-18-19-1,0 1 1,0 0 0,0-1-1,0 19 1,35 16 0,-17 19-1,-18-36 1,17-35-1,-17 18 17,0 0-17,18 17 1,0-17 0,-18 17-1,0-18 1</inkml:trace>
  </inkml:traceGroup>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23.28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CC3E701-5DFB-48FF-AC40-C16285847B33}" emma:medium="tactile" emma:mode="ink">
          <msink:context xmlns:msink="http://schemas.microsoft.com/ink/2010/main" type="inkDrawing" rotatedBoundingBox="30374,3901 30409,3901 30409,3916 30374,3916" shapeName="Other"/>
        </emma:interpretation>
      </emma:emma>
    </inkml:annotationXML>
    <inkml:trace contextRef="#ctx0" brushRef="#br0">30409 3916 0,'-35'0'16</inkml:trace>
  </inkml:traceGroup>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1:28.26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3D232F2-574E-4377-B76D-A22F17B6DE71}" emma:medium="tactile" emma:mode="ink">
          <msink:context xmlns:msink="http://schemas.microsoft.com/ink/2010/main" type="inkDrawing" rotatedBoundingBox="18344,3263 18359,3263 18359,3278 18344,3278" shapeName="Other"/>
        </emma:interpretation>
      </emma:emma>
    </inkml:annotationXML>
    <inkml:trace contextRef="#ctx0" brushRef="#br0">18344 3263 0</inkml:trace>
  </inkml:traceGroup>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42.12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51B3626-0A75-4F74-BA9A-B78BBE1F1B26}" emma:medium="tactile" emma:mode="ink">
          <msink:context xmlns:msink="http://schemas.microsoft.com/ink/2010/main" type="inkDrawing" rotatedBoundingBox="4286,3369 4301,3369 4301,3384 4286,3384" shapeName="Other"/>
        </emma:interpretation>
      </emma:emma>
    </inkml:annotationXML>
    <inkml:trace contextRef="#ctx0" brushRef="#br0">4286 3369 0</inkml:trace>
  </inkml:traceGroup>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02.00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1FE9718-99A0-4807-87CD-69D4E7DB447D}" emma:medium="tactile" emma:mode="ink">
          <msink:context xmlns:msink="http://schemas.microsoft.com/ink/2010/main" type="inkDrawing" rotatedBoundingBox="22243,2522 22258,2522 22258,2537 22243,2537" shapeName="Other"/>
        </emma:interpretation>
      </emma:emma>
    </inkml:annotationXML>
    <inkml:trace contextRef="#ctx0" brushRef="#br0">22243 2522 0</inkml:trace>
  </inkml:traceGroup>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56.49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106C949-B902-482A-AC9E-606C41FBCFA1}" emma:medium="tactile" emma:mode="ink">
          <msink:context xmlns:msink="http://schemas.microsoft.com/ink/2010/main" type="inkDrawing" rotatedBoundingBox="5256,2611 5271,2611 5271,2626 5256,2626" shapeName="Other"/>
        </emma:interpretation>
      </emma:emma>
    </inkml:annotationXML>
    <inkml:trace contextRef="#ctx0" brushRef="#br0">5256 2611 0</inkml:trace>
  </inkml:traceGroup>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0:06.77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BE6A889-7830-4B15-B32F-08B0C3FC9428}" emma:medium="tactile" emma:mode="ink">
          <msink:context xmlns:msink="http://schemas.microsoft.com/ink/2010/main" type="inkDrawing" rotatedBoundingBox="24183,1711 24198,1711 24198,1726 24183,1726" shapeName="Other"/>
        </emma:interpretation>
      </emma:emma>
    </inkml:annotationXML>
    <inkml:trace contextRef="#ctx0" brushRef="#br0">24183 1711 0</inkml:trace>
  </inkml:traceGroup>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29:52.40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B2725FA-0167-44F3-B57F-3C186DFCEA96}" emma:medium="tactile" emma:mode="ink">
          <msink:context xmlns:msink="http://schemas.microsoft.com/ink/2010/main" type="inkDrawing" rotatedBoundingBox="25912,990 25947,990 25947,1005 25912,1005" shapeName="Other"/>
        </emma:interpretation>
      </emma:emma>
    </inkml:annotationXML>
    <inkml:trace contextRef="#ctx0" brushRef="#br0">25947 1005 0,'-35'0'16</inkml:trace>
  </inkml:traceGroup>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31:43.092"/>
    </inkml:context>
    <inkml:brush xml:id="br0">
      <inkml:brushProperty name="width" value="0.05292" units="cm"/>
      <inkml:brushProperty name="height" value="0.05292" units="cm"/>
      <inkml:brushProperty name="color" value="#FF0000"/>
    </inkml:brush>
  </inkml:definitions>
  <inkml:trace contextRef="#ctx0" brushRef="#br0">5168 12435 0,'-17'0'16,"-1"0"-1,-35 71 1</inkml:trace>
  <inkml:trace contextRef="#ctx0" brushRef="#br0" timeOffset="1417.1867">5045 12577 0,'-18'17'32,"18"1"-17,-18 17 1,1 0-1,17-17-15,0 35 16,0-18 0,0-17-16,0 17 15,0 18 1,0-35 15,0 17-31,0-17 31,0-1-15,0 1-16,0 17 16,17-35-16,-17 35 15,36 1 1,17 17 0,-18-18-16,35 18 15,-17-18-15,-17 0 16,17 36-1,17-53 1,-35-1-16,18 1 16,-17-1-1,-19 1-15,54 0 16,17-18 0,35 35 15,1 0-16,-36-17 1,0-18 0,-35 0-16,88 0 15,-35 0-15,-18 0 16,71 0 0,-71 0-1,-52 0-15,-1 0 16,-17 0-1,17 0-15,-18 0 16,1 0 0,17-35-16,36 17 15,-1-17-15,1 17 16,0-17-16,52-18 16,-17 35 15,-71 1-16,-17-1-15,17 18 32,-17 0-32,-1-18 31,19 1-15,-36-36-1,53-35 1,-18-1-1,0 54-15,0-18 16,-35 36 0,0-1-16,18 18 15,-18-18 1,0 1 0,0-1-1,0 0-15,0 1 78,0-1-62,0 0 0,0 1-1,-18-36 1,1-18-1,-36-17 1,-35-35 0,35 52-1,0 1 1,0 17 0,-53-36-1,71 54 1,-1 0-1,1 17 1,18 1 0,-1 17-1,0 0 1,1 0 0,-1 0-16,-17 0 15,17-18 16,-17 18-15,17-18 0,1 18-1,-1 0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0.24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2B6D759-4AE8-444E-8989-FE7BAE5BB8BB}" emma:medium="tactile" emma:mode="ink">
          <msink:context xmlns:msink="http://schemas.microsoft.com/ink/2010/main" type="inkDrawing" rotatedBoundingBox="3552,9036 3652,9391 3609,9403 3510,9049" semanticType="callout" shapeName="Other">
            <msink:sourceLink direction="with" ref="{6C52DE9F-BCD4-436F-88AB-3436BEADAF81}"/>
            <msink:sourceLink direction="with" ref="{1FC2A2B4-E965-4167-8B79-417A5967AF29}"/>
          </msink:context>
        </emma:interpretation>
      </emma:emma>
    </inkml:annotationXML>
    <inkml:trace contextRef="#ctx0" brushRef="#br0">3510 9049 0,'18'17'47,"-1"1"-47,-17 0 16,18-1-1,-18 1-15,18-18 16,-18 18-1,0 17 17,17 0-32,1 18 15,-18-18-15,0-17 16,0 35 0,0-35-1</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29.91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FC2A2B4-E965-4167-8B79-417A5967AF29}" emma:medium="tactile" emma:mode="ink">
          <msink:context xmlns:msink="http://schemas.microsoft.com/ink/2010/main" type="inkDrawing" rotatedBoundingBox="3510,9049 3525,9049 3525,9064 3510,9064" shapeName="Other">
            <msink:destinationLink direction="with" ref="{B2B6D759-4AE8-444E-8989-FE7BAE5BB8BB}"/>
          </msink:context>
        </emma:interpretation>
      </emma:emma>
    </inkml:annotationXML>
    <inkml:trace contextRef="#ctx0" brushRef="#br0">3510 9049 0</inkml:trace>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0.26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6C52DE9F-BCD4-436F-88AB-3436BEADAF81}" emma:medium="tactile" emma:mode="ink">
          <msink:context xmlns:msink="http://schemas.microsoft.com/ink/2010/main" type="inkDrawing" rotatedBoundingBox="3616,9402 3631,9402 3631,9417 3616,9417" shapeName="Other">
            <msink:destinationLink direction="with" ref="{B2B6D759-4AE8-444E-8989-FE7BAE5BB8BB}"/>
            <msink:destinationLink direction="with" ref="{A6B61AB5-918B-4E83-9198-D66E8007AE3E}"/>
          </msink:context>
        </emma:interpretation>
      </emma:emma>
    </inkml:annotationXML>
    <inkml:trace contextRef="#ctx0" brushRef="#br0">3616 9402 0</inkml:trace>
  </inkml:traceGroup>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1:02:36.35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3BBA4FC-9CA8-428C-9D63-A30280F56BD8}" emma:medium="tactile" emma:mode="ink">
          <msink:context xmlns:msink="http://schemas.microsoft.com/ink/2010/main" type="inkDrawing" rotatedBoundingBox="6620,4550 31188,5893 30828,12459 6261,11115" semanticType="callout" shapeName="Other"/>
        </emma:interpretation>
      </emma:emma>
    </inkml:annotationXML>
    <inkml:trace contextRef="#ctx0" brushRef="#br0">14041 9049 0,'0'0'16,"35"0"30,18 0-30,-18 17-16,18 19 16,70-19-1,-52 36 1,17 18 0,-35-36-16,18 18 15,-36-18 1,0 1-16,0-1 15,1 18 1,-19-36 15,-17 1-15,0 0 0</inkml:trace>
    <inkml:trace contextRef="#ctx0" brushRef="#br0" timeOffset="1355">21290 8996 0,'-18'0'47,"1"0"-47,-1 35 16,-35 18-1,0 18-15,-17 34 16,17-52-16,0 18 16,18-71-1,-1 35-15,19-17 16,-18-1-1,-71 36 17,35 0-17,-17-17 1,53-19 0,-1 1-16,19-18 15,-19 17 1,1 1-1,0 0 1,-18 35 0,18-36-16,-1 1 15,19 0 1,-1-1-16,1 1 31,-1-18-31,0 0 16</inkml:trace>
    <inkml:trace contextRef="#ctx0" brushRef="#br0" timeOffset="2335.8989">20197 9472 0,'0'35'78,"0"-17"-63,0 35-15,0 0 0,-18-18 16,18 0 15,0-17-15,0 0-1,0-1 1,35-17 187,-17 0-187,17 0-16,0 0 0,-17 0 15,0 0 1,-1 0 0,1 0-1,17 0 1,0 0-16,36 36 16,-36-36-1,-17 17-15,35 1 16,-18-18-1,-17 0 1,-1 0 0,1 0-1,0 0 1,-1 0 0,1 17-1,0 1 1,17-18-1,-17 0 1</inkml:trace>
    <inkml:trace contextRef="#ctx0" brushRef="#br0" timeOffset="7063.6142">30674 9137 0,'-18'18'63,"1"17"-48,17-18-15,-18-17 16,0 18-16,1 0 15,17-1 1,-18-17 62,18 18-31,0 0-16,-17-18-15,-1 17 15,0 1-15,18 0-1,-17-18 1</inkml:trace>
    <inkml:trace contextRef="#ctx0" brushRef="#br0" timeOffset="7079.9794">30498 9349 0</inkml:trace>
    <inkml:trace contextRef="#ctx0" brushRef="#br0" timeOffset="11547.2858">30797 8978 0,'-17'0'31,"-1"0"-31,-17 35 0,-36 36 31,54-18-15,-71 17 0,52 1-1,1-53 1,35-1-1,-35 1 1,17-18 0,18 18-1,-18-18 63,1 17-46,-18 36-17,-1 0 1,-17 0-16,-17 18 16,34-36-1,1 0-15,0 0 16,17-17-1,18 0 1,-35-18 0</inkml:trace>
    <inkml:trace contextRef="#ctx0" brushRef="#br0" timeOffset="12767.3696">30162 9349 0,'0'35'78,"0"-17"-78,0 17 0,0-18 16,0 19-1,0-19 1,0 19 0,0-19-1,0 1 16,0 0-15,0-1 0,0 18-1,18-17 1,-18 0 0,0-1-1,0 1 1,18-18-1,-1 18 1,36-18 15,0 0-15,18 0 0,-1 0-1,19 0 1,-19 17-16,71 1 15,-88 0-15,-18-1 16,18-17 0,-17 0-1,-19 0 1,1 0 15</inkml:trace>
    <inkml:trace contextRef="#ctx0" brushRef="#br0" timeOffset="96415.2254">6632 4551 0,'0'35'0,"0"-17"15,0 17 1,0-17-1,0 35 1,0 17 0,0 54-1,0 17 1,0-88-16,0 70 16,-17-70-16,-1 0 15,0 88 1,18-53-1,-17-17-15,17 70 16,0-88 0,0 17-16,0 71 15,0-70 1,0-36 0,0 1-1,0 17-15,0-1 16,-18-16-16,18 105 31,0-18-15,0-52-16,0-1 15,0-34-15,0 17 16,0 35 0,18 53-1,-1-71-15,-17 36 16,0-53-16,18-18 15,-18 36 1,0-36 0,0-17-16,0 0 15,0-1 1,0 89 0,0 18-1,0-54 1,0 142 15,0-195-31,0 1 16,0 0-1,0-1-15,0 36 16,0 0 0,0 53-1,0 17 1,18 124-1,-18-176 1,0-18 0,0-35-1,0 17 1,0 88 0,0 18 15,0-35-16,0-18-15,0-35 16,0 0-16,0-35 16,0 0-1,0 17 1,0-18 0,0 1-16,0 17 15,0 1-15,0-19 16,0 89-1,0-18 1,0-35-16,0 0 16,0-35-1,0-1-15,0 1 16,0 0 0,0-1-1,0 1 1,0 53 15,17-36-15,-17-18-16,0 72 15,0-54-15,0-17 16,0-1 0,0 1-1,0-1 1,0 19-1,0-19 32,0 1-31</inkml:trace>
    <inkml:trace contextRef="#ctx0" brushRef="#br0" timeOffset="97643.2794">6526 10777 0,'0'18'140,"0"17"-124,0-17 0,0 0-16,0 17 15,0-18 1,0 19-16,0-1 31,0-17-15,0 17-16,0-17 15,0-1-15,0 1 32,0-1-17,0 1 1</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04DDA-74A7-4864-B0BF-95C12D461306}" type="datetimeFigureOut">
              <a:rPr lang="en-US" smtClean="0"/>
              <a:t>12/21/2019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91480-3443-4ACA-B8D4-F2EFD4B82F09}" type="slidenum">
              <a:rPr lang="en-US" smtClean="0"/>
              <a:t>‹#›</a:t>
            </a:fld>
            <a:endParaRPr lang="en-US"/>
          </a:p>
        </p:txBody>
      </p:sp>
    </p:spTree>
    <p:extLst>
      <p:ext uri="{BB962C8B-B14F-4D97-AF65-F5344CB8AC3E}">
        <p14:creationId xmlns:p14="http://schemas.microsoft.com/office/powerpoint/2010/main" val="367173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691480-3443-4ACA-B8D4-F2EFD4B82F09}" type="slidenum">
              <a:rPr lang="en-US" smtClean="0"/>
              <a:t>18</a:t>
            </a:fld>
            <a:endParaRPr lang="en-US"/>
          </a:p>
        </p:txBody>
      </p:sp>
    </p:spTree>
    <p:extLst>
      <p:ext uri="{BB962C8B-B14F-4D97-AF65-F5344CB8AC3E}">
        <p14:creationId xmlns:p14="http://schemas.microsoft.com/office/powerpoint/2010/main" val="366896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http://www.r-tutor.com/elementary-statistics/hypothesis-testing/lower-tail-test-population-mean-known-variance</a:t>
            </a:r>
            <a:endParaRPr lang="en-US" dirty="0"/>
          </a:p>
        </p:txBody>
      </p:sp>
      <p:sp>
        <p:nvSpPr>
          <p:cNvPr id="4" name="Slide Number Placeholder 3"/>
          <p:cNvSpPr>
            <a:spLocks noGrp="1"/>
          </p:cNvSpPr>
          <p:nvPr>
            <p:ph type="sldNum" sz="quarter" idx="10"/>
          </p:nvPr>
        </p:nvSpPr>
        <p:spPr/>
        <p:txBody>
          <a:bodyPr/>
          <a:lstStyle/>
          <a:p>
            <a:fld id="{05691480-3443-4ACA-B8D4-F2EFD4B82F09}" type="slidenum">
              <a:rPr lang="en-US" smtClean="0"/>
              <a:t>32</a:t>
            </a:fld>
            <a:endParaRPr lang="en-US"/>
          </a:p>
        </p:txBody>
      </p:sp>
    </p:spTree>
    <p:extLst>
      <p:ext uri="{BB962C8B-B14F-4D97-AF65-F5344CB8AC3E}">
        <p14:creationId xmlns:p14="http://schemas.microsoft.com/office/powerpoint/2010/main" val="189260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http://www.r-tutor.com/elementary-statistics/hypothesis-testing/two-tailed-test-population-mean-known-variance</a:t>
            </a:r>
            <a:endParaRPr lang="en-US" dirty="0"/>
          </a:p>
        </p:txBody>
      </p:sp>
      <p:sp>
        <p:nvSpPr>
          <p:cNvPr id="4" name="Slide Number Placeholder 3"/>
          <p:cNvSpPr>
            <a:spLocks noGrp="1"/>
          </p:cNvSpPr>
          <p:nvPr>
            <p:ph type="sldNum" sz="quarter" idx="10"/>
          </p:nvPr>
        </p:nvSpPr>
        <p:spPr/>
        <p:txBody>
          <a:bodyPr/>
          <a:lstStyle/>
          <a:p>
            <a:fld id="{05691480-3443-4ACA-B8D4-F2EFD4B82F09}" type="slidenum">
              <a:rPr lang="en-US" smtClean="0"/>
              <a:t>34</a:t>
            </a:fld>
            <a:endParaRPr lang="en-US"/>
          </a:p>
        </p:txBody>
      </p:sp>
    </p:spTree>
    <p:extLst>
      <p:ext uri="{BB962C8B-B14F-4D97-AF65-F5344CB8AC3E}">
        <p14:creationId xmlns:p14="http://schemas.microsoft.com/office/powerpoint/2010/main" val="69690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http://www.r-tutor.com/elementary-statistics/hypothesis-testing/lower-tail-test-population-proportion</a:t>
            </a:r>
            <a:endParaRPr lang="en-US" dirty="0"/>
          </a:p>
        </p:txBody>
      </p:sp>
      <p:sp>
        <p:nvSpPr>
          <p:cNvPr id="4" name="Slide Number Placeholder 3"/>
          <p:cNvSpPr>
            <a:spLocks noGrp="1"/>
          </p:cNvSpPr>
          <p:nvPr>
            <p:ph type="sldNum" sz="quarter" idx="10"/>
          </p:nvPr>
        </p:nvSpPr>
        <p:spPr/>
        <p:txBody>
          <a:bodyPr/>
          <a:lstStyle/>
          <a:p>
            <a:fld id="{05691480-3443-4ACA-B8D4-F2EFD4B82F09}" type="slidenum">
              <a:rPr lang="en-US" smtClean="0"/>
              <a:t>50</a:t>
            </a:fld>
            <a:endParaRPr lang="en-US"/>
          </a:p>
        </p:txBody>
      </p:sp>
    </p:spTree>
    <p:extLst>
      <p:ext uri="{BB962C8B-B14F-4D97-AF65-F5344CB8AC3E}">
        <p14:creationId xmlns:p14="http://schemas.microsoft.com/office/powerpoint/2010/main" val="368289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3DB40F-AC82-4BD4-831F-325906E49B8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51716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DB40F-AC82-4BD4-831F-325906E49B8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035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DB40F-AC82-4BD4-831F-325906E49B8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06957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DB40F-AC82-4BD4-831F-325906E49B8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59566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3DB40F-AC82-4BD4-831F-325906E49B8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87394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3DB40F-AC82-4BD4-831F-325906E49B8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68411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3DB40F-AC82-4BD4-831F-325906E49B89}"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179285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3DB40F-AC82-4BD4-831F-325906E49B89}"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60990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DB40F-AC82-4BD4-831F-325906E49B89}"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8069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DB40F-AC82-4BD4-831F-325906E49B8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38730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DB40F-AC82-4BD4-831F-325906E49B8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C92-7AFE-49AF-8179-E1DEF02FF759}" type="slidenum">
              <a:rPr lang="en-US" smtClean="0"/>
              <a:t>‹#›</a:t>
            </a:fld>
            <a:endParaRPr lang="en-US"/>
          </a:p>
        </p:txBody>
      </p:sp>
    </p:spTree>
    <p:extLst>
      <p:ext uri="{BB962C8B-B14F-4D97-AF65-F5344CB8AC3E}">
        <p14:creationId xmlns:p14="http://schemas.microsoft.com/office/powerpoint/2010/main" val="24506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DB40F-AC82-4BD4-831F-325906E49B89}" type="datetimeFigureOut">
              <a:rPr lang="en-US" smtClean="0"/>
              <a:t>12/21/2019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2FC92-7AFE-49AF-8179-E1DEF02FF759}" type="slidenum">
              <a:rPr lang="en-US" smtClean="0"/>
              <a:t>‹#›</a:t>
            </a:fld>
            <a:endParaRPr lang="en-US"/>
          </a:p>
        </p:txBody>
      </p:sp>
    </p:spTree>
    <p:extLst>
      <p:ext uri="{BB962C8B-B14F-4D97-AF65-F5344CB8AC3E}">
        <p14:creationId xmlns:p14="http://schemas.microsoft.com/office/powerpoint/2010/main" val="344222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customXml" Target="../ink/ink16.xml"/><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23.em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customXml" Target="../ink/ink14.xml"/><Relationship Id="rId14"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customXml" Target="../ink/ink24.xml"/><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37.emf"/><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4.emf"/><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customXml" Target="../ink/ink22.xml"/><Relationship Id="rId14" Type="http://schemas.openxmlformats.org/officeDocument/2006/relationships/image" Target="../media/image38.emf"/></Relationships>
</file>

<file path=ppt/slides/_rels/slide22.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40.png"/><Relationship Id="rId7" Type="http://schemas.openxmlformats.org/officeDocument/2006/relationships/customXml" Target="../ink/ink26.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customXml" Target="../ink/ink25.xml"/><Relationship Id="rId10" Type="http://schemas.openxmlformats.org/officeDocument/2006/relationships/image" Target="../media/image36.emf"/><Relationship Id="rId4" Type="http://schemas.openxmlformats.org/officeDocument/2006/relationships/image" Target="../media/image41.png"/><Relationship Id="rId9" Type="http://schemas.openxmlformats.org/officeDocument/2006/relationships/customXml" Target="../ink/ink27.xml"/></Relationships>
</file>

<file path=ppt/slides/_rels/slide23.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5.png"/><Relationship Id="rId7" Type="http://schemas.openxmlformats.org/officeDocument/2006/relationships/customXml" Target="../ink/ink29.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28.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customXml" Target="../ink/ink31.xml"/><Relationship Id="rId4" Type="http://schemas.openxmlformats.org/officeDocument/2006/relationships/image" Target="../media/image49.emf"/></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3.emf"/><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33.xml"/><Relationship Id="rId5" Type="http://schemas.openxmlformats.org/officeDocument/2006/relationships/image" Target="../media/image52.emf"/><Relationship Id="rId4" Type="http://schemas.openxmlformats.org/officeDocument/2006/relationships/customXml" Target="../ink/ink32.xml"/></Relationships>
</file>

<file path=ppt/slides/_rels/slide28.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58.emf"/><Relationship Id="rId18" Type="http://schemas.openxmlformats.org/officeDocument/2006/relationships/customXml" Target="../ink/ink42.xml"/><Relationship Id="rId3" Type="http://schemas.openxmlformats.org/officeDocument/2006/relationships/customXml" Target="../ink/ink34.xml"/><Relationship Id="rId21" Type="http://schemas.openxmlformats.org/officeDocument/2006/relationships/image" Target="../media/image60.emf"/><Relationship Id="rId7" Type="http://schemas.openxmlformats.org/officeDocument/2006/relationships/customXml" Target="../ink/ink36.xml"/><Relationship Id="rId12" Type="http://schemas.openxmlformats.org/officeDocument/2006/relationships/customXml" Target="../ink/ink39.xml"/><Relationship Id="rId17" Type="http://schemas.openxmlformats.org/officeDocument/2006/relationships/image" Target="../media/image59.emf"/><Relationship Id="rId2" Type="http://schemas.openxmlformats.org/officeDocument/2006/relationships/image" Target="../media/image54.png"/><Relationship Id="rId16" Type="http://schemas.openxmlformats.org/officeDocument/2006/relationships/customXml" Target="../ink/ink41.xml"/><Relationship Id="rId20"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image" Target="../media/image55.emf"/><Relationship Id="rId11" Type="http://schemas.openxmlformats.org/officeDocument/2006/relationships/image" Target="../media/image57.emf"/><Relationship Id="rId5" Type="http://schemas.openxmlformats.org/officeDocument/2006/relationships/customXml" Target="../ink/ink35.xml"/><Relationship Id="rId15" Type="http://schemas.openxmlformats.org/officeDocument/2006/relationships/image" Target="../media/image23.emf"/><Relationship Id="rId10" Type="http://schemas.openxmlformats.org/officeDocument/2006/relationships/customXml" Target="../ink/ink38.xml"/><Relationship Id="rId19" Type="http://schemas.openxmlformats.org/officeDocument/2006/relationships/customXml" Target="../ink/ink43.xml"/><Relationship Id="rId4" Type="http://schemas.openxmlformats.org/officeDocument/2006/relationships/image" Target="../media/image36.emf"/><Relationship Id="rId9" Type="http://schemas.openxmlformats.org/officeDocument/2006/relationships/image" Target="../media/image56.emf"/><Relationship Id="rId14" Type="http://schemas.openxmlformats.org/officeDocument/2006/relationships/customXml" Target="../ink/ink40.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46.xml"/><Relationship Id="rId13" Type="http://schemas.openxmlformats.org/officeDocument/2006/relationships/image" Target="../media/image36.emf"/><Relationship Id="rId18" Type="http://schemas.openxmlformats.org/officeDocument/2006/relationships/image" Target="../media/image23.emf"/><Relationship Id="rId26" Type="http://schemas.openxmlformats.org/officeDocument/2006/relationships/image" Target="../media/image60.emf"/><Relationship Id="rId3" Type="http://schemas.openxmlformats.org/officeDocument/2006/relationships/image" Target="../media/image62.png"/><Relationship Id="rId21" Type="http://schemas.openxmlformats.org/officeDocument/2006/relationships/customXml" Target="../ink/ink53.xml"/><Relationship Id="rId7" Type="http://schemas.openxmlformats.org/officeDocument/2006/relationships/image" Target="../media/image65.emf"/><Relationship Id="rId12" Type="http://schemas.openxmlformats.org/officeDocument/2006/relationships/customXml" Target="../ink/ink48.xml"/><Relationship Id="rId17" Type="http://schemas.openxmlformats.org/officeDocument/2006/relationships/customXml" Target="../ink/ink51.xml"/><Relationship Id="rId25" Type="http://schemas.openxmlformats.org/officeDocument/2006/relationships/customXml" Target="../ink/ink55.xml"/><Relationship Id="rId2" Type="http://schemas.openxmlformats.org/officeDocument/2006/relationships/notesSlide" Target="../notesSlides/notesSlide2.xml"/><Relationship Id="rId16" Type="http://schemas.openxmlformats.org/officeDocument/2006/relationships/image" Target="../media/image68.emf"/><Relationship Id="rId20" Type="http://schemas.openxmlformats.org/officeDocument/2006/relationships/image" Target="../media/image69.emf"/><Relationship Id="rId1" Type="http://schemas.openxmlformats.org/officeDocument/2006/relationships/slideLayout" Target="../slideLayouts/slideLayout2.xml"/><Relationship Id="rId6" Type="http://schemas.openxmlformats.org/officeDocument/2006/relationships/customXml" Target="../ink/ink45.xml"/><Relationship Id="rId11" Type="http://schemas.openxmlformats.org/officeDocument/2006/relationships/image" Target="../media/image67.emf"/><Relationship Id="rId24" Type="http://schemas.openxmlformats.org/officeDocument/2006/relationships/image" Target="../media/image71.emf"/><Relationship Id="rId5" Type="http://schemas.openxmlformats.org/officeDocument/2006/relationships/image" Target="../media/image64.png"/><Relationship Id="rId15" Type="http://schemas.openxmlformats.org/officeDocument/2006/relationships/customXml" Target="../ink/ink50.xml"/><Relationship Id="rId23" Type="http://schemas.openxmlformats.org/officeDocument/2006/relationships/customXml" Target="../ink/ink54.xml"/><Relationship Id="rId28" Type="http://schemas.openxmlformats.org/officeDocument/2006/relationships/image" Target="../media/image72.emf"/><Relationship Id="rId10" Type="http://schemas.openxmlformats.org/officeDocument/2006/relationships/customXml" Target="../ink/ink47.xml"/><Relationship Id="rId19" Type="http://schemas.openxmlformats.org/officeDocument/2006/relationships/customXml" Target="../ink/ink52.xml"/><Relationship Id="rId4" Type="http://schemas.openxmlformats.org/officeDocument/2006/relationships/image" Target="../media/image63.png"/><Relationship Id="rId9" Type="http://schemas.openxmlformats.org/officeDocument/2006/relationships/image" Target="../media/image66.emf"/><Relationship Id="rId14" Type="http://schemas.openxmlformats.org/officeDocument/2006/relationships/customXml" Target="../ink/ink49.xml"/><Relationship Id="rId22" Type="http://schemas.openxmlformats.org/officeDocument/2006/relationships/image" Target="../media/image70.emf"/><Relationship Id="rId27" Type="http://schemas.openxmlformats.org/officeDocument/2006/relationships/customXml" Target="../ink/ink56.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6.emf"/><Relationship Id="rId5" Type="http://schemas.openxmlformats.org/officeDocument/2006/relationships/customXml" Target="../ink/ink57.xml"/><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4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4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image" Target="../media/image15.emf"/><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2.emf"/><Relationship Id="rId17" Type="http://schemas.openxmlformats.org/officeDocument/2006/relationships/customXml" Target="../ink/ink8.xml"/><Relationship Id="rId2" Type="http://schemas.openxmlformats.org/officeDocument/2006/relationships/image" Target="../media/image5.png"/><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image" Target="../media/image8.png"/><Relationship Id="rId15" Type="http://schemas.openxmlformats.org/officeDocument/2006/relationships/customXml" Target="../ink/ink7.xml"/><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image" Target="../media/image7.png"/><Relationship Id="rId9" Type="http://schemas.openxmlformats.org/officeDocument/2006/relationships/image" Target="../media/image11.emf"/><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Doctors believes that the average teen sleeps on average no longer than 10 hours per day</a:t>
            </a:r>
          </a:p>
          <a:p>
            <a:r>
              <a:rPr lang="en-US" dirty="0"/>
              <a:t>A company has started that their straw machine makes straws that are 4 mm diameter. A worker believes that  the machine no longer makes straw of 4 mm diameter</a:t>
            </a:r>
          </a:p>
          <a:p>
            <a:r>
              <a:rPr lang="en-US" dirty="0"/>
              <a:t>The school board claims that at least 60% of students bring a phone to school</a:t>
            </a:r>
          </a:p>
        </p:txBody>
      </p:sp>
    </p:spTree>
    <p:extLst>
      <p:ext uri="{BB962C8B-B14F-4D97-AF65-F5344CB8AC3E}">
        <p14:creationId xmlns:p14="http://schemas.microsoft.com/office/powerpoint/2010/main" val="566528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ull and alternative hypo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47" y="351747"/>
            <a:ext cx="11160047" cy="6277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648480" y="4210200"/>
              <a:ext cx="360" cy="360"/>
            </p14:xfrm>
          </p:contentPart>
        </mc:Choice>
        <mc:Fallback>
          <p:pic>
            <p:nvPicPr>
              <p:cNvPr id="2" name="Ink 1"/>
              <p:cNvPicPr/>
              <p:nvPr/>
            </p:nvPicPr>
            <p:blipFill>
              <a:blip r:embed="rId4"/>
              <a:stretch>
                <a:fillRect/>
              </a:stretch>
            </p:blipFill>
            <p:spPr>
              <a:xfrm>
                <a:off x="6639120" y="4200840"/>
                <a:ext cx="19080" cy="19080"/>
              </a:xfrm>
              <a:prstGeom prst="rect">
                <a:avLst/>
              </a:prstGeom>
            </p:spPr>
          </p:pic>
        </mc:Fallback>
      </mc:AlternateContent>
    </p:spTree>
    <p:extLst>
      <p:ext uri="{BB962C8B-B14F-4D97-AF65-F5344CB8AC3E}">
        <p14:creationId xmlns:p14="http://schemas.microsoft.com/office/powerpoint/2010/main" val="3893003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Deciding Whether to Reject the Null Hypothesis:</a:t>
            </a:r>
            <a:endParaRPr lang="en-US" sz="4000" dirty="0"/>
          </a:p>
        </p:txBody>
      </p:sp>
      <p:sp>
        <p:nvSpPr>
          <p:cNvPr id="3" name="Content Placeholder 2"/>
          <p:cNvSpPr>
            <a:spLocks noGrp="1"/>
          </p:cNvSpPr>
          <p:nvPr>
            <p:ph idx="1"/>
          </p:nvPr>
        </p:nvSpPr>
        <p:spPr/>
        <p:txBody>
          <a:bodyPr>
            <a:normAutofit/>
          </a:bodyPr>
          <a:lstStyle/>
          <a:p>
            <a:r>
              <a:rPr lang="en-US" sz="2400" dirty="0"/>
              <a:t>The alternative hypothesis can be supported only by rejecting the null hypothesis. </a:t>
            </a:r>
            <a:endParaRPr lang="en-US" sz="2400" dirty="0" smtClean="0"/>
          </a:p>
          <a:p>
            <a:r>
              <a:rPr lang="en-US" sz="2400" dirty="0" smtClean="0"/>
              <a:t>To </a:t>
            </a:r>
            <a:r>
              <a:rPr lang="en-US" sz="2400" dirty="0"/>
              <a:t>reject the null </a:t>
            </a:r>
            <a:r>
              <a:rPr lang="en-US" sz="2400" dirty="0" smtClean="0"/>
              <a:t>hypothesis means </a:t>
            </a:r>
            <a:r>
              <a:rPr lang="en-US" sz="2400" dirty="0"/>
              <a:t>to find a large enough difference between your sample mean and the hypothesized (null) </a:t>
            </a:r>
            <a:r>
              <a:rPr lang="en-US" sz="2400" dirty="0" smtClean="0"/>
              <a:t>mean.</a:t>
            </a:r>
            <a:endParaRPr lang="en-US" sz="2400" dirty="0"/>
          </a:p>
        </p:txBody>
      </p:sp>
      <p:pic>
        <p:nvPicPr>
          <p:cNvPr id="5" name="Picture 4"/>
          <p:cNvPicPr>
            <a:picLocks noChangeAspect="1"/>
          </p:cNvPicPr>
          <p:nvPr/>
        </p:nvPicPr>
        <p:blipFill>
          <a:blip r:embed="rId2"/>
          <a:stretch>
            <a:fillRect/>
          </a:stretch>
        </p:blipFill>
        <p:spPr>
          <a:xfrm>
            <a:off x="586524" y="3621808"/>
            <a:ext cx="11153775" cy="279082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11360" y="3835440"/>
              <a:ext cx="463680" cy="1117800"/>
            </p14:xfrm>
          </p:contentPart>
        </mc:Choice>
        <mc:Fallback>
          <p:pic>
            <p:nvPicPr>
              <p:cNvPr id="4" name="Ink 3"/>
              <p:cNvPicPr/>
              <p:nvPr/>
            </p:nvPicPr>
            <p:blipFill>
              <a:blip r:embed="rId4"/>
              <a:stretch>
                <a:fillRect/>
              </a:stretch>
            </p:blipFill>
            <p:spPr>
              <a:xfrm>
                <a:off x="702000" y="3826080"/>
                <a:ext cx="482400" cy="1136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1492200" y="3517920"/>
              <a:ext cx="559080" cy="412920"/>
            </p14:xfrm>
          </p:contentPart>
        </mc:Choice>
        <mc:Fallback>
          <p:pic>
            <p:nvPicPr>
              <p:cNvPr id="6" name="Ink 5"/>
              <p:cNvPicPr/>
              <p:nvPr/>
            </p:nvPicPr>
            <p:blipFill>
              <a:blip r:embed="rId6"/>
              <a:stretch>
                <a:fillRect/>
              </a:stretch>
            </p:blipFill>
            <p:spPr>
              <a:xfrm>
                <a:off x="1482840" y="3508560"/>
                <a:ext cx="57780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p14:cNvContentPartPr/>
              <p14:nvPr/>
            </p14:nvContentPartPr>
            <p14:xfrm>
              <a:off x="812880" y="4927680"/>
              <a:ext cx="1384560" cy="508320"/>
            </p14:xfrm>
          </p:contentPart>
        </mc:Choice>
        <mc:Fallback>
          <p:pic>
            <p:nvPicPr>
              <p:cNvPr id="7" name="Ink 6"/>
              <p:cNvPicPr/>
              <p:nvPr/>
            </p:nvPicPr>
            <p:blipFill>
              <a:blip r:embed="rId8"/>
              <a:stretch>
                <a:fillRect/>
              </a:stretch>
            </p:blipFill>
            <p:spPr>
              <a:xfrm>
                <a:off x="803520" y="4918320"/>
                <a:ext cx="1403280" cy="527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p14:cNvContentPartPr/>
              <p14:nvPr/>
            </p14:nvContentPartPr>
            <p14:xfrm>
              <a:off x="768240" y="5334120"/>
              <a:ext cx="279720" cy="997200"/>
            </p14:xfrm>
          </p:contentPart>
        </mc:Choice>
        <mc:Fallback>
          <p:pic>
            <p:nvPicPr>
              <p:cNvPr id="8" name="Ink 7"/>
              <p:cNvPicPr/>
              <p:nvPr/>
            </p:nvPicPr>
            <p:blipFill>
              <a:blip r:embed="rId10"/>
              <a:stretch>
                <a:fillRect/>
              </a:stretch>
            </p:blipFill>
            <p:spPr>
              <a:xfrm>
                <a:off x="758880" y="5324760"/>
                <a:ext cx="298440" cy="1015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p14:cNvContentPartPr/>
              <p14:nvPr/>
            </p14:nvContentPartPr>
            <p14:xfrm>
              <a:off x="1047600" y="6330960"/>
              <a:ext cx="360" cy="360"/>
            </p14:xfrm>
          </p:contentPart>
        </mc:Choice>
        <mc:Fallback>
          <p:pic>
            <p:nvPicPr>
              <p:cNvPr id="9" name="Ink 8"/>
              <p:cNvPicPr/>
              <p:nvPr/>
            </p:nvPicPr>
            <p:blipFill>
              <a:blip r:embed="rId12"/>
              <a:stretch>
                <a:fillRect/>
              </a:stretch>
            </p:blipFill>
            <p:spPr>
              <a:xfrm>
                <a:off x="1038240" y="63216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p14:cNvContentPartPr/>
              <p14:nvPr/>
            </p14:nvContentPartPr>
            <p14:xfrm>
              <a:off x="11487240" y="4356000"/>
              <a:ext cx="476640" cy="1321200"/>
            </p14:xfrm>
          </p:contentPart>
        </mc:Choice>
        <mc:Fallback>
          <p:pic>
            <p:nvPicPr>
              <p:cNvPr id="10" name="Ink 9"/>
              <p:cNvPicPr/>
              <p:nvPr/>
            </p:nvPicPr>
            <p:blipFill>
              <a:blip r:embed="rId14"/>
              <a:stretch>
                <a:fillRect/>
              </a:stretch>
            </p:blipFill>
            <p:spPr>
              <a:xfrm>
                <a:off x="11477880" y="4346640"/>
                <a:ext cx="495360" cy="1339920"/>
              </a:xfrm>
              <a:prstGeom prst="rect">
                <a:avLst/>
              </a:prstGeom>
            </p:spPr>
          </p:pic>
        </mc:Fallback>
      </mc:AlternateContent>
    </p:spTree>
    <p:extLst>
      <p:ext uri="{BB962C8B-B14F-4D97-AF65-F5344CB8AC3E}">
        <p14:creationId xmlns:p14="http://schemas.microsoft.com/office/powerpoint/2010/main" val="2767921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When a hypothesis is tested, a statistician must decide on how much of a difference between means is necessary </a:t>
            </a:r>
            <a:r>
              <a:rPr lang="en-US" dirty="0" smtClean="0"/>
              <a:t>in order </a:t>
            </a:r>
            <a:r>
              <a:rPr lang="en-US" dirty="0"/>
              <a:t>to reject the null hypothesis.</a:t>
            </a:r>
          </a:p>
          <a:p>
            <a:r>
              <a:rPr lang="en-US" dirty="0"/>
              <a:t>Statisticians </a:t>
            </a:r>
            <a:r>
              <a:rPr lang="en-US" dirty="0" smtClean="0"/>
              <a:t>choose </a:t>
            </a:r>
            <a:r>
              <a:rPr lang="en-US" dirty="0"/>
              <a:t>a </a:t>
            </a:r>
            <a:r>
              <a:rPr lang="en-US" b="1" dirty="0"/>
              <a:t>level of significance or </a:t>
            </a:r>
            <a:r>
              <a:rPr lang="en-US" b="1" dirty="0" smtClean="0"/>
              <a:t>alpha level </a:t>
            </a:r>
            <a:r>
              <a:rPr lang="en-US" dirty="0"/>
              <a:t>for their hypothesis test. Similar to the </a:t>
            </a:r>
            <a:r>
              <a:rPr lang="en-US" dirty="0" smtClean="0"/>
              <a:t>significance level </a:t>
            </a:r>
            <a:r>
              <a:rPr lang="en-US" dirty="0"/>
              <a:t>you used in constructing confidence intervals, this alpha level tells us how improbable a sample mean </a:t>
            </a:r>
            <a:r>
              <a:rPr lang="en-US" dirty="0" smtClean="0"/>
              <a:t>must be </a:t>
            </a:r>
            <a:r>
              <a:rPr lang="en-US" dirty="0"/>
              <a:t>for it to be deemed "significantly different" from the hypothesized mean. </a:t>
            </a:r>
            <a:endParaRPr lang="en-US" dirty="0" smtClean="0"/>
          </a:p>
          <a:p>
            <a:r>
              <a:rPr lang="en-US" dirty="0" smtClean="0"/>
              <a:t>An </a:t>
            </a:r>
            <a:r>
              <a:rPr lang="en-US" dirty="0"/>
              <a:t>alpha level of 0.05 means that we will consider our sample mean to be </a:t>
            </a:r>
            <a:r>
              <a:rPr lang="en-US" dirty="0" smtClean="0"/>
              <a:t>significantly different </a:t>
            </a:r>
            <a:r>
              <a:rPr lang="en-US" dirty="0"/>
              <a:t>from the hypothesized mean if the chances of observing that sample mean are less than 5</a:t>
            </a:r>
            <a:r>
              <a:rPr lang="en-US" dirty="0" smtClean="0"/>
              <a:t>%.</a:t>
            </a:r>
          </a:p>
          <a:p>
            <a:r>
              <a:rPr lang="en-US" dirty="0" smtClean="0"/>
              <a:t> </a:t>
            </a:r>
            <a:r>
              <a:rPr lang="en-US" dirty="0"/>
              <a:t>Similarly, </a:t>
            </a:r>
            <a:r>
              <a:rPr lang="en-US" dirty="0" smtClean="0"/>
              <a:t>an alpha </a:t>
            </a:r>
            <a:r>
              <a:rPr lang="en-US" dirty="0"/>
              <a:t>level of 0.01 means that we will consider our sample mean to be significantly </a:t>
            </a:r>
            <a:r>
              <a:rPr lang="en-US" dirty="0" smtClean="0"/>
              <a:t>different </a:t>
            </a:r>
            <a:r>
              <a:rPr lang="en-US" dirty="0"/>
              <a:t>from the </a:t>
            </a:r>
            <a:r>
              <a:rPr lang="en-US" dirty="0" smtClean="0"/>
              <a:t>hypothesized mean </a:t>
            </a:r>
            <a:r>
              <a:rPr lang="en-US" dirty="0"/>
              <a:t>if the chances of observing that sample mean are less than 1%.</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679840" y="3149640"/>
              <a:ext cx="5696280" cy="2051280"/>
            </p14:xfrm>
          </p:contentPart>
        </mc:Choice>
        <mc:Fallback>
          <p:pic>
            <p:nvPicPr>
              <p:cNvPr id="5" name="Ink 4"/>
              <p:cNvPicPr/>
              <p:nvPr/>
            </p:nvPicPr>
            <p:blipFill>
              <a:blip r:embed="rId3"/>
              <a:stretch>
                <a:fillRect/>
              </a:stretch>
            </p:blipFill>
            <p:spPr>
              <a:xfrm>
                <a:off x="2670480" y="3140280"/>
                <a:ext cx="5715000" cy="2070000"/>
              </a:xfrm>
              <a:prstGeom prst="rect">
                <a:avLst/>
              </a:prstGeom>
            </p:spPr>
          </p:pic>
        </mc:Fallback>
      </mc:AlternateContent>
    </p:spTree>
    <p:extLst>
      <p:ext uri="{BB962C8B-B14F-4D97-AF65-F5344CB8AC3E}">
        <p14:creationId xmlns:p14="http://schemas.microsoft.com/office/powerpoint/2010/main" val="3135088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Two-tailed Hypothesis Tests</a:t>
            </a:r>
          </a:p>
        </p:txBody>
      </p:sp>
      <p:sp>
        <p:nvSpPr>
          <p:cNvPr id="3" name="Content Placeholder 2"/>
          <p:cNvSpPr>
            <a:spLocks noGrp="1"/>
          </p:cNvSpPr>
          <p:nvPr>
            <p:ph idx="1"/>
          </p:nvPr>
        </p:nvSpPr>
        <p:spPr/>
        <p:txBody>
          <a:bodyPr>
            <a:normAutofit fontScale="92500"/>
          </a:bodyPr>
          <a:lstStyle/>
          <a:p>
            <a:r>
              <a:rPr lang="en-US" dirty="0"/>
              <a:t>In a two-tailed test, you will reject the null hypothesis if your sample mean falls in either tail of the distribution</a:t>
            </a:r>
            <a:r>
              <a:rPr lang="en-US" dirty="0" smtClean="0"/>
              <a:t>.</a:t>
            </a:r>
          </a:p>
          <a:p>
            <a:endParaRPr lang="en-US" dirty="0"/>
          </a:p>
          <a:p>
            <a:endParaRPr lang="en-US" dirty="0" smtClean="0"/>
          </a:p>
          <a:p>
            <a:endParaRPr lang="en-US" dirty="0"/>
          </a:p>
          <a:p>
            <a:r>
              <a:rPr lang="en-US" dirty="0"/>
              <a:t>T</a:t>
            </a:r>
            <a:r>
              <a:rPr lang="en-US" dirty="0" smtClean="0"/>
              <a:t>he </a:t>
            </a:r>
            <a:r>
              <a:rPr lang="en-US" dirty="0"/>
              <a:t>alpha level (let’s assume .05) is split across the two tails. The </a:t>
            </a:r>
            <a:r>
              <a:rPr lang="en-US" dirty="0" smtClean="0"/>
              <a:t>curve </a:t>
            </a:r>
            <a:r>
              <a:rPr lang="en-US" dirty="0"/>
              <a:t>shows the critical </a:t>
            </a:r>
            <a:r>
              <a:rPr lang="en-US" dirty="0" smtClean="0"/>
              <a:t>regions for </a:t>
            </a:r>
            <a:r>
              <a:rPr lang="en-US" dirty="0"/>
              <a:t>a two-tailed test. </a:t>
            </a:r>
            <a:endParaRPr lang="en-US" dirty="0" smtClean="0"/>
          </a:p>
          <a:p>
            <a:r>
              <a:rPr lang="en-US" dirty="0" smtClean="0"/>
              <a:t>These </a:t>
            </a:r>
            <a:r>
              <a:rPr lang="en-US" dirty="0"/>
              <a:t>are the regions under the normal curve that, together, sum to a probability of 0.05. </a:t>
            </a:r>
            <a:r>
              <a:rPr lang="en-US" dirty="0" smtClean="0"/>
              <a:t>Each tail </a:t>
            </a:r>
            <a:r>
              <a:rPr lang="en-US" dirty="0"/>
              <a:t>has a probability of 0.025. The z-scores that designate the start of the critical region are called the critical values</a:t>
            </a:r>
          </a:p>
        </p:txBody>
      </p:sp>
      <p:pic>
        <p:nvPicPr>
          <p:cNvPr id="4" name="Picture 3"/>
          <p:cNvPicPr>
            <a:picLocks noChangeAspect="1"/>
          </p:cNvPicPr>
          <p:nvPr/>
        </p:nvPicPr>
        <p:blipFill>
          <a:blip r:embed="rId2"/>
          <a:stretch>
            <a:fillRect/>
          </a:stretch>
        </p:blipFill>
        <p:spPr>
          <a:xfrm>
            <a:off x="7305773" y="2256051"/>
            <a:ext cx="3316860" cy="1922459"/>
          </a:xfrm>
          <a:prstGeom prst="rect">
            <a:avLst/>
          </a:prstGeom>
        </p:spPr>
      </p:pic>
      <p:pic>
        <p:nvPicPr>
          <p:cNvPr id="5" name="Picture 4"/>
          <p:cNvPicPr>
            <a:picLocks noChangeAspect="1"/>
          </p:cNvPicPr>
          <p:nvPr/>
        </p:nvPicPr>
        <p:blipFill>
          <a:blip r:embed="rId3"/>
          <a:stretch>
            <a:fillRect/>
          </a:stretch>
        </p:blipFill>
        <p:spPr>
          <a:xfrm>
            <a:off x="3405926" y="2927220"/>
            <a:ext cx="1627987" cy="909490"/>
          </a:xfrm>
          <a:prstGeom prst="rect">
            <a:avLst/>
          </a:prstGeom>
        </p:spPr>
      </p:pic>
    </p:spTree>
    <p:extLst>
      <p:ext uri="{BB962C8B-B14F-4D97-AF65-F5344CB8AC3E}">
        <p14:creationId xmlns:p14="http://schemas.microsoft.com/office/powerpoint/2010/main" val="269279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the sample mean taken from the population falls within these critical regions, or "rejection regions," we </a:t>
            </a:r>
            <a:r>
              <a:rPr lang="en-US" dirty="0" smtClean="0"/>
              <a:t>would conclude </a:t>
            </a:r>
            <a:r>
              <a:rPr lang="en-US" dirty="0"/>
              <a:t>that there was too much of a difference and we would reject the null hypothesis. </a:t>
            </a:r>
            <a:endParaRPr lang="en-US" dirty="0" smtClean="0"/>
          </a:p>
          <a:p>
            <a:endParaRPr lang="en-US" dirty="0"/>
          </a:p>
          <a:p>
            <a:r>
              <a:rPr lang="en-US" dirty="0" smtClean="0"/>
              <a:t>However</a:t>
            </a:r>
            <a:r>
              <a:rPr lang="en-US" dirty="0"/>
              <a:t>, if the </a:t>
            </a:r>
            <a:r>
              <a:rPr lang="en-US" dirty="0" smtClean="0"/>
              <a:t>mean from </a:t>
            </a:r>
            <a:r>
              <a:rPr lang="en-US" dirty="0"/>
              <a:t>the sample falls in the middle of the distribution (in between the critical regions) we would fail to reject </a:t>
            </a:r>
            <a:r>
              <a:rPr lang="en-US" dirty="0" smtClean="0"/>
              <a:t>the null </a:t>
            </a:r>
            <a:r>
              <a:rPr lang="en-US" dirty="0"/>
              <a:t>hypothesis.</a:t>
            </a:r>
          </a:p>
        </p:txBody>
      </p:sp>
    </p:spTree>
    <p:extLst>
      <p:ext uri="{BB962C8B-B14F-4D97-AF65-F5344CB8AC3E}">
        <p14:creationId xmlns:p14="http://schemas.microsoft.com/office/powerpoint/2010/main" val="4257748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One-Tailed Hypothesis Test</a:t>
            </a:r>
          </a:p>
        </p:txBody>
      </p:sp>
      <p:sp>
        <p:nvSpPr>
          <p:cNvPr id="3" name="Content Placeholder 2"/>
          <p:cNvSpPr>
            <a:spLocks noGrp="1"/>
          </p:cNvSpPr>
          <p:nvPr>
            <p:ph idx="1"/>
          </p:nvPr>
        </p:nvSpPr>
        <p:spPr/>
        <p:txBody>
          <a:bodyPr/>
          <a:lstStyle/>
          <a:p>
            <a:r>
              <a:rPr lang="en-US" dirty="0"/>
              <a:t>We would use a single-tail hypothesis test when the direction of the results is anticipated or we are only interested </a:t>
            </a:r>
            <a:r>
              <a:rPr lang="en-US" dirty="0" smtClean="0"/>
              <a:t>in one </a:t>
            </a:r>
            <a:r>
              <a:rPr lang="en-US" dirty="0"/>
              <a:t>direction of the results</a:t>
            </a:r>
            <a:r>
              <a:rPr lang="en-US" dirty="0" smtClean="0"/>
              <a:t>.</a:t>
            </a:r>
          </a:p>
          <a:p>
            <a:r>
              <a:rPr lang="en-US" dirty="0" smtClean="0"/>
              <a:t>Claiming </a:t>
            </a:r>
            <a:r>
              <a:rPr lang="en-US" dirty="0"/>
              <a:t>that the average SAT score of graduating </a:t>
            </a:r>
            <a:r>
              <a:rPr lang="en-US" dirty="0" smtClean="0"/>
              <a:t>seniors was </a:t>
            </a:r>
            <a:r>
              <a:rPr lang="en-US" dirty="0"/>
              <a:t>GREATER than </a:t>
            </a:r>
            <a:r>
              <a:rPr lang="en-US" dirty="0" smtClean="0"/>
              <a:t>1,110</a:t>
            </a:r>
            <a:endParaRPr lang="en-US" dirty="0"/>
          </a:p>
        </p:txBody>
      </p:sp>
      <p:pic>
        <p:nvPicPr>
          <p:cNvPr id="4" name="Picture 3"/>
          <p:cNvPicPr>
            <a:picLocks noChangeAspect="1"/>
          </p:cNvPicPr>
          <p:nvPr/>
        </p:nvPicPr>
        <p:blipFill>
          <a:blip r:embed="rId2"/>
          <a:stretch>
            <a:fillRect/>
          </a:stretch>
        </p:blipFill>
        <p:spPr>
          <a:xfrm>
            <a:off x="4261946" y="4107681"/>
            <a:ext cx="2273784" cy="1086488"/>
          </a:xfrm>
          <a:prstGeom prst="rect">
            <a:avLst/>
          </a:prstGeom>
        </p:spPr>
      </p:pic>
    </p:spTree>
    <p:extLst>
      <p:ext uri="{BB962C8B-B14F-4D97-AF65-F5344CB8AC3E}">
        <p14:creationId xmlns:p14="http://schemas.microsoft.com/office/powerpoint/2010/main" val="276890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49902" y="4114415"/>
            <a:ext cx="3961884" cy="2709193"/>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25864" y="1938746"/>
            <a:ext cx="10515600" cy="4351338"/>
          </a:xfrm>
        </p:spPr>
        <p:txBody>
          <a:bodyPr/>
          <a:lstStyle/>
          <a:p>
            <a:r>
              <a:rPr lang="en-US" dirty="0" smtClean="0"/>
              <a:t>we </a:t>
            </a:r>
            <a:r>
              <a:rPr lang="en-US" dirty="0"/>
              <a:t>have only one critical region because we put the entire critical region into just one side of the distribution</a:t>
            </a:r>
            <a:r>
              <a:rPr lang="en-US" dirty="0" smtClean="0"/>
              <a:t>.</a:t>
            </a:r>
          </a:p>
          <a:p>
            <a:r>
              <a:rPr lang="en-US" dirty="0"/>
              <a:t>When the alternative hypothesis is that the sample mean is greater, the critical region is on the right side of </a:t>
            </a:r>
            <a:r>
              <a:rPr lang="en-US" dirty="0" smtClean="0"/>
              <a:t>the distribution </a:t>
            </a:r>
            <a:r>
              <a:rPr lang="en-US" dirty="0"/>
              <a:t>(see below). </a:t>
            </a:r>
            <a:endParaRPr lang="en-US" dirty="0" smtClean="0"/>
          </a:p>
          <a:p>
            <a:r>
              <a:rPr lang="en-US" dirty="0" smtClean="0"/>
              <a:t>When </a:t>
            </a:r>
            <a:r>
              <a:rPr lang="en-US" dirty="0"/>
              <a:t>the alternative hypothesis is that the </a:t>
            </a:r>
            <a:r>
              <a:rPr lang="en-US" dirty="0" smtClean="0"/>
              <a:t>sample mean </a:t>
            </a:r>
            <a:r>
              <a:rPr lang="en-US" dirty="0"/>
              <a:t>is smaller, the critical region is on </a:t>
            </a:r>
            <a:r>
              <a:rPr lang="en-US" dirty="0" smtClean="0"/>
              <a:t>the left </a:t>
            </a:r>
            <a:r>
              <a:rPr lang="en-US" dirty="0"/>
              <a:t>side of the distribution.</a:t>
            </a:r>
          </a:p>
        </p:txBody>
      </p:sp>
    </p:spTree>
    <p:extLst>
      <p:ext uri="{BB962C8B-B14F-4D97-AF65-F5344CB8AC3E}">
        <p14:creationId xmlns:p14="http://schemas.microsoft.com/office/powerpoint/2010/main" val="1470234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ice pack claims to stay cold between 35 and 65 minutes. What would be the null hypothesis of a test to </a:t>
            </a:r>
            <a:r>
              <a:rPr lang="en-US" dirty="0" smtClean="0"/>
              <a:t>determine the </a:t>
            </a:r>
            <a:r>
              <a:rPr lang="en-US" dirty="0"/>
              <a:t>validity of the claim? What sort of test would it be</a:t>
            </a:r>
            <a:r>
              <a:rPr lang="en-US" dirty="0" smtClean="0"/>
              <a:t>?</a:t>
            </a:r>
          </a:p>
          <a:p>
            <a:endParaRPr lang="en-US" dirty="0"/>
          </a:p>
          <a:p>
            <a:pPr marL="0" indent="0">
              <a:buNone/>
            </a:pPr>
            <a:r>
              <a:rPr lang="en-US" dirty="0" smtClean="0"/>
              <a:t> H0 : 35&lt;=cold&lt;=65</a:t>
            </a:r>
            <a:endParaRPr lang="en-US" dirty="0"/>
          </a:p>
        </p:txBody>
      </p:sp>
    </p:spTree>
    <p:extLst>
      <p:ext uri="{BB962C8B-B14F-4D97-AF65-F5344CB8AC3E}">
        <p14:creationId xmlns:p14="http://schemas.microsoft.com/office/powerpoint/2010/main" val="3219875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I and Type II Errors</a:t>
            </a:r>
            <a:endParaRPr lang="en-US" dirty="0"/>
          </a:p>
        </p:txBody>
      </p:sp>
      <p:sp>
        <p:nvSpPr>
          <p:cNvPr id="3" name="Content Placeholder 2"/>
          <p:cNvSpPr>
            <a:spLocks noGrp="1"/>
          </p:cNvSpPr>
          <p:nvPr>
            <p:ph idx="1"/>
          </p:nvPr>
        </p:nvSpPr>
        <p:spPr/>
        <p:txBody>
          <a:bodyPr/>
          <a:lstStyle/>
          <a:p>
            <a:r>
              <a:rPr lang="en-US" sz="2400" b="1" dirty="0"/>
              <a:t>Type I Error –</a:t>
            </a:r>
            <a:r>
              <a:rPr lang="en-US" sz="2400" dirty="0"/>
              <a:t> Type I error occurs when the researcher rejects a null hypothesis when it is true. The term significance level is used to express the probability of Type I error while testing hypothesis. The significance level is represented by the symbol α(alpha).</a:t>
            </a:r>
          </a:p>
          <a:p>
            <a:r>
              <a:rPr lang="en-US" sz="2400" b="1" dirty="0"/>
              <a:t>Type II Error –</a:t>
            </a:r>
            <a:r>
              <a:rPr lang="en-US" sz="2400" dirty="0"/>
              <a:t> Accepting a false null hypothesis H</a:t>
            </a:r>
            <a:r>
              <a:rPr lang="en-US" sz="2400" baseline="-25000" dirty="0"/>
              <a:t>0</a:t>
            </a:r>
            <a:r>
              <a:rPr lang="en-US" sz="2400" dirty="0"/>
              <a:t> is referred as the Type II error. The term power of the test is used to express the probability of Type II error while testing hypothesis. The power of the test is represented by the symbol β(beta).</a:t>
            </a:r>
          </a:p>
          <a:p>
            <a:endParaRPr lang="en-US" dirty="0"/>
          </a:p>
        </p:txBody>
      </p:sp>
      <p:pic>
        <p:nvPicPr>
          <p:cNvPr id="4" name="Picture 3"/>
          <p:cNvPicPr>
            <a:picLocks noChangeAspect="1"/>
          </p:cNvPicPr>
          <p:nvPr/>
        </p:nvPicPr>
        <p:blipFill>
          <a:blip r:embed="rId3"/>
          <a:stretch>
            <a:fillRect/>
          </a:stretch>
        </p:blipFill>
        <p:spPr>
          <a:xfrm>
            <a:off x="367646" y="4675579"/>
            <a:ext cx="11230466" cy="1350555"/>
          </a:xfrm>
          <a:prstGeom prst="rect">
            <a:avLst/>
          </a:prstGeom>
        </p:spPr>
      </p:pic>
    </p:spTree>
    <p:extLst>
      <p:ext uri="{BB962C8B-B14F-4D97-AF65-F5344CB8AC3E}">
        <p14:creationId xmlns:p14="http://schemas.microsoft.com/office/powerpoint/2010/main" val="3635577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I and Type II Errors</a:t>
            </a:r>
            <a:endParaRPr lang="en-US" dirty="0"/>
          </a:p>
        </p:txBody>
      </p:sp>
      <p:sp>
        <p:nvSpPr>
          <p:cNvPr id="3" name="Content Placeholder 2"/>
          <p:cNvSpPr>
            <a:spLocks noGrp="1"/>
          </p:cNvSpPr>
          <p:nvPr>
            <p:ph idx="1"/>
          </p:nvPr>
        </p:nvSpPr>
        <p:spPr>
          <a:xfrm>
            <a:off x="583676" y="1929319"/>
            <a:ext cx="10515600" cy="4351338"/>
          </a:xfrm>
        </p:spPr>
        <p:txBody>
          <a:bodyPr/>
          <a:lstStyle/>
          <a:p>
            <a:r>
              <a:rPr lang="en-US" dirty="0" smtClean="0"/>
              <a:t>Sometimes we might get sample </a:t>
            </a:r>
            <a:r>
              <a:rPr lang="en-US" dirty="0"/>
              <a:t>means that are extremes – that is going to happen about 5% of the time</a:t>
            </a:r>
            <a:r>
              <a:rPr lang="en-US" dirty="0" smtClean="0"/>
              <a:t>, since </a:t>
            </a:r>
            <a:r>
              <a:rPr lang="en-US" dirty="0"/>
              <a:t>95% of all sample means fall within about two standard deviations of the mean. </a:t>
            </a:r>
            <a:endParaRPr lang="en-US" dirty="0" smtClean="0"/>
          </a:p>
          <a:p>
            <a:r>
              <a:rPr lang="en-US" dirty="0" smtClean="0"/>
              <a:t>What </a:t>
            </a:r>
            <a:r>
              <a:rPr lang="en-US" dirty="0"/>
              <a:t>happens if we run </a:t>
            </a:r>
            <a:r>
              <a:rPr lang="en-US" dirty="0" smtClean="0"/>
              <a:t>a hypothesis </a:t>
            </a:r>
            <a:r>
              <a:rPr lang="en-US" dirty="0"/>
              <a:t>test and we get an extreme sample mean? </a:t>
            </a:r>
            <a:endParaRPr lang="en-US" dirty="0" smtClean="0"/>
          </a:p>
          <a:p>
            <a:r>
              <a:rPr lang="en-US" dirty="0" smtClean="0"/>
              <a:t>It </a:t>
            </a:r>
            <a:r>
              <a:rPr lang="en-US" dirty="0"/>
              <a:t>won’t look like our hypothesized mean, even if it </a:t>
            </a:r>
            <a:r>
              <a:rPr lang="en-US" dirty="0" smtClean="0"/>
              <a:t>comes from </a:t>
            </a:r>
            <a:r>
              <a:rPr lang="en-US" dirty="0"/>
              <a:t>that distribution. We would be likely to reject the null hypothesis</a:t>
            </a:r>
            <a:r>
              <a:rPr lang="en-US" dirty="0" smtClean="0"/>
              <a:t>.</a:t>
            </a:r>
          </a:p>
          <a:p>
            <a:r>
              <a:rPr lang="en-US" dirty="0" smtClean="0"/>
              <a:t> </a:t>
            </a:r>
            <a:r>
              <a:rPr lang="en-US" dirty="0"/>
              <a:t>But we would be wrong.</a:t>
            </a:r>
          </a:p>
        </p:txBody>
      </p:sp>
    </p:spTree>
    <p:extLst>
      <p:ext uri="{BB962C8B-B14F-4D97-AF65-F5344CB8AC3E}">
        <p14:creationId xmlns:p14="http://schemas.microsoft.com/office/powerpoint/2010/main" val="368893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19989"/>
            <a:ext cx="10515600" cy="1325563"/>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48056" y="1917065"/>
            <a:ext cx="8622792" cy="4351338"/>
          </a:xfrm>
        </p:spPr>
        <p:txBody>
          <a:bodyPr>
            <a:normAutofit/>
          </a:bodyPr>
          <a:lstStyle/>
          <a:p>
            <a:r>
              <a:rPr lang="en-US" sz="2400" dirty="0" smtClean="0"/>
              <a:t>It </a:t>
            </a:r>
            <a:r>
              <a:rPr lang="en-US" sz="2400" dirty="0"/>
              <a:t>allows you to make </a:t>
            </a:r>
            <a:r>
              <a:rPr lang="en-US" sz="2400" dirty="0" smtClean="0"/>
              <a:t>inferences from </a:t>
            </a:r>
            <a:r>
              <a:rPr lang="en-US" sz="2400" dirty="0"/>
              <a:t>that data. With inferential statistics, you take data from </a:t>
            </a:r>
            <a:r>
              <a:rPr lang="en-US" sz="2400" dirty="0" smtClean="0"/>
              <a:t>sample and </a:t>
            </a:r>
            <a:r>
              <a:rPr lang="en-US" sz="2400" dirty="0"/>
              <a:t>make generalizations about a population. </a:t>
            </a:r>
            <a:endParaRPr lang="en-US" sz="2400" dirty="0" smtClean="0"/>
          </a:p>
          <a:p>
            <a:r>
              <a:rPr lang="en-US" sz="2400" dirty="0" smtClean="0"/>
              <a:t>For </a:t>
            </a:r>
            <a:r>
              <a:rPr lang="en-US" sz="2400" dirty="0"/>
              <a:t>example, you might stand in a mall and ask a sample of 100 people if they like shopping at </a:t>
            </a:r>
            <a:r>
              <a:rPr lang="en-US" sz="2400" dirty="0" smtClean="0"/>
              <a:t>Levis. </a:t>
            </a:r>
            <a:endParaRPr lang="en-US" sz="2400" dirty="0"/>
          </a:p>
          <a:p>
            <a:r>
              <a:rPr lang="en-US" sz="2400" dirty="0" smtClean="0"/>
              <a:t>You </a:t>
            </a:r>
            <a:r>
              <a:rPr lang="en-US" sz="2400" dirty="0"/>
              <a:t>could make a bar </a:t>
            </a:r>
            <a:r>
              <a:rPr lang="en-US" sz="2400" dirty="0" smtClean="0"/>
              <a:t>chart of </a:t>
            </a:r>
            <a:r>
              <a:rPr lang="en-US" sz="2400" dirty="0"/>
              <a:t>yes or no answers (that would be </a:t>
            </a:r>
            <a:r>
              <a:rPr lang="en-US" sz="2400" dirty="0" smtClean="0"/>
              <a:t>descriptive </a:t>
            </a:r>
            <a:r>
              <a:rPr lang="en-US" sz="2400" dirty="0"/>
              <a:t>statistics) of the population (</a:t>
            </a:r>
            <a:r>
              <a:rPr lang="en-US" sz="2400" b="1" dirty="0"/>
              <a:t>all </a:t>
            </a:r>
            <a:r>
              <a:rPr lang="en-US" sz="2400" dirty="0"/>
              <a:t>shoppers in </a:t>
            </a:r>
            <a:r>
              <a:rPr lang="en-US" sz="2400" b="1" dirty="0"/>
              <a:t>all malls</a:t>
            </a:r>
            <a:r>
              <a:rPr lang="en-US" sz="2400" dirty="0"/>
              <a:t>) </a:t>
            </a:r>
            <a:endParaRPr lang="en-US" sz="2400" dirty="0" smtClean="0"/>
          </a:p>
          <a:p>
            <a:r>
              <a:rPr lang="en-US" sz="2400" dirty="0"/>
              <a:t>O</a:t>
            </a:r>
            <a:r>
              <a:rPr lang="en-US" sz="2400" dirty="0" smtClean="0"/>
              <a:t>r you </a:t>
            </a:r>
            <a:r>
              <a:rPr lang="en-US" sz="2400" dirty="0"/>
              <a:t>could use </a:t>
            </a:r>
            <a:r>
              <a:rPr lang="en-US" sz="2400" dirty="0" smtClean="0"/>
              <a:t>inferential statistics </a:t>
            </a:r>
            <a:r>
              <a:rPr lang="en-US" sz="2400" dirty="0"/>
              <a:t>to reason that around 75-80% of the population </a:t>
            </a:r>
            <a:r>
              <a:rPr lang="en-US" sz="2400" dirty="0" smtClean="0"/>
              <a:t>like </a:t>
            </a:r>
            <a:r>
              <a:rPr lang="en-US" sz="2400" dirty="0"/>
              <a:t>shopping at </a:t>
            </a:r>
            <a:r>
              <a:rPr lang="en-US" sz="2400" dirty="0" smtClean="0"/>
              <a:t>Levis taking multiple samples.</a:t>
            </a:r>
          </a:p>
          <a:p>
            <a:r>
              <a:rPr lang="en-US" sz="2400" b="1" dirty="0" smtClean="0"/>
              <a:t>Hypothesis Testing</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238" y="2019868"/>
            <a:ext cx="2794948" cy="3773180"/>
          </a:xfrm>
          <a:prstGeom prst="rect">
            <a:avLst/>
          </a:prstGeom>
        </p:spPr>
      </p:pic>
    </p:spTree>
    <p:extLst>
      <p:ext uri="{BB962C8B-B14F-4D97-AF65-F5344CB8AC3E}">
        <p14:creationId xmlns:p14="http://schemas.microsoft.com/office/powerpoint/2010/main" val="801609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Values/Region</a:t>
            </a:r>
            <a:endParaRPr lang="en-US" dirty="0"/>
          </a:p>
        </p:txBody>
      </p:sp>
      <p:sp>
        <p:nvSpPr>
          <p:cNvPr id="3" name="Content Placeholder 2"/>
          <p:cNvSpPr>
            <a:spLocks noGrp="1"/>
          </p:cNvSpPr>
          <p:nvPr>
            <p:ph idx="1"/>
          </p:nvPr>
        </p:nvSpPr>
        <p:spPr/>
        <p:txBody>
          <a:bodyPr>
            <a:normAutofit/>
          </a:bodyPr>
          <a:lstStyle/>
          <a:p>
            <a:r>
              <a:rPr lang="en-US" sz="2400" dirty="0"/>
              <a:t>Critical values are the values that indicate the edge of the critical region. </a:t>
            </a:r>
            <a:endParaRPr lang="en-US" sz="2400" dirty="0" smtClean="0"/>
          </a:p>
          <a:p>
            <a:r>
              <a:rPr lang="en-US" sz="2400" dirty="0" smtClean="0"/>
              <a:t>Critical </a:t>
            </a:r>
            <a:r>
              <a:rPr lang="en-US" sz="2400" dirty="0"/>
              <a:t>regions describe the entire </a:t>
            </a:r>
            <a:r>
              <a:rPr lang="en-US" sz="2400" dirty="0" smtClean="0"/>
              <a:t>area of </a:t>
            </a:r>
            <a:r>
              <a:rPr lang="en-US" sz="2400" dirty="0"/>
              <a:t>values that indicate you reject the null hypothesis</a:t>
            </a:r>
            <a:r>
              <a:rPr lang="en-US" sz="2400" dirty="0" smtClean="0"/>
              <a:t>.</a:t>
            </a:r>
          </a:p>
          <a:p>
            <a:r>
              <a:rPr lang="en-US" sz="2400" dirty="0" smtClean="0"/>
              <a:t>In </a:t>
            </a:r>
            <a:r>
              <a:rPr lang="en-US" sz="2400" dirty="0"/>
              <a:t>other words, the critical region is the area encompassed </a:t>
            </a:r>
            <a:r>
              <a:rPr lang="en-US" sz="2400" dirty="0" smtClean="0"/>
              <a:t>by the </a:t>
            </a:r>
            <a:r>
              <a:rPr lang="en-US" sz="2400" dirty="0"/>
              <a:t>values not included in the initial claim - the area of the ’tails’ of the distribution.</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413080" y="3085920"/>
              <a:ext cx="360" cy="360"/>
            </p14:xfrm>
          </p:contentPart>
        </mc:Choice>
        <mc:Fallback>
          <p:pic>
            <p:nvPicPr>
              <p:cNvPr id="5" name="Ink 4"/>
              <p:cNvPicPr/>
              <p:nvPr/>
            </p:nvPicPr>
            <p:blipFill>
              <a:blip r:embed="rId3"/>
              <a:stretch>
                <a:fillRect/>
              </a:stretch>
            </p:blipFill>
            <p:spPr>
              <a:xfrm>
                <a:off x="2403720" y="3076560"/>
                <a:ext cx="19080" cy="19080"/>
              </a:xfrm>
              <a:prstGeom prst="rect">
                <a:avLst/>
              </a:prstGeom>
            </p:spPr>
          </p:pic>
        </mc:Fallback>
      </mc:AlternateContent>
    </p:spTree>
    <p:extLst>
      <p:ext uri="{BB962C8B-B14F-4D97-AF65-F5344CB8AC3E}">
        <p14:creationId xmlns:p14="http://schemas.microsoft.com/office/powerpoint/2010/main" val="1493100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critical value?</a:t>
            </a:r>
            <a:endParaRPr lang="en-US" dirty="0"/>
          </a:p>
        </p:txBody>
      </p:sp>
      <p:sp>
        <p:nvSpPr>
          <p:cNvPr id="3" name="Content Placeholder 2"/>
          <p:cNvSpPr>
            <a:spLocks noGrp="1"/>
          </p:cNvSpPr>
          <p:nvPr>
            <p:ph idx="1"/>
          </p:nvPr>
        </p:nvSpPr>
        <p:spPr/>
        <p:txBody>
          <a:bodyPr/>
          <a:lstStyle/>
          <a:p>
            <a:r>
              <a:rPr lang="en-US" dirty="0" smtClean="0"/>
              <a:t>For 0.05 level of significance</a:t>
            </a:r>
            <a:endParaRPr lang="en-US" dirty="0"/>
          </a:p>
        </p:txBody>
      </p:sp>
      <p:pic>
        <p:nvPicPr>
          <p:cNvPr id="8" name="Picture 7"/>
          <p:cNvPicPr>
            <a:picLocks noChangeAspect="1"/>
          </p:cNvPicPr>
          <p:nvPr/>
        </p:nvPicPr>
        <p:blipFill>
          <a:blip r:embed="rId2"/>
          <a:stretch>
            <a:fillRect/>
          </a:stretch>
        </p:blipFill>
        <p:spPr>
          <a:xfrm>
            <a:off x="152400" y="2819400"/>
            <a:ext cx="11696700" cy="2428875"/>
          </a:xfrm>
          <a:prstGeom prst="rect">
            <a:avLst/>
          </a:prstGeom>
        </p:spPr>
      </p:pic>
      <p:cxnSp>
        <p:nvCxnSpPr>
          <p:cNvPr id="10" name="Straight Arrow Connector 9"/>
          <p:cNvCxnSpPr/>
          <p:nvPr/>
        </p:nvCxnSpPr>
        <p:spPr>
          <a:xfrm>
            <a:off x="762000" y="4191000"/>
            <a:ext cx="3048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3733800"/>
            <a:ext cx="838200" cy="523220"/>
          </a:xfrm>
          <a:prstGeom prst="rect">
            <a:avLst/>
          </a:prstGeom>
          <a:noFill/>
        </p:spPr>
        <p:txBody>
          <a:bodyPr wrap="square" rtlCol="0">
            <a:spAutoFit/>
          </a:bodyPr>
          <a:lstStyle/>
          <a:p>
            <a:r>
              <a:rPr lang="en-US" sz="2800" dirty="0" smtClean="0"/>
              <a:t>0.05</a:t>
            </a:r>
            <a:endParaRPr lang="en-US" sz="2800" dirty="0"/>
          </a:p>
        </p:txBody>
      </p:sp>
      <p:sp>
        <p:nvSpPr>
          <p:cNvPr id="12" name="TextBox 11"/>
          <p:cNvSpPr txBox="1"/>
          <p:nvPr/>
        </p:nvSpPr>
        <p:spPr>
          <a:xfrm>
            <a:off x="4419600" y="4033837"/>
            <a:ext cx="1066800" cy="523220"/>
          </a:xfrm>
          <a:prstGeom prst="rect">
            <a:avLst/>
          </a:prstGeom>
          <a:noFill/>
        </p:spPr>
        <p:txBody>
          <a:bodyPr wrap="square" rtlCol="0">
            <a:spAutoFit/>
          </a:bodyPr>
          <a:lstStyle/>
          <a:p>
            <a:r>
              <a:rPr lang="en-US" sz="2800" dirty="0" smtClean="0"/>
              <a:t>0.025</a:t>
            </a:r>
            <a:endParaRPr lang="en-US" sz="2800" dirty="0"/>
          </a:p>
        </p:txBody>
      </p:sp>
      <p:sp>
        <p:nvSpPr>
          <p:cNvPr id="13" name="TextBox 12"/>
          <p:cNvSpPr txBox="1"/>
          <p:nvPr/>
        </p:nvSpPr>
        <p:spPr>
          <a:xfrm>
            <a:off x="7315200" y="4191000"/>
            <a:ext cx="1066800" cy="523220"/>
          </a:xfrm>
          <a:prstGeom prst="rect">
            <a:avLst/>
          </a:prstGeom>
          <a:noFill/>
        </p:spPr>
        <p:txBody>
          <a:bodyPr wrap="square" rtlCol="0">
            <a:spAutoFit/>
          </a:bodyPr>
          <a:lstStyle/>
          <a:p>
            <a:r>
              <a:rPr lang="en-US" sz="2800" dirty="0" smtClean="0"/>
              <a:t>0.025</a:t>
            </a:r>
            <a:endParaRPr lang="en-US" sz="2800" dirty="0"/>
          </a:p>
        </p:txBody>
      </p:sp>
      <p:sp>
        <p:nvSpPr>
          <p:cNvPr id="14" name="TextBox 13"/>
          <p:cNvSpPr txBox="1"/>
          <p:nvPr/>
        </p:nvSpPr>
        <p:spPr>
          <a:xfrm>
            <a:off x="11010900" y="4033837"/>
            <a:ext cx="838200" cy="523220"/>
          </a:xfrm>
          <a:prstGeom prst="rect">
            <a:avLst/>
          </a:prstGeom>
          <a:noFill/>
        </p:spPr>
        <p:txBody>
          <a:bodyPr wrap="square" rtlCol="0">
            <a:spAutoFit/>
          </a:bodyPr>
          <a:lstStyle/>
          <a:p>
            <a:r>
              <a:rPr lang="en-US" sz="2800" dirty="0" smtClean="0"/>
              <a:t>0.05</a:t>
            </a:r>
            <a:endParaRPr lang="en-US" sz="2800" dirty="0"/>
          </a:p>
        </p:txBody>
      </p:sp>
      <p:cxnSp>
        <p:nvCxnSpPr>
          <p:cNvPr id="15" name="Straight Arrow Connector 14"/>
          <p:cNvCxnSpPr/>
          <p:nvPr/>
        </p:nvCxnSpPr>
        <p:spPr>
          <a:xfrm>
            <a:off x="4953000" y="4386401"/>
            <a:ext cx="304800" cy="41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327392" y="4543233"/>
            <a:ext cx="381000" cy="42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1013948" y="4452610"/>
            <a:ext cx="381000" cy="42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692600" y="5168880"/>
              <a:ext cx="3270600" cy="267120"/>
            </p14:xfrm>
          </p:contentPart>
        </mc:Choice>
        <mc:Fallback>
          <p:pic>
            <p:nvPicPr>
              <p:cNvPr id="4" name="Ink 3"/>
              <p:cNvPicPr/>
              <p:nvPr/>
            </p:nvPicPr>
            <p:blipFill>
              <a:blip r:embed="rId4"/>
              <a:stretch>
                <a:fillRect/>
              </a:stretch>
            </p:blipFill>
            <p:spPr>
              <a:xfrm>
                <a:off x="4683240" y="5159520"/>
                <a:ext cx="32893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743040" y="4711680"/>
              <a:ext cx="356040" cy="184680"/>
            </p14:xfrm>
          </p:contentPart>
        </mc:Choice>
        <mc:Fallback>
          <p:pic>
            <p:nvPicPr>
              <p:cNvPr id="5" name="Ink 4"/>
              <p:cNvPicPr/>
              <p:nvPr/>
            </p:nvPicPr>
            <p:blipFill>
              <a:blip r:embed="rId6"/>
              <a:stretch>
                <a:fillRect/>
              </a:stretch>
            </p:blipFill>
            <p:spPr>
              <a:xfrm>
                <a:off x="733680" y="4702320"/>
                <a:ext cx="3747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p14:cNvContentPartPr/>
              <p14:nvPr/>
            </p14:nvContentPartPr>
            <p14:xfrm>
              <a:off x="5073480" y="4603680"/>
              <a:ext cx="273600" cy="394200"/>
            </p14:xfrm>
          </p:contentPart>
        </mc:Choice>
        <mc:Fallback>
          <p:pic>
            <p:nvPicPr>
              <p:cNvPr id="6" name="Ink 5"/>
              <p:cNvPicPr/>
              <p:nvPr/>
            </p:nvPicPr>
            <p:blipFill>
              <a:blip r:embed="rId8"/>
              <a:stretch>
                <a:fillRect/>
              </a:stretch>
            </p:blipFill>
            <p:spPr>
              <a:xfrm>
                <a:off x="5064120" y="4594320"/>
                <a:ext cx="29232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p14:cNvContentPartPr/>
              <p14:nvPr/>
            </p14:nvContentPartPr>
            <p14:xfrm>
              <a:off x="5416560" y="5403960"/>
              <a:ext cx="360" cy="360"/>
            </p14:xfrm>
          </p:contentPart>
        </mc:Choice>
        <mc:Fallback>
          <p:pic>
            <p:nvPicPr>
              <p:cNvPr id="7" name="Ink 6"/>
              <p:cNvPicPr/>
              <p:nvPr/>
            </p:nvPicPr>
            <p:blipFill>
              <a:blip r:embed="rId10"/>
              <a:stretch>
                <a:fillRect/>
              </a:stretch>
            </p:blipFill>
            <p:spPr>
              <a:xfrm>
                <a:off x="5407200" y="53946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p14:cNvContentPartPr/>
              <p14:nvPr/>
            </p14:nvContentPartPr>
            <p14:xfrm>
              <a:off x="5435640" y="5213520"/>
              <a:ext cx="19440" cy="425520"/>
            </p14:xfrm>
          </p:contentPart>
        </mc:Choice>
        <mc:Fallback>
          <p:pic>
            <p:nvPicPr>
              <p:cNvPr id="9" name="Ink 8"/>
              <p:cNvPicPr/>
              <p:nvPr/>
            </p:nvPicPr>
            <p:blipFill>
              <a:blip r:embed="rId12"/>
              <a:stretch>
                <a:fillRect/>
              </a:stretch>
            </p:blipFill>
            <p:spPr>
              <a:xfrm>
                <a:off x="5426280" y="5204160"/>
                <a:ext cx="3816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p14:cNvContentPartPr/>
              <p14:nvPr/>
            </p14:nvContentPartPr>
            <p14:xfrm>
              <a:off x="7207200" y="5194440"/>
              <a:ext cx="360" cy="228960"/>
            </p14:xfrm>
          </p:contentPart>
        </mc:Choice>
        <mc:Fallback>
          <p:pic>
            <p:nvPicPr>
              <p:cNvPr id="16" name="Ink 15"/>
              <p:cNvPicPr/>
              <p:nvPr/>
            </p:nvPicPr>
            <p:blipFill>
              <a:blip r:embed="rId14"/>
              <a:stretch>
                <a:fillRect/>
              </a:stretch>
            </p:blipFill>
            <p:spPr>
              <a:xfrm>
                <a:off x="7197840" y="5185080"/>
                <a:ext cx="19080" cy="247680"/>
              </a:xfrm>
              <a:prstGeom prst="rect">
                <a:avLst/>
              </a:prstGeom>
            </p:spPr>
          </p:pic>
        </mc:Fallback>
      </mc:AlternateContent>
    </p:spTree>
    <p:extLst>
      <p:ext uri="{BB962C8B-B14F-4D97-AF65-F5344CB8AC3E}">
        <p14:creationId xmlns:p14="http://schemas.microsoft.com/office/powerpoint/2010/main" val="2806761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 Critical Value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30810" y="1825625"/>
            <a:ext cx="9944100" cy="819150"/>
          </a:xfrm>
          <a:prstGeom prst="rect">
            <a:avLst/>
          </a:prstGeom>
        </p:spPr>
      </p:pic>
      <p:pic>
        <p:nvPicPr>
          <p:cNvPr id="5" name="Picture 4"/>
          <p:cNvPicPr>
            <a:picLocks noChangeAspect="1"/>
          </p:cNvPicPr>
          <p:nvPr/>
        </p:nvPicPr>
        <p:blipFill>
          <a:blip r:embed="rId3"/>
          <a:stretch>
            <a:fillRect/>
          </a:stretch>
        </p:blipFill>
        <p:spPr>
          <a:xfrm>
            <a:off x="838200" y="2644775"/>
            <a:ext cx="11145625" cy="1843762"/>
          </a:xfrm>
          <a:prstGeom prst="rect">
            <a:avLst/>
          </a:prstGeom>
        </p:spPr>
      </p:pic>
      <p:pic>
        <p:nvPicPr>
          <p:cNvPr id="6" name="Picture 5"/>
          <p:cNvPicPr>
            <a:picLocks noChangeAspect="1"/>
          </p:cNvPicPr>
          <p:nvPr/>
        </p:nvPicPr>
        <p:blipFill>
          <a:blip r:embed="rId4"/>
          <a:stretch>
            <a:fillRect/>
          </a:stretch>
        </p:blipFill>
        <p:spPr>
          <a:xfrm>
            <a:off x="8041064" y="4001294"/>
            <a:ext cx="3799002" cy="2588042"/>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9753480" y="5073480"/>
              <a:ext cx="360" cy="360"/>
            </p14:xfrm>
          </p:contentPart>
        </mc:Choice>
        <mc:Fallback>
          <p:pic>
            <p:nvPicPr>
              <p:cNvPr id="7" name="Ink 6"/>
              <p:cNvPicPr/>
              <p:nvPr/>
            </p:nvPicPr>
            <p:blipFill>
              <a:blip r:embed="rId6"/>
              <a:stretch>
                <a:fillRect/>
              </a:stretch>
            </p:blipFill>
            <p:spPr>
              <a:xfrm>
                <a:off x="9744120" y="50641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p14:cNvContentPartPr/>
              <p14:nvPr/>
            </p14:nvContentPartPr>
            <p14:xfrm>
              <a:off x="10496520" y="5568840"/>
              <a:ext cx="533880" cy="394200"/>
            </p14:xfrm>
          </p:contentPart>
        </mc:Choice>
        <mc:Fallback>
          <p:pic>
            <p:nvPicPr>
              <p:cNvPr id="14" name="Ink 13"/>
              <p:cNvPicPr/>
              <p:nvPr/>
            </p:nvPicPr>
            <p:blipFill>
              <a:blip r:embed="rId8"/>
              <a:stretch>
                <a:fillRect/>
              </a:stretch>
            </p:blipFill>
            <p:spPr>
              <a:xfrm>
                <a:off x="10487160" y="5559480"/>
                <a:ext cx="55260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p14:cNvContentPartPr/>
              <p14:nvPr/>
            </p14:nvContentPartPr>
            <p14:xfrm>
              <a:off x="9163080" y="5791320"/>
              <a:ext cx="360" cy="360"/>
            </p14:xfrm>
          </p:contentPart>
        </mc:Choice>
        <mc:Fallback>
          <p:pic>
            <p:nvPicPr>
              <p:cNvPr id="15" name="Ink 14"/>
              <p:cNvPicPr/>
              <p:nvPr/>
            </p:nvPicPr>
            <p:blipFill>
              <a:blip r:embed="rId10"/>
              <a:stretch>
                <a:fillRect/>
              </a:stretch>
            </p:blipFill>
            <p:spPr>
              <a:xfrm>
                <a:off x="9153720" y="5781960"/>
                <a:ext cx="19080" cy="19080"/>
              </a:xfrm>
              <a:prstGeom prst="rect">
                <a:avLst/>
              </a:prstGeom>
            </p:spPr>
          </p:pic>
        </mc:Fallback>
      </mc:AlternateContent>
    </p:spTree>
    <p:extLst>
      <p:ext uri="{BB962C8B-B14F-4D97-AF65-F5344CB8AC3E}">
        <p14:creationId xmlns:p14="http://schemas.microsoft.com/office/powerpoint/2010/main" val="3313956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63620" y="1953321"/>
            <a:ext cx="7610475" cy="457200"/>
          </a:xfrm>
          <a:prstGeom prst="rect">
            <a:avLst/>
          </a:prstGeom>
        </p:spPr>
      </p:pic>
      <p:pic>
        <p:nvPicPr>
          <p:cNvPr id="5" name="Picture 4"/>
          <p:cNvPicPr>
            <a:picLocks noChangeAspect="1"/>
          </p:cNvPicPr>
          <p:nvPr/>
        </p:nvPicPr>
        <p:blipFill>
          <a:blip r:embed="rId3"/>
          <a:stretch>
            <a:fillRect/>
          </a:stretch>
        </p:blipFill>
        <p:spPr>
          <a:xfrm>
            <a:off x="763620" y="2673154"/>
            <a:ext cx="10721419" cy="1418079"/>
          </a:xfrm>
          <a:prstGeom prst="rect">
            <a:avLst/>
          </a:prstGeom>
        </p:spPr>
      </p:pic>
      <p:pic>
        <p:nvPicPr>
          <p:cNvPr id="6" name="Picture 5"/>
          <p:cNvPicPr>
            <a:picLocks noChangeAspect="1"/>
          </p:cNvPicPr>
          <p:nvPr/>
        </p:nvPicPr>
        <p:blipFill>
          <a:blip r:embed="rId4"/>
          <a:stretch>
            <a:fillRect/>
          </a:stretch>
        </p:blipFill>
        <p:spPr>
          <a:xfrm>
            <a:off x="4076059" y="4091233"/>
            <a:ext cx="5231732" cy="2498299"/>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3879720" y="2425680"/>
              <a:ext cx="360" cy="360"/>
            </p14:xfrm>
          </p:contentPart>
        </mc:Choice>
        <mc:Fallback>
          <p:pic>
            <p:nvPicPr>
              <p:cNvPr id="7" name="Ink 6"/>
              <p:cNvPicPr/>
              <p:nvPr/>
            </p:nvPicPr>
            <p:blipFill>
              <a:blip r:embed="rId6"/>
              <a:stretch>
                <a:fillRect/>
              </a:stretch>
            </p:blipFill>
            <p:spPr>
              <a:xfrm>
                <a:off x="3870360" y="24163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p14:cNvContentPartPr/>
              <p14:nvPr/>
            </p14:nvContentPartPr>
            <p14:xfrm>
              <a:off x="8432640" y="6178680"/>
              <a:ext cx="45000" cy="360"/>
            </p14:xfrm>
          </p:contentPart>
        </mc:Choice>
        <mc:Fallback>
          <p:pic>
            <p:nvPicPr>
              <p:cNvPr id="8" name="Ink 7"/>
              <p:cNvPicPr/>
              <p:nvPr/>
            </p:nvPicPr>
            <p:blipFill>
              <a:blip r:embed="rId8"/>
              <a:stretch>
                <a:fillRect/>
              </a:stretch>
            </p:blipFill>
            <p:spPr>
              <a:xfrm>
                <a:off x="8423280" y="6169320"/>
                <a:ext cx="63720" cy="19080"/>
              </a:xfrm>
              <a:prstGeom prst="rect">
                <a:avLst/>
              </a:prstGeom>
            </p:spPr>
          </p:pic>
        </mc:Fallback>
      </mc:AlternateContent>
    </p:spTree>
    <p:extLst>
      <p:ext uri="{BB962C8B-B14F-4D97-AF65-F5344CB8AC3E}">
        <p14:creationId xmlns:p14="http://schemas.microsoft.com/office/powerpoint/2010/main" val="3037247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Steps of Hypothesis Testing</a:t>
            </a:r>
            <a:endParaRPr lang="en-US" dirty="0"/>
          </a:p>
        </p:txBody>
      </p:sp>
      <p:sp>
        <p:nvSpPr>
          <p:cNvPr id="3" name="Content Placeholder 2"/>
          <p:cNvSpPr>
            <a:spLocks noGrp="1"/>
          </p:cNvSpPr>
          <p:nvPr>
            <p:ph idx="1"/>
          </p:nvPr>
        </p:nvSpPr>
        <p:spPr/>
        <p:txBody>
          <a:bodyPr/>
          <a:lstStyle/>
          <a:p>
            <a:pPr marL="0" indent="0">
              <a:buNone/>
            </a:pPr>
            <a:r>
              <a:rPr lang="en-US" dirty="0"/>
              <a:t>1. State the null and alternative hypotheses.</a:t>
            </a:r>
          </a:p>
          <a:p>
            <a:pPr marL="0" indent="0">
              <a:buNone/>
            </a:pPr>
            <a:r>
              <a:rPr lang="en-US" dirty="0"/>
              <a:t>2. Select the appropriate significance level and check the test assumptions.</a:t>
            </a:r>
          </a:p>
          <a:p>
            <a:pPr marL="0" indent="0">
              <a:buNone/>
            </a:pPr>
            <a:r>
              <a:rPr lang="en-US" dirty="0"/>
              <a:t>3. Analyze the data and compute the test statistic.</a:t>
            </a:r>
          </a:p>
          <a:p>
            <a:pPr marL="0" indent="0">
              <a:buNone/>
            </a:pPr>
            <a:r>
              <a:rPr lang="en-US" dirty="0"/>
              <a:t>4. Interpret the result</a:t>
            </a:r>
          </a:p>
        </p:txBody>
      </p:sp>
    </p:spTree>
    <p:extLst>
      <p:ext uri="{BB962C8B-B14F-4D97-AF65-F5344CB8AC3E}">
        <p14:creationId xmlns:p14="http://schemas.microsoft.com/office/powerpoint/2010/main" val="2142915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 Sample Mean When the Population Parameters are Known</a:t>
            </a:r>
            <a:endParaRPr lang="en-US" dirty="0"/>
          </a:p>
        </p:txBody>
      </p:sp>
      <p:sp>
        <p:nvSpPr>
          <p:cNvPr id="3" name="Content Placeholder 2"/>
          <p:cNvSpPr>
            <a:spLocks noGrp="1"/>
          </p:cNvSpPr>
          <p:nvPr>
            <p:ph idx="1"/>
          </p:nvPr>
        </p:nvSpPr>
        <p:spPr/>
        <p:txBody>
          <a:bodyPr/>
          <a:lstStyle/>
          <a:p>
            <a:r>
              <a:rPr lang="en-US" dirty="0"/>
              <a:t>W</a:t>
            </a:r>
            <a:r>
              <a:rPr lang="en-US" dirty="0" smtClean="0"/>
              <a:t>e </a:t>
            </a:r>
            <a:r>
              <a:rPr lang="en-US" dirty="0"/>
              <a:t>find the z-statistic of our sample mean in the sampling </a:t>
            </a:r>
            <a:r>
              <a:rPr lang="en-US" dirty="0" smtClean="0"/>
              <a:t>distribution </a:t>
            </a:r>
            <a:r>
              <a:rPr lang="en-US" dirty="0"/>
              <a:t>and determine if that </a:t>
            </a:r>
            <a:r>
              <a:rPr lang="en-US" dirty="0" smtClean="0"/>
              <a:t>z-score falls </a:t>
            </a:r>
            <a:r>
              <a:rPr lang="en-US" dirty="0"/>
              <a:t>within the critical (rejection) region or not. </a:t>
            </a:r>
            <a:endParaRPr lang="en-US" dirty="0" smtClean="0"/>
          </a:p>
          <a:p>
            <a:r>
              <a:rPr lang="en-US" dirty="0" smtClean="0"/>
              <a:t>This </a:t>
            </a:r>
            <a:r>
              <a:rPr lang="en-US" dirty="0"/>
              <a:t>test is only appropriate when you know the true mean </a:t>
            </a:r>
            <a:r>
              <a:rPr lang="en-US" dirty="0" smtClean="0"/>
              <a:t>and standard </a:t>
            </a:r>
            <a:r>
              <a:rPr lang="en-US" dirty="0"/>
              <a:t>deviation of the population.</a:t>
            </a:r>
          </a:p>
        </p:txBody>
      </p:sp>
    </p:spTree>
    <p:extLst>
      <p:ext uri="{BB962C8B-B14F-4D97-AF65-F5344CB8AC3E}">
        <p14:creationId xmlns:p14="http://schemas.microsoft.com/office/powerpoint/2010/main" val="730907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013" y="609667"/>
            <a:ext cx="10515600" cy="4351338"/>
          </a:xfrm>
        </p:spPr>
        <p:txBody>
          <a:bodyPr>
            <a:normAutofit/>
          </a:bodyPr>
          <a:lstStyle/>
          <a:p>
            <a:r>
              <a:rPr lang="en-US" sz="3200" dirty="0"/>
              <a:t>The school nurse thinks the average height of 7th graders has increased. The average height of a 7th grader five </a:t>
            </a:r>
            <a:r>
              <a:rPr lang="en-US" sz="3200" dirty="0" smtClean="0"/>
              <a:t>years ago </a:t>
            </a:r>
            <a:r>
              <a:rPr lang="en-US" sz="3200" dirty="0"/>
              <a:t>was 145 cm with a standard deviation of 20 cm. </a:t>
            </a:r>
            <a:endParaRPr lang="en-US" sz="3200" dirty="0" smtClean="0"/>
          </a:p>
          <a:p>
            <a:r>
              <a:rPr lang="en-US" sz="3200" dirty="0" smtClean="0"/>
              <a:t>She </a:t>
            </a:r>
            <a:r>
              <a:rPr lang="en-US" sz="3200" dirty="0"/>
              <a:t>takes a random sample of 200 students and finds that </a:t>
            </a:r>
            <a:r>
              <a:rPr lang="en-US" sz="3200" dirty="0" smtClean="0"/>
              <a:t>the average </a:t>
            </a:r>
            <a:r>
              <a:rPr lang="en-US" sz="3200" dirty="0"/>
              <a:t>height of her sample is 147 cm. Are 7th graders now taller than they were before? Conduct a </a:t>
            </a:r>
            <a:r>
              <a:rPr lang="en-US" sz="3200" dirty="0" smtClean="0"/>
              <a:t>single-tailed hypothesis </a:t>
            </a:r>
            <a:r>
              <a:rPr lang="en-US" sz="3200" dirty="0"/>
              <a:t>test using a .05 significance level to evaluate the null and alternative hypotheses.</a:t>
            </a:r>
          </a:p>
        </p:txBody>
      </p:sp>
      <p:pic>
        <p:nvPicPr>
          <p:cNvPr id="4" name="Picture 3"/>
          <p:cNvPicPr>
            <a:picLocks noChangeAspect="1"/>
          </p:cNvPicPr>
          <p:nvPr/>
        </p:nvPicPr>
        <p:blipFill>
          <a:blip r:embed="rId2"/>
          <a:stretch>
            <a:fillRect/>
          </a:stretch>
        </p:blipFill>
        <p:spPr>
          <a:xfrm>
            <a:off x="3803632" y="4556674"/>
            <a:ext cx="3820759" cy="149393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5245200" y="704880"/>
              <a:ext cx="5384880" cy="1822680"/>
            </p14:xfrm>
          </p:contentPart>
        </mc:Choice>
        <mc:Fallback>
          <p:pic>
            <p:nvPicPr>
              <p:cNvPr id="5" name="Ink 4"/>
              <p:cNvPicPr/>
              <p:nvPr/>
            </p:nvPicPr>
            <p:blipFill>
              <a:blip r:embed="rId4"/>
              <a:stretch>
                <a:fillRect/>
              </a:stretch>
            </p:blipFill>
            <p:spPr>
              <a:xfrm>
                <a:off x="5235840" y="695520"/>
                <a:ext cx="5403600" cy="1841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10731600" y="1816200"/>
              <a:ext cx="360" cy="360"/>
            </p14:xfrm>
          </p:contentPart>
        </mc:Choice>
        <mc:Fallback>
          <p:pic>
            <p:nvPicPr>
              <p:cNvPr id="6" name="Ink 5"/>
              <p:cNvPicPr/>
              <p:nvPr/>
            </p:nvPicPr>
            <p:blipFill>
              <a:blip r:embed="rId6"/>
              <a:stretch>
                <a:fillRect/>
              </a:stretch>
            </p:blipFill>
            <p:spPr>
              <a:xfrm>
                <a:off x="10722240" y="1806840"/>
                <a:ext cx="19080" cy="19080"/>
              </a:xfrm>
              <a:prstGeom prst="rect">
                <a:avLst/>
              </a:prstGeom>
            </p:spPr>
          </p:pic>
        </mc:Fallback>
      </mc:AlternateContent>
    </p:spTree>
    <p:extLst>
      <p:ext uri="{BB962C8B-B14F-4D97-AF65-F5344CB8AC3E}">
        <p14:creationId xmlns:p14="http://schemas.microsoft.com/office/powerpoint/2010/main" val="1756365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4145" y="1825625"/>
            <a:ext cx="10740272" cy="2339787"/>
          </a:xfrm>
          <a:prstGeom prst="rect">
            <a:avLst/>
          </a:prstGeom>
        </p:spPr>
      </p:pic>
      <p:pic>
        <p:nvPicPr>
          <p:cNvPr id="5" name="Picture 4"/>
          <p:cNvPicPr>
            <a:picLocks noChangeAspect="1"/>
          </p:cNvPicPr>
          <p:nvPr/>
        </p:nvPicPr>
        <p:blipFill>
          <a:blip r:embed="rId3"/>
          <a:stretch>
            <a:fillRect/>
          </a:stretch>
        </p:blipFill>
        <p:spPr>
          <a:xfrm>
            <a:off x="678731" y="4667957"/>
            <a:ext cx="10891100" cy="1063020"/>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1568520" y="2610000"/>
              <a:ext cx="9804600" cy="3727800"/>
            </p14:xfrm>
          </p:contentPart>
        </mc:Choice>
        <mc:Fallback>
          <p:pic>
            <p:nvPicPr>
              <p:cNvPr id="6" name="Ink 5"/>
              <p:cNvPicPr/>
              <p:nvPr/>
            </p:nvPicPr>
            <p:blipFill>
              <a:blip r:embed="rId5"/>
              <a:stretch>
                <a:fillRect/>
              </a:stretch>
            </p:blipFill>
            <p:spPr>
              <a:xfrm>
                <a:off x="1559160" y="2600640"/>
                <a:ext cx="9823320" cy="37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565200" y="4311720"/>
              <a:ext cx="10198440" cy="1429200"/>
            </p14:xfrm>
          </p:contentPart>
        </mc:Choice>
        <mc:Fallback>
          <p:pic>
            <p:nvPicPr>
              <p:cNvPr id="7" name="Ink 6"/>
              <p:cNvPicPr/>
              <p:nvPr/>
            </p:nvPicPr>
            <p:blipFill>
              <a:blip r:embed="rId7"/>
              <a:stretch>
                <a:fillRect/>
              </a:stretch>
            </p:blipFill>
            <p:spPr>
              <a:xfrm>
                <a:off x="555840" y="4302360"/>
                <a:ext cx="10217160" cy="1447920"/>
              </a:xfrm>
              <a:prstGeom prst="rect">
                <a:avLst/>
              </a:prstGeom>
            </p:spPr>
          </p:pic>
        </mc:Fallback>
      </mc:AlternateContent>
    </p:spTree>
    <p:extLst>
      <p:ext uri="{BB962C8B-B14F-4D97-AF65-F5344CB8AC3E}">
        <p14:creationId xmlns:p14="http://schemas.microsoft.com/office/powerpoint/2010/main" val="202385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A farmer is trying out a planting technique that he hopes will increase the yield on his pea plants. The </a:t>
            </a:r>
            <a:r>
              <a:rPr lang="en-US" sz="2400" dirty="0" smtClean="0"/>
              <a:t>average number </a:t>
            </a:r>
            <a:r>
              <a:rPr lang="en-US" sz="2400" dirty="0"/>
              <a:t>of pods on one of his pea plants is 145 pods with a standard deviation of 100 pods. </a:t>
            </a:r>
            <a:endParaRPr lang="en-US" sz="2400" dirty="0" smtClean="0"/>
          </a:p>
          <a:p>
            <a:r>
              <a:rPr lang="en-US" sz="2400" dirty="0" smtClean="0"/>
              <a:t>This </a:t>
            </a:r>
            <a:r>
              <a:rPr lang="en-US" sz="2400" dirty="0"/>
              <a:t>year, after </a:t>
            </a:r>
            <a:r>
              <a:rPr lang="en-US" sz="2400" dirty="0" smtClean="0"/>
              <a:t>trying his </a:t>
            </a:r>
            <a:r>
              <a:rPr lang="en-US" sz="2400" dirty="0"/>
              <a:t>new planting technique, he takes a random sample of his plants and finds the average number of pods to be 147</a:t>
            </a:r>
            <a:r>
              <a:rPr lang="en-US" sz="2400" dirty="0" smtClean="0"/>
              <a:t>. </a:t>
            </a:r>
            <a:endParaRPr lang="en-US" sz="2400" dirty="0"/>
          </a:p>
          <a:p>
            <a:r>
              <a:rPr lang="en-US" sz="2400" dirty="0"/>
              <a:t>He wonders whether or not this is a statistically significant increase. What are his hypotheses and the test statistic?</a:t>
            </a:r>
          </a:p>
        </p:txBody>
      </p:sp>
      <p:pic>
        <p:nvPicPr>
          <p:cNvPr id="4" name="Picture 3"/>
          <p:cNvPicPr>
            <a:picLocks noChangeAspect="1"/>
          </p:cNvPicPr>
          <p:nvPr/>
        </p:nvPicPr>
        <p:blipFill>
          <a:blip r:embed="rId2"/>
          <a:stretch>
            <a:fillRect/>
          </a:stretch>
        </p:blipFill>
        <p:spPr>
          <a:xfrm>
            <a:off x="4021759" y="4710013"/>
            <a:ext cx="3378282" cy="133986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0604520" y="2184480"/>
              <a:ext cx="360" cy="360"/>
            </p14:xfrm>
          </p:contentPart>
        </mc:Choice>
        <mc:Fallback>
          <p:pic>
            <p:nvPicPr>
              <p:cNvPr id="5" name="Ink 4"/>
              <p:cNvPicPr/>
              <p:nvPr/>
            </p:nvPicPr>
            <p:blipFill>
              <a:blip r:embed="rId4"/>
              <a:stretch>
                <a:fillRect/>
              </a:stretch>
            </p:blipFill>
            <p:spPr>
              <a:xfrm>
                <a:off x="10595160" y="21751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9093240" y="4762440"/>
              <a:ext cx="1911600" cy="1657800"/>
            </p14:xfrm>
          </p:contentPart>
        </mc:Choice>
        <mc:Fallback>
          <p:pic>
            <p:nvPicPr>
              <p:cNvPr id="6" name="Ink 5"/>
              <p:cNvPicPr/>
              <p:nvPr/>
            </p:nvPicPr>
            <p:blipFill>
              <a:blip r:embed="rId6"/>
              <a:stretch>
                <a:fillRect/>
              </a:stretch>
            </p:blipFill>
            <p:spPr>
              <a:xfrm>
                <a:off x="9083880" y="4753080"/>
                <a:ext cx="1930320" cy="1676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p14:cNvContentPartPr/>
              <p14:nvPr/>
            </p14:nvContentPartPr>
            <p14:xfrm>
              <a:off x="10604520" y="2184480"/>
              <a:ext cx="360" cy="360"/>
            </p14:xfrm>
          </p:contentPart>
        </mc:Choice>
        <mc:Fallback>
          <p:pic>
            <p:nvPicPr>
              <p:cNvPr id="7" name="Ink 6"/>
              <p:cNvPicPr/>
              <p:nvPr/>
            </p:nvPicPr>
            <p:blipFill>
              <a:blip r:embed="rId4"/>
              <a:stretch>
                <a:fillRect/>
              </a:stretch>
            </p:blipFill>
            <p:spPr>
              <a:xfrm>
                <a:off x="10595160" y="21751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p14:cNvContentPartPr/>
              <p14:nvPr/>
            </p14:nvContentPartPr>
            <p14:xfrm>
              <a:off x="10433160" y="2235240"/>
              <a:ext cx="360" cy="360"/>
            </p14:xfrm>
          </p:contentPart>
        </mc:Choice>
        <mc:Fallback>
          <p:pic>
            <p:nvPicPr>
              <p:cNvPr id="8" name="Ink 7"/>
              <p:cNvPicPr/>
              <p:nvPr/>
            </p:nvPicPr>
            <p:blipFill>
              <a:blip r:embed="rId9"/>
              <a:stretch>
                <a:fillRect/>
              </a:stretch>
            </p:blipFill>
            <p:spPr>
              <a:xfrm>
                <a:off x="10423800" y="22258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p14:cNvContentPartPr/>
              <p14:nvPr/>
            </p14:nvContentPartPr>
            <p14:xfrm>
              <a:off x="7410600" y="4203720"/>
              <a:ext cx="360" cy="360"/>
            </p14:xfrm>
          </p:contentPart>
        </mc:Choice>
        <mc:Fallback>
          <p:pic>
            <p:nvPicPr>
              <p:cNvPr id="9" name="Ink 8"/>
              <p:cNvPicPr/>
              <p:nvPr/>
            </p:nvPicPr>
            <p:blipFill>
              <a:blip r:embed="rId11"/>
              <a:stretch>
                <a:fillRect/>
              </a:stretch>
            </p:blipFill>
            <p:spPr>
              <a:xfrm>
                <a:off x="7401240" y="41943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p14:cNvContentPartPr/>
              <p14:nvPr/>
            </p14:nvContentPartPr>
            <p14:xfrm>
              <a:off x="5105520" y="5410080"/>
              <a:ext cx="360" cy="360"/>
            </p14:xfrm>
          </p:contentPart>
        </mc:Choice>
        <mc:Fallback>
          <p:pic>
            <p:nvPicPr>
              <p:cNvPr id="10" name="Ink 9"/>
              <p:cNvPicPr/>
              <p:nvPr/>
            </p:nvPicPr>
            <p:blipFill>
              <a:blip r:embed="rId13"/>
              <a:stretch>
                <a:fillRect/>
              </a:stretch>
            </p:blipFill>
            <p:spPr>
              <a:xfrm>
                <a:off x="5096160" y="54007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p14:cNvContentPartPr/>
              <p14:nvPr/>
            </p14:nvContentPartPr>
            <p14:xfrm>
              <a:off x="6165720" y="2901960"/>
              <a:ext cx="360" cy="360"/>
            </p14:xfrm>
          </p:contentPart>
        </mc:Choice>
        <mc:Fallback>
          <p:pic>
            <p:nvPicPr>
              <p:cNvPr id="11" name="Ink 10"/>
              <p:cNvPicPr/>
              <p:nvPr/>
            </p:nvPicPr>
            <p:blipFill>
              <a:blip r:embed="rId15"/>
              <a:stretch>
                <a:fillRect/>
              </a:stretch>
            </p:blipFill>
            <p:spPr>
              <a:xfrm>
                <a:off x="6156360" y="28926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p14:cNvContentPartPr/>
              <p14:nvPr/>
            </p14:nvContentPartPr>
            <p14:xfrm>
              <a:off x="5105520" y="3943440"/>
              <a:ext cx="6159600" cy="2178360"/>
            </p14:xfrm>
          </p:contentPart>
        </mc:Choice>
        <mc:Fallback>
          <p:pic>
            <p:nvPicPr>
              <p:cNvPr id="12" name="Ink 11"/>
              <p:cNvPicPr/>
              <p:nvPr/>
            </p:nvPicPr>
            <p:blipFill>
              <a:blip r:embed="rId17"/>
              <a:stretch>
                <a:fillRect/>
              </a:stretch>
            </p:blipFill>
            <p:spPr>
              <a:xfrm>
                <a:off x="5096160" y="3934080"/>
                <a:ext cx="6178320" cy="2197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p14:cNvContentPartPr/>
              <p14:nvPr/>
            </p14:nvContentPartPr>
            <p14:xfrm>
              <a:off x="2806560" y="3143160"/>
              <a:ext cx="360" cy="360"/>
            </p14:xfrm>
          </p:contentPart>
        </mc:Choice>
        <mc:Fallback>
          <p:pic>
            <p:nvPicPr>
              <p:cNvPr id="13" name="Ink 12"/>
              <p:cNvPicPr/>
              <p:nvPr/>
            </p:nvPicPr>
            <p:blipFill>
              <a:blip r:embed="rId15"/>
              <a:stretch>
                <a:fillRect/>
              </a:stretch>
            </p:blipFill>
            <p:spPr>
              <a:xfrm>
                <a:off x="2797200" y="31338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p14:cNvContentPartPr/>
              <p14:nvPr/>
            </p14:nvContentPartPr>
            <p14:xfrm>
              <a:off x="2806560" y="3143160"/>
              <a:ext cx="360" cy="360"/>
            </p14:xfrm>
          </p:contentPart>
        </mc:Choice>
        <mc:Fallback>
          <p:pic>
            <p:nvPicPr>
              <p:cNvPr id="14" name="Ink 13"/>
              <p:cNvPicPr/>
              <p:nvPr/>
            </p:nvPicPr>
            <p:blipFill>
              <a:blip r:embed="rId15"/>
              <a:stretch>
                <a:fillRect/>
              </a:stretch>
            </p:blipFill>
            <p:spPr>
              <a:xfrm>
                <a:off x="2797200" y="31338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p14:cNvContentPartPr/>
              <p14:nvPr/>
            </p14:nvContentPartPr>
            <p14:xfrm>
              <a:off x="2197080" y="3073320"/>
              <a:ext cx="360" cy="360"/>
            </p14:xfrm>
          </p:contentPart>
        </mc:Choice>
        <mc:Fallback>
          <p:pic>
            <p:nvPicPr>
              <p:cNvPr id="15" name="Ink 14"/>
              <p:cNvPicPr/>
              <p:nvPr/>
            </p:nvPicPr>
            <p:blipFill>
              <a:blip r:embed="rId21"/>
              <a:stretch>
                <a:fillRect/>
              </a:stretch>
            </p:blipFill>
            <p:spPr>
              <a:xfrm>
                <a:off x="2187720" y="3063960"/>
                <a:ext cx="19080" cy="19080"/>
              </a:xfrm>
              <a:prstGeom prst="rect">
                <a:avLst/>
              </a:prstGeom>
            </p:spPr>
          </p:pic>
        </mc:Fallback>
      </mc:AlternateContent>
    </p:spTree>
    <p:extLst>
      <p:ext uri="{BB962C8B-B14F-4D97-AF65-F5344CB8AC3E}">
        <p14:creationId xmlns:p14="http://schemas.microsoft.com/office/powerpoint/2010/main" val="4184379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196380"/>
            <a:ext cx="10665793" cy="3609828"/>
          </a:xfrm>
          <a:prstGeom prst="rect">
            <a:avLst/>
          </a:prstGeom>
        </p:spPr>
      </p:pic>
    </p:spTree>
    <p:extLst>
      <p:ext uri="{BB962C8B-B14F-4D97-AF65-F5344CB8AC3E}">
        <p14:creationId xmlns:p14="http://schemas.microsoft.com/office/powerpoint/2010/main" val="836488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986"/>
            <a:ext cx="10515600" cy="536396"/>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838200" y="1573653"/>
            <a:ext cx="10515600" cy="5120895"/>
          </a:xfrm>
        </p:spPr>
        <p:txBody>
          <a:bodyPr>
            <a:normAutofit/>
          </a:bodyPr>
          <a:lstStyle/>
          <a:p>
            <a:r>
              <a:rPr lang="en-US" dirty="0" smtClean="0"/>
              <a:t>Hypothesis </a:t>
            </a:r>
            <a:r>
              <a:rPr lang="en-US" dirty="0"/>
              <a:t>testing is a kind of statistical inference that </a:t>
            </a:r>
            <a:r>
              <a:rPr lang="en-US" dirty="0" smtClean="0"/>
              <a:t>involves asking </a:t>
            </a:r>
            <a:r>
              <a:rPr lang="en-US" dirty="0"/>
              <a:t>a question, collecting data, and then examining what the data tells us about how to </a:t>
            </a:r>
            <a:r>
              <a:rPr lang="en-US" dirty="0" smtClean="0"/>
              <a:t>proceed.</a:t>
            </a:r>
            <a:endParaRPr lang="en-US" b="1" u="sng" dirty="0" smtClean="0"/>
          </a:p>
          <a:p>
            <a:r>
              <a:rPr lang="en-US" dirty="0" smtClean="0"/>
              <a:t>Hypothesis test is a statistical procedure that’s designed to test a claim.</a:t>
            </a:r>
          </a:p>
          <a:p>
            <a:r>
              <a:rPr lang="en-US" dirty="0" smtClean="0"/>
              <a:t>Typically the claim is being made about a population </a:t>
            </a:r>
          </a:p>
          <a:p>
            <a:pPr marL="0" indent="0">
              <a:buNone/>
            </a:pPr>
            <a:r>
              <a:rPr lang="en-US" dirty="0" smtClean="0"/>
              <a:t>For example, the claim that 25% of all men are smokers is a claim about the proportion(that’s a </a:t>
            </a:r>
            <a:r>
              <a:rPr lang="en-US" i="1" dirty="0" smtClean="0"/>
              <a:t>parameter</a:t>
            </a:r>
            <a:r>
              <a:rPr lang="en-US" dirty="0" smtClean="0"/>
              <a:t>) of all men(that’s a </a:t>
            </a:r>
            <a:r>
              <a:rPr lang="en-US" i="1" dirty="0" smtClean="0"/>
              <a:t>population</a:t>
            </a:r>
            <a:r>
              <a:rPr lang="en-US" dirty="0" smtClean="0"/>
              <a:t>) who smoke. </a:t>
            </a:r>
          </a:p>
        </p:txBody>
      </p:sp>
    </p:spTree>
    <p:extLst>
      <p:ext uri="{BB962C8B-B14F-4D97-AF65-F5344CB8AC3E}">
        <p14:creationId xmlns:p14="http://schemas.microsoft.com/office/powerpoint/2010/main" val="28993164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Reporting P-Values as an Alternative to Looking at Critical </a:t>
            </a:r>
            <a:r>
              <a:rPr lang="en-US" b="1" dirty="0" smtClean="0"/>
              <a:t>Regions</a:t>
            </a:r>
          </a:p>
          <a:p>
            <a:endParaRPr lang="en-US" b="1" dirty="0"/>
          </a:p>
          <a:p>
            <a:r>
              <a:rPr lang="en-US" dirty="0"/>
              <a:t>We can also evaluate a hypothesis by asking, “What is the probability of obtaining the value of the test </a:t>
            </a:r>
            <a:r>
              <a:rPr lang="en-US" dirty="0" smtClean="0"/>
              <a:t>statistic, if </a:t>
            </a:r>
            <a:r>
              <a:rPr lang="en-US" dirty="0"/>
              <a:t>the null hypothesis is true?” This is called the </a:t>
            </a:r>
            <a:r>
              <a:rPr lang="en-US" dirty="0" err="1" smtClean="0"/>
              <a:t>pvalue</a:t>
            </a:r>
            <a:r>
              <a:rPr lang="en-US" dirty="0"/>
              <a:t>.</a:t>
            </a:r>
          </a:p>
        </p:txBody>
      </p:sp>
    </p:spTree>
    <p:extLst>
      <p:ext uri="{BB962C8B-B14F-4D97-AF65-F5344CB8AC3E}">
        <p14:creationId xmlns:p14="http://schemas.microsoft.com/office/powerpoint/2010/main" val="1451253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Interpreting a </a:t>
            </a:r>
            <a:r>
              <a:rPr lang="en-US" i="1" dirty="0" smtClean="0"/>
              <a:t>p</a:t>
            </a:r>
            <a:r>
              <a:rPr lang="en-US" dirty="0" smtClean="0"/>
              <a:t>- value</a:t>
            </a:r>
            <a:endParaRPr lang="en-US" dirty="0"/>
          </a:p>
        </p:txBody>
      </p:sp>
      <p:sp>
        <p:nvSpPr>
          <p:cNvPr id="3" name="Content Placeholder 2"/>
          <p:cNvSpPr>
            <a:spLocks noGrp="1"/>
          </p:cNvSpPr>
          <p:nvPr>
            <p:ph idx="1"/>
          </p:nvPr>
        </p:nvSpPr>
        <p:spPr>
          <a:xfrm>
            <a:off x="838200" y="1133340"/>
            <a:ext cx="10515600" cy="5151549"/>
          </a:xfrm>
        </p:spPr>
        <p:txBody>
          <a:bodyPr/>
          <a:lstStyle/>
          <a:p>
            <a:pPr marL="0" indent="0">
              <a:buNone/>
            </a:pPr>
            <a:r>
              <a:rPr lang="en-US" dirty="0" smtClean="0"/>
              <a:t>To make a proper decision about whether or not to reject H</a:t>
            </a:r>
            <a:r>
              <a:rPr lang="en-US" baseline="-25000" dirty="0" smtClean="0"/>
              <a:t>0</a:t>
            </a:r>
            <a:r>
              <a:rPr lang="en-US" dirty="0" smtClean="0"/>
              <a:t> , you determine your cutoff probability for your </a:t>
            </a:r>
            <a:r>
              <a:rPr lang="en-US" i="1" dirty="0"/>
              <a:t>p</a:t>
            </a:r>
            <a:r>
              <a:rPr lang="en-US" dirty="0"/>
              <a:t>- </a:t>
            </a:r>
            <a:r>
              <a:rPr lang="en-US" dirty="0" smtClean="0"/>
              <a:t>value before doing a hypothesis test; this cut off is called an alpha level (</a:t>
            </a:r>
            <a:r>
              <a:rPr lang="el-GR" b="1" dirty="0"/>
              <a:t>α</a:t>
            </a:r>
            <a:r>
              <a:rPr lang="en-US" dirty="0" smtClean="0"/>
              <a:t>) </a:t>
            </a:r>
          </a:p>
          <a:p>
            <a:pPr marL="0" indent="0">
              <a:buNone/>
            </a:pPr>
            <a:endParaRPr lang="en-US" baseline="-25000" dirty="0"/>
          </a:p>
          <a:p>
            <a:r>
              <a:rPr lang="en-US" dirty="0" smtClean="0"/>
              <a:t>If </a:t>
            </a:r>
            <a:r>
              <a:rPr lang="en-US" i="1" dirty="0" smtClean="0"/>
              <a:t>p </a:t>
            </a:r>
            <a:r>
              <a:rPr lang="en-US" dirty="0" smtClean="0"/>
              <a:t>value is greater than or equal to </a:t>
            </a:r>
            <a:r>
              <a:rPr lang="el-GR" dirty="0" smtClean="0"/>
              <a:t>α</a:t>
            </a:r>
            <a:r>
              <a:rPr lang="en-US" dirty="0" smtClean="0"/>
              <a:t>, you fail to reject H</a:t>
            </a:r>
            <a:r>
              <a:rPr lang="en-US" baseline="-25000" dirty="0" smtClean="0"/>
              <a:t>0</a:t>
            </a:r>
          </a:p>
          <a:p>
            <a:r>
              <a:rPr lang="en-US" dirty="0"/>
              <a:t>If </a:t>
            </a:r>
            <a:r>
              <a:rPr lang="en-US" i="1" dirty="0"/>
              <a:t>p </a:t>
            </a:r>
            <a:r>
              <a:rPr lang="en-US" dirty="0"/>
              <a:t>value is </a:t>
            </a:r>
            <a:r>
              <a:rPr lang="en-US" dirty="0" smtClean="0"/>
              <a:t>less than </a:t>
            </a:r>
            <a:r>
              <a:rPr lang="el-GR" dirty="0"/>
              <a:t>α</a:t>
            </a:r>
            <a:r>
              <a:rPr lang="en-US" dirty="0"/>
              <a:t>, </a:t>
            </a:r>
            <a:r>
              <a:rPr lang="en-US" dirty="0" smtClean="0"/>
              <a:t>you </a:t>
            </a:r>
            <a:r>
              <a:rPr lang="en-US" dirty="0"/>
              <a:t>reject </a:t>
            </a:r>
            <a:r>
              <a:rPr lang="en-US" dirty="0" smtClean="0"/>
              <a:t>H</a:t>
            </a:r>
            <a:r>
              <a:rPr lang="en-US" baseline="-25000" dirty="0" smtClean="0"/>
              <a:t>0</a:t>
            </a:r>
          </a:p>
          <a:p>
            <a:endParaRPr lang="en-US" baseline="-25000" dirty="0"/>
          </a:p>
          <a:p>
            <a:endParaRPr lang="en-US" dirty="0" smtClean="0"/>
          </a:p>
        </p:txBody>
      </p:sp>
    </p:spTree>
    <p:extLst>
      <p:ext uri="{BB962C8B-B14F-4D97-AF65-F5344CB8AC3E}">
        <p14:creationId xmlns:p14="http://schemas.microsoft.com/office/powerpoint/2010/main" val="2023208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961534" y="365125"/>
            <a:ext cx="9289330" cy="4245958"/>
          </a:xfrm>
          <a:prstGeom prst="rect">
            <a:avLst/>
          </a:prstGeom>
        </p:spPr>
      </p:pic>
      <p:pic>
        <p:nvPicPr>
          <p:cNvPr id="5" name="Picture 4"/>
          <p:cNvPicPr>
            <a:picLocks noChangeAspect="1"/>
          </p:cNvPicPr>
          <p:nvPr/>
        </p:nvPicPr>
        <p:blipFill>
          <a:blip r:embed="rId4"/>
          <a:stretch>
            <a:fillRect/>
          </a:stretch>
        </p:blipFill>
        <p:spPr>
          <a:xfrm>
            <a:off x="6162184" y="4811591"/>
            <a:ext cx="5612522" cy="1311035"/>
          </a:xfrm>
          <a:prstGeom prst="rect">
            <a:avLst/>
          </a:prstGeom>
        </p:spPr>
      </p:pic>
      <p:pic>
        <p:nvPicPr>
          <p:cNvPr id="6" name="Picture 5"/>
          <p:cNvPicPr>
            <a:picLocks noChangeAspect="1"/>
          </p:cNvPicPr>
          <p:nvPr/>
        </p:nvPicPr>
        <p:blipFill>
          <a:blip r:embed="rId5"/>
          <a:stretch>
            <a:fillRect/>
          </a:stretch>
        </p:blipFill>
        <p:spPr>
          <a:xfrm>
            <a:off x="961534" y="4746020"/>
            <a:ext cx="5200650" cy="1376606"/>
          </a:xfrm>
          <a:prstGeom prst="rect">
            <a:avLst/>
          </a:prstGeom>
        </p:spPr>
      </p:pic>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1854360" y="2819520"/>
              <a:ext cx="9753840" cy="1841760"/>
            </p14:xfrm>
          </p:contentPart>
        </mc:Choice>
        <mc:Fallback>
          <p:pic>
            <p:nvPicPr>
              <p:cNvPr id="7" name="Ink 6"/>
              <p:cNvPicPr/>
              <p:nvPr/>
            </p:nvPicPr>
            <p:blipFill>
              <a:blip r:embed="rId7"/>
              <a:stretch>
                <a:fillRect/>
              </a:stretch>
            </p:blipFill>
            <p:spPr>
              <a:xfrm>
                <a:off x="1845000" y="2810160"/>
                <a:ext cx="9772560" cy="1860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2" name="Ink 41"/>
              <p14:cNvContentPartPr/>
              <p14:nvPr/>
            </p14:nvContentPartPr>
            <p14:xfrm>
              <a:off x="1504800" y="3562200"/>
              <a:ext cx="7055280" cy="1016640"/>
            </p14:xfrm>
          </p:contentPart>
        </mc:Choice>
        <mc:Fallback>
          <p:pic>
            <p:nvPicPr>
              <p:cNvPr id="42" name="Ink 41"/>
              <p:cNvPicPr/>
              <p:nvPr/>
            </p:nvPicPr>
            <p:blipFill>
              <a:blip r:embed="rId9"/>
              <a:stretch>
                <a:fillRect/>
              </a:stretch>
            </p:blipFill>
            <p:spPr>
              <a:xfrm>
                <a:off x="1495440" y="3552840"/>
                <a:ext cx="7074000" cy="1035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3" name="Ink 42"/>
              <p14:cNvContentPartPr/>
              <p14:nvPr/>
            </p14:nvContentPartPr>
            <p14:xfrm>
              <a:off x="9061560" y="2425680"/>
              <a:ext cx="360" cy="360"/>
            </p14:xfrm>
          </p:contentPart>
        </mc:Choice>
        <mc:Fallback>
          <p:pic>
            <p:nvPicPr>
              <p:cNvPr id="43" name="Ink 42"/>
              <p:cNvPicPr/>
              <p:nvPr/>
            </p:nvPicPr>
            <p:blipFill>
              <a:blip r:embed="rId11"/>
              <a:stretch>
                <a:fillRect/>
              </a:stretch>
            </p:blipFill>
            <p:spPr>
              <a:xfrm>
                <a:off x="9052200" y="24163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4" name="Ink 43"/>
              <p14:cNvContentPartPr/>
              <p14:nvPr/>
            </p14:nvContentPartPr>
            <p14:xfrm>
              <a:off x="11341080" y="2165400"/>
              <a:ext cx="360" cy="360"/>
            </p14:xfrm>
          </p:contentPart>
        </mc:Choice>
        <mc:Fallback>
          <p:pic>
            <p:nvPicPr>
              <p:cNvPr id="44" name="Ink 43"/>
              <p:cNvPicPr/>
              <p:nvPr/>
            </p:nvPicPr>
            <p:blipFill>
              <a:blip r:embed="rId13"/>
              <a:stretch>
                <a:fillRect/>
              </a:stretch>
            </p:blipFill>
            <p:spPr>
              <a:xfrm>
                <a:off x="11331720" y="215604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4"/>
              <p14:cNvContentPartPr/>
              <p14:nvPr/>
            </p14:nvContentPartPr>
            <p14:xfrm>
              <a:off x="10960200" y="1409760"/>
              <a:ext cx="360" cy="360"/>
            </p14:xfrm>
          </p:contentPart>
        </mc:Choice>
        <mc:Fallback>
          <p:pic>
            <p:nvPicPr>
              <p:cNvPr id="45" name="Ink 44"/>
              <p:cNvPicPr/>
              <p:nvPr/>
            </p:nvPicPr>
            <p:blipFill>
              <a:blip r:embed="rId13"/>
              <a:stretch>
                <a:fillRect/>
              </a:stretch>
            </p:blipFill>
            <p:spPr>
              <a:xfrm>
                <a:off x="10950840" y="14004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6" name="Ink 45"/>
              <p14:cNvContentPartPr/>
              <p14:nvPr/>
            </p14:nvContentPartPr>
            <p14:xfrm>
              <a:off x="10934640" y="1409760"/>
              <a:ext cx="12960" cy="360"/>
            </p14:xfrm>
          </p:contentPart>
        </mc:Choice>
        <mc:Fallback>
          <p:pic>
            <p:nvPicPr>
              <p:cNvPr id="46" name="Ink 45"/>
              <p:cNvPicPr/>
              <p:nvPr/>
            </p:nvPicPr>
            <p:blipFill>
              <a:blip r:embed="rId16"/>
              <a:stretch>
                <a:fillRect/>
              </a:stretch>
            </p:blipFill>
            <p:spPr>
              <a:xfrm>
                <a:off x="10925280" y="1400400"/>
                <a:ext cx="316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7" name="Ink 46"/>
              <p14:cNvContentPartPr/>
              <p14:nvPr/>
            </p14:nvContentPartPr>
            <p14:xfrm>
              <a:off x="6603840" y="1174680"/>
              <a:ext cx="360" cy="360"/>
            </p14:xfrm>
          </p:contentPart>
        </mc:Choice>
        <mc:Fallback>
          <p:pic>
            <p:nvPicPr>
              <p:cNvPr id="47" name="Ink 46"/>
              <p:cNvPicPr/>
              <p:nvPr/>
            </p:nvPicPr>
            <p:blipFill>
              <a:blip r:embed="rId18"/>
              <a:stretch>
                <a:fillRect/>
              </a:stretch>
            </p:blipFill>
            <p:spPr>
              <a:xfrm>
                <a:off x="6594480" y="116532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8" name="Ink 47"/>
              <p14:cNvContentPartPr/>
              <p14:nvPr/>
            </p14:nvContentPartPr>
            <p14:xfrm>
              <a:off x="1542960" y="1212840"/>
              <a:ext cx="360" cy="360"/>
            </p14:xfrm>
          </p:contentPart>
        </mc:Choice>
        <mc:Fallback>
          <p:pic>
            <p:nvPicPr>
              <p:cNvPr id="48" name="Ink 47"/>
              <p:cNvPicPr/>
              <p:nvPr/>
            </p:nvPicPr>
            <p:blipFill>
              <a:blip r:embed="rId20"/>
              <a:stretch>
                <a:fillRect/>
              </a:stretch>
            </p:blipFill>
            <p:spPr>
              <a:xfrm>
                <a:off x="1533600" y="12034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9" name="Ink 48"/>
              <p14:cNvContentPartPr/>
              <p14:nvPr/>
            </p14:nvContentPartPr>
            <p14:xfrm>
              <a:off x="8007480" y="907920"/>
              <a:ext cx="360" cy="360"/>
            </p14:xfrm>
          </p:contentPart>
        </mc:Choice>
        <mc:Fallback>
          <p:pic>
            <p:nvPicPr>
              <p:cNvPr id="49" name="Ink 48"/>
              <p:cNvPicPr/>
              <p:nvPr/>
            </p:nvPicPr>
            <p:blipFill>
              <a:blip r:embed="rId22"/>
              <a:stretch>
                <a:fillRect/>
              </a:stretch>
            </p:blipFill>
            <p:spPr>
              <a:xfrm>
                <a:off x="7998120" y="8985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0" name="Ink 49"/>
              <p14:cNvContentPartPr/>
              <p14:nvPr/>
            </p14:nvContentPartPr>
            <p14:xfrm>
              <a:off x="1892160" y="939960"/>
              <a:ext cx="360" cy="360"/>
            </p14:xfrm>
          </p:contentPart>
        </mc:Choice>
        <mc:Fallback>
          <p:pic>
            <p:nvPicPr>
              <p:cNvPr id="50" name="Ink 49"/>
              <p:cNvPicPr/>
              <p:nvPr/>
            </p:nvPicPr>
            <p:blipFill>
              <a:blip r:embed="rId24"/>
              <a:stretch>
                <a:fillRect/>
              </a:stretch>
            </p:blipFill>
            <p:spPr>
              <a:xfrm>
                <a:off x="1882800" y="9306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1" name="Ink 50"/>
              <p14:cNvContentPartPr/>
              <p14:nvPr/>
            </p14:nvContentPartPr>
            <p14:xfrm>
              <a:off x="8705880" y="615960"/>
              <a:ext cx="360" cy="360"/>
            </p14:xfrm>
          </p:contentPart>
        </mc:Choice>
        <mc:Fallback>
          <p:pic>
            <p:nvPicPr>
              <p:cNvPr id="51" name="Ink 50"/>
              <p:cNvPicPr/>
              <p:nvPr/>
            </p:nvPicPr>
            <p:blipFill>
              <a:blip r:embed="rId26"/>
              <a:stretch>
                <a:fillRect/>
              </a:stretch>
            </p:blipFill>
            <p:spPr>
              <a:xfrm>
                <a:off x="8696520" y="6066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2" name="Ink 51"/>
              <p14:cNvContentPartPr/>
              <p14:nvPr/>
            </p14:nvContentPartPr>
            <p14:xfrm>
              <a:off x="9328320" y="361800"/>
              <a:ext cx="12960" cy="360"/>
            </p14:xfrm>
          </p:contentPart>
        </mc:Choice>
        <mc:Fallback>
          <p:pic>
            <p:nvPicPr>
              <p:cNvPr id="52" name="Ink 51"/>
              <p:cNvPicPr/>
              <p:nvPr/>
            </p:nvPicPr>
            <p:blipFill>
              <a:blip r:embed="rId28"/>
              <a:stretch>
                <a:fillRect/>
              </a:stretch>
            </p:blipFill>
            <p:spPr>
              <a:xfrm>
                <a:off x="9318960" y="352440"/>
                <a:ext cx="31680" cy="19080"/>
              </a:xfrm>
              <a:prstGeom prst="rect">
                <a:avLst/>
              </a:prstGeom>
            </p:spPr>
          </p:pic>
        </mc:Fallback>
      </mc:AlternateContent>
    </p:spTree>
    <p:extLst>
      <p:ext uri="{BB962C8B-B14F-4D97-AF65-F5344CB8AC3E}">
        <p14:creationId xmlns:p14="http://schemas.microsoft.com/office/powerpoint/2010/main" val="648459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285429" cy="4640509"/>
          </a:xfrm>
          <a:prstGeom prst="rect">
            <a:avLst/>
          </a:prstGeom>
        </p:spPr>
      </p:pic>
      <p:pic>
        <p:nvPicPr>
          <p:cNvPr id="5" name="Picture 4"/>
          <p:cNvPicPr>
            <a:picLocks noChangeAspect="1"/>
          </p:cNvPicPr>
          <p:nvPr/>
        </p:nvPicPr>
        <p:blipFill>
          <a:blip r:embed="rId3"/>
          <a:stretch>
            <a:fillRect/>
          </a:stretch>
        </p:blipFill>
        <p:spPr>
          <a:xfrm>
            <a:off x="1103966" y="5005634"/>
            <a:ext cx="4592022" cy="1220664"/>
          </a:xfrm>
          <a:prstGeom prst="rect">
            <a:avLst/>
          </a:prstGeom>
        </p:spPr>
      </p:pic>
      <p:pic>
        <p:nvPicPr>
          <p:cNvPr id="6" name="Picture 5"/>
          <p:cNvPicPr>
            <a:picLocks noChangeAspect="1"/>
          </p:cNvPicPr>
          <p:nvPr/>
        </p:nvPicPr>
        <p:blipFill>
          <a:blip r:embed="rId4"/>
          <a:stretch>
            <a:fillRect/>
          </a:stretch>
        </p:blipFill>
        <p:spPr>
          <a:xfrm>
            <a:off x="5858366" y="5086535"/>
            <a:ext cx="4809432" cy="1009527"/>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1797120" y="4336920"/>
              <a:ext cx="1016280" cy="552960"/>
            </p14:xfrm>
          </p:contentPart>
        </mc:Choice>
        <mc:Fallback>
          <p:pic>
            <p:nvPicPr>
              <p:cNvPr id="7" name="Ink 6"/>
              <p:cNvPicPr/>
              <p:nvPr/>
            </p:nvPicPr>
            <p:blipFill>
              <a:blip r:embed="rId6"/>
              <a:stretch>
                <a:fillRect/>
              </a:stretch>
            </p:blipFill>
            <p:spPr>
              <a:xfrm>
                <a:off x="1787760" y="4327560"/>
                <a:ext cx="1035000" cy="571680"/>
              </a:xfrm>
              <a:prstGeom prst="rect">
                <a:avLst/>
              </a:prstGeom>
            </p:spPr>
          </p:pic>
        </mc:Fallback>
      </mc:AlternateContent>
    </p:spTree>
    <p:extLst>
      <p:ext uri="{BB962C8B-B14F-4D97-AF65-F5344CB8AC3E}">
        <p14:creationId xmlns:p14="http://schemas.microsoft.com/office/powerpoint/2010/main" val="451093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970176" y="449966"/>
            <a:ext cx="9861223" cy="3688401"/>
          </a:xfrm>
          <a:prstGeom prst="rect">
            <a:avLst/>
          </a:prstGeom>
        </p:spPr>
      </p:pic>
      <p:pic>
        <p:nvPicPr>
          <p:cNvPr id="5" name="Picture 4"/>
          <p:cNvPicPr>
            <a:picLocks noChangeAspect="1"/>
          </p:cNvPicPr>
          <p:nvPr/>
        </p:nvPicPr>
        <p:blipFill>
          <a:blip r:embed="rId4"/>
          <a:stretch>
            <a:fillRect/>
          </a:stretch>
        </p:blipFill>
        <p:spPr>
          <a:xfrm>
            <a:off x="1145209" y="4469876"/>
            <a:ext cx="3747166" cy="1299327"/>
          </a:xfrm>
          <a:prstGeom prst="rect">
            <a:avLst/>
          </a:prstGeom>
        </p:spPr>
      </p:pic>
      <p:pic>
        <p:nvPicPr>
          <p:cNvPr id="6" name="Picture 5"/>
          <p:cNvPicPr>
            <a:picLocks noChangeAspect="1"/>
          </p:cNvPicPr>
          <p:nvPr/>
        </p:nvPicPr>
        <p:blipFill>
          <a:blip r:embed="rId5"/>
          <a:stretch>
            <a:fillRect/>
          </a:stretch>
        </p:blipFill>
        <p:spPr>
          <a:xfrm>
            <a:off x="5199384" y="4469876"/>
            <a:ext cx="5707428" cy="1299327"/>
          </a:xfrm>
          <a:prstGeom prst="rect">
            <a:avLst/>
          </a:prstGeom>
        </p:spPr>
      </p:pic>
    </p:spTree>
    <p:extLst>
      <p:ext uri="{BB962C8B-B14F-4D97-AF65-F5344CB8AC3E}">
        <p14:creationId xmlns:p14="http://schemas.microsoft.com/office/powerpoint/2010/main" val="3724893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Hypothesis Tests When You Don’t Know Your Population Parameters</a:t>
            </a:r>
            <a:endParaRPr lang="en-US" dirty="0"/>
          </a:p>
        </p:txBody>
      </p:sp>
      <p:sp>
        <p:nvSpPr>
          <p:cNvPr id="3" name="Content Placeholder 2"/>
          <p:cNvSpPr>
            <a:spLocks noGrp="1"/>
          </p:cNvSpPr>
          <p:nvPr>
            <p:ph idx="1"/>
          </p:nvPr>
        </p:nvSpPr>
        <p:spPr/>
        <p:txBody>
          <a:bodyPr>
            <a:normAutofit/>
          </a:bodyPr>
          <a:lstStyle/>
          <a:p>
            <a:r>
              <a:rPr lang="en-US" dirty="0"/>
              <a:t>A z-test makes for an easy hypothesis test, but most of the time we can’t use it</a:t>
            </a:r>
            <a:r>
              <a:rPr lang="en-US" dirty="0" smtClean="0"/>
              <a:t>.</a:t>
            </a:r>
          </a:p>
          <a:p>
            <a:r>
              <a:rPr lang="en-US" dirty="0" smtClean="0"/>
              <a:t>The </a:t>
            </a:r>
            <a:r>
              <a:rPr lang="en-US" dirty="0"/>
              <a:t>reality is that most of </a:t>
            </a:r>
            <a:r>
              <a:rPr lang="en-US" dirty="0" smtClean="0"/>
              <a:t>our analyses </a:t>
            </a:r>
            <a:r>
              <a:rPr lang="en-US" dirty="0"/>
              <a:t>are done when we don’t know what is true about a population</a:t>
            </a:r>
            <a:r>
              <a:rPr lang="en-US" dirty="0" smtClean="0"/>
              <a:t>.</a:t>
            </a:r>
          </a:p>
          <a:p>
            <a:r>
              <a:rPr lang="en-US" dirty="0" smtClean="0"/>
              <a:t>When sample </a:t>
            </a:r>
            <a:r>
              <a:rPr lang="en-US" dirty="0"/>
              <a:t>sizes changed, the shape of the distribution changed as </a:t>
            </a:r>
            <a:r>
              <a:rPr lang="en-US" dirty="0" smtClean="0"/>
              <a:t>well</a:t>
            </a:r>
          </a:p>
          <a:p>
            <a:r>
              <a:rPr lang="en-US" dirty="0" smtClean="0"/>
              <a:t>Distributions </a:t>
            </a:r>
            <a:r>
              <a:rPr lang="en-US" dirty="0"/>
              <a:t>for small sample sizes are now known as “Student’s </a:t>
            </a:r>
            <a:r>
              <a:rPr lang="en-US" dirty="0" smtClean="0"/>
              <a:t>t   distributions</a:t>
            </a:r>
            <a:r>
              <a:rPr lang="en-US" dirty="0"/>
              <a:t>.”</a:t>
            </a:r>
            <a:endParaRPr lang="en-US" dirty="0" smtClean="0"/>
          </a:p>
        </p:txBody>
      </p:sp>
    </p:spTree>
    <p:extLst>
      <p:ext uri="{BB962C8B-B14F-4D97-AF65-F5344CB8AC3E}">
        <p14:creationId xmlns:p14="http://schemas.microsoft.com/office/powerpoint/2010/main" val="3330170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Student’s t-distribution is similar to the normal distribution, except it is more spread out and wider in appearance, and has thicker tails. </a:t>
            </a:r>
          </a:p>
          <a:p>
            <a:r>
              <a:rPr lang="en-US" dirty="0"/>
              <a:t>As the number of observations gets larger, the t-distribution shape becomes more and more like the shape of the normal distribution. </a:t>
            </a:r>
          </a:p>
          <a:p>
            <a:r>
              <a:rPr lang="en-US" dirty="0"/>
              <a:t>In fact, if we had an infinite number of observations, the t distribution would perfectly match the normal distribution. </a:t>
            </a:r>
          </a:p>
          <a:p>
            <a:r>
              <a:rPr lang="en-US" dirty="0"/>
              <a:t>It is the t-distribution that allows us to test hypotheses when we don’t know the true population standard deviation</a:t>
            </a:r>
          </a:p>
          <a:p>
            <a:endParaRPr lang="en-US" dirty="0"/>
          </a:p>
        </p:txBody>
      </p:sp>
    </p:spTree>
    <p:extLst>
      <p:ext uri="{BB962C8B-B14F-4D97-AF65-F5344CB8AC3E}">
        <p14:creationId xmlns:p14="http://schemas.microsoft.com/office/powerpoint/2010/main" val="3261629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89575" y="2067719"/>
            <a:ext cx="5192451" cy="3007325"/>
          </a:xfrm>
          <a:prstGeom prst="rect">
            <a:avLst/>
          </a:prstGeom>
        </p:spPr>
      </p:pic>
    </p:spTree>
    <p:extLst>
      <p:ext uri="{BB962C8B-B14F-4D97-AF65-F5344CB8AC3E}">
        <p14:creationId xmlns:p14="http://schemas.microsoft.com/office/powerpoint/2010/main" val="14932952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differences between the t-distribution and the normal distribution are more exaggerated when there are </a:t>
            </a:r>
            <a:r>
              <a:rPr lang="en-US" dirty="0" smtClean="0"/>
              <a:t>fewer data </a:t>
            </a:r>
            <a:r>
              <a:rPr lang="en-US" dirty="0"/>
              <a:t>points, and therefore fewer degrees of freedom. </a:t>
            </a:r>
            <a:endParaRPr lang="en-US" dirty="0" smtClean="0"/>
          </a:p>
          <a:p>
            <a:endParaRPr lang="en-US" dirty="0"/>
          </a:p>
          <a:p>
            <a:r>
              <a:rPr lang="en-US" dirty="0" smtClean="0"/>
              <a:t>Degrees </a:t>
            </a:r>
            <a:r>
              <a:rPr lang="en-US" dirty="0"/>
              <a:t>of freedom are essentially the number of </a:t>
            </a:r>
            <a:r>
              <a:rPr lang="en-US" dirty="0" smtClean="0"/>
              <a:t>samples that </a:t>
            </a:r>
            <a:r>
              <a:rPr lang="en-US" dirty="0"/>
              <a:t>have the ’freedom’ to change without affecting the sample mean. A</a:t>
            </a:r>
          </a:p>
        </p:txBody>
      </p:sp>
      <p:pic>
        <p:nvPicPr>
          <p:cNvPr id="4" name="Picture 3"/>
          <p:cNvPicPr>
            <a:picLocks noChangeAspect="1"/>
          </p:cNvPicPr>
          <p:nvPr/>
        </p:nvPicPr>
        <p:blipFill>
          <a:blip r:embed="rId2"/>
          <a:stretch>
            <a:fillRect/>
          </a:stretch>
        </p:blipFill>
        <p:spPr>
          <a:xfrm>
            <a:off x="4325331" y="4925799"/>
            <a:ext cx="3105234" cy="815124"/>
          </a:xfrm>
          <a:prstGeom prst="rect">
            <a:avLst/>
          </a:prstGeom>
        </p:spPr>
      </p:pic>
    </p:spTree>
    <p:extLst>
      <p:ext uri="{BB962C8B-B14F-4D97-AF65-F5344CB8AC3E}">
        <p14:creationId xmlns:p14="http://schemas.microsoft.com/office/powerpoint/2010/main" val="1606802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T-Test for One Sample Mean</a:t>
            </a:r>
            <a:endParaRPr lang="en-US" dirty="0"/>
          </a:p>
        </p:txBody>
      </p:sp>
      <p:sp>
        <p:nvSpPr>
          <p:cNvPr id="3" name="Content Placeholder 2"/>
          <p:cNvSpPr>
            <a:spLocks noGrp="1"/>
          </p:cNvSpPr>
          <p:nvPr>
            <p:ph idx="1"/>
          </p:nvPr>
        </p:nvSpPr>
        <p:spPr>
          <a:xfrm>
            <a:off x="734504" y="1901042"/>
            <a:ext cx="10515600" cy="4351338"/>
          </a:xfrm>
        </p:spPr>
        <p:txBody>
          <a:bodyPr/>
          <a:lstStyle/>
          <a:p>
            <a:r>
              <a:rPr lang="en-US" dirty="0"/>
              <a:t>We use the Student’s </a:t>
            </a:r>
            <a:r>
              <a:rPr lang="en-US" dirty="0" smtClean="0"/>
              <a:t>t distribution </a:t>
            </a:r>
            <a:r>
              <a:rPr lang="en-US" dirty="0"/>
              <a:t>in hypothesis testing the same way that we use the normal distribution</a:t>
            </a:r>
            <a:r>
              <a:rPr lang="en-US" dirty="0" smtClean="0"/>
              <a:t>.</a:t>
            </a:r>
          </a:p>
          <a:p>
            <a:r>
              <a:rPr lang="en-US" dirty="0"/>
              <a:t>Each distribution is associated </a:t>
            </a:r>
            <a:r>
              <a:rPr lang="en-US" dirty="0" smtClean="0"/>
              <a:t>with a </a:t>
            </a:r>
            <a:r>
              <a:rPr lang="en-US" dirty="0"/>
              <a:t>unique number of degrees of freedom (the number of observations minus one).</a:t>
            </a:r>
          </a:p>
        </p:txBody>
      </p:sp>
      <p:pic>
        <p:nvPicPr>
          <p:cNvPr id="4" name="Picture 3"/>
          <p:cNvPicPr>
            <a:picLocks noChangeAspect="1"/>
          </p:cNvPicPr>
          <p:nvPr/>
        </p:nvPicPr>
        <p:blipFill>
          <a:blip r:embed="rId2"/>
          <a:stretch>
            <a:fillRect/>
          </a:stretch>
        </p:blipFill>
        <p:spPr>
          <a:xfrm>
            <a:off x="2179997" y="4536551"/>
            <a:ext cx="1571625" cy="933450"/>
          </a:xfrm>
          <a:prstGeom prst="rect">
            <a:avLst/>
          </a:prstGeom>
        </p:spPr>
      </p:pic>
      <p:pic>
        <p:nvPicPr>
          <p:cNvPr id="6" name="Picture 5"/>
          <p:cNvPicPr>
            <a:picLocks noChangeAspect="1"/>
          </p:cNvPicPr>
          <p:nvPr/>
        </p:nvPicPr>
        <p:blipFill>
          <a:blip r:embed="rId3"/>
          <a:stretch>
            <a:fillRect/>
          </a:stretch>
        </p:blipFill>
        <p:spPr>
          <a:xfrm>
            <a:off x="4788817" y="3878749"/>
            <a:ext cx="5226623" cy="2467897"/>
          </a:xfrm>
          <a:prstGeom prst="rect">
            <a:avLst/>
          </a:prstGeom>
        </p:spPr>
      </p:pic>
    </p:spTree>
    <p:extLst>
      <p:ext uri="{BB962C8B-B14F-4D97-AF65-F5344CB8AC3E}">
        <p14:creationId xmlns:p14="http://schemas.microsoft.com/office/powerpoint/2010/main" val="3837293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430371"/>
            <a:ext cx="10709856" cy="562154"/>
          </a:xfrm>
        </p:spPr>
        <p:txBody>
          <a:bodyPr>
            <a:normAutofit fontScale="90000"/>
          </a:bodyPr>
          <a:lstStyle/>
          <a:p>
            <a:r>
              <a:rPr lang="en-US" dirty="0" smtClean="0"/>
              <a:t>Importance of Hypothesis</a:t>
            </a:r>
            <a:endParaRPr lang="en-US" dirty="0"/>
          </a:p>
        </p:txBody>
      </p:sp>
      <p:sp>
        <p:nvSpPr>
          <p:cNvPr id="3" name="Content Placeholder 2"/>
          <p:cNvSpPr>
            <a:spLocks noGrp="1"/>
          </p:cNvSpPr>
          <p:nvPr>
            <p:ph idx="1"/>
          </p:nvPr>
        </p:nvSpPr>
        <p:spPr>
          <a:xfrm>
            <a:off x="643944" y="1405013"/>
            <a:ext cx="10709856" cy="5190186"/>
          </a:xfrm>
        </p:spPr>
        <p:txBody>
          <a:bodyPr>
            <a:normAutofit/>
          </a:bodyPr>
          <a:lstStyle/>
          <a:p>
            <a:r>
              <a:rPr lang="en-US" sz="2400" dirty="0"/>
              <a:t>It enables the researcher to develop a specific direction as well as better understanding about the subject matter of the study</a:t>
            </a:r>
          </a:p>
          <a:p>
            <a:r>
              <a:rPr lang="en-US" sz="2400" dirty="0" smtClean="0"/>
              <a:t>Research/Study without hypothesis is like a sailor in the sea without compass. </a:t>
            </a:r>
          </a:p>
          <a:p>
            <a:r>
              <a:rPr lang="en-US" sz="2400" dirty="0" smtClean="0"/>
              <a:t>It </a:t>
            </a:r>
            <a:r>
              <a:rPr lang="en-US" sz="2400" dirty="0"/>
              <a:t>gives difference b/w scientific and unscientific, false and true research. It prevents blind research and give accuracy</a:t>
            </a:r>
            <a:r>
              <a:rPr lang="en-US" sz="2400" dirty="0" smtClean="0"/>
              <a:t>.</a:t>
            </a:r>
          </a:p>
          <a:p>
            <a:r>
              <a:rPr lang="en-US" sz="2400" dirty="0"/>
              <a:t>A proper formulated hypothesis may lead to a good reasonable, utilized and proper </a:t>
            </a:r>
            <a:r>
              <a:rPr lang="en-US" sz="2400" dirty="0" smtClean="0"/>
              <a:t>conclusion.</a:t>
            </a:r>
          </a:p>
          <a:p>
            <a:endParaRPr lang="en-US" sz="2400" dirty="0"/>
          </a:p>
        </p:txBody>
      </p:sp>
    </p:spTree>
    <p:extLst>
      <p:ext uri="{BB962C8B-B14F-4D97-AF65-F5344CB8AC3E}">
        <p14:creationId xmlns:p14="http://schemas.microsoft.com/office/powerpoint/2010/main" val="3188628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27534" y="2138019"/>
            <a:ext cx="10039350" cy="1733550"/>
          </a:xfrm>
          <a:prstGeom prst="rect">
            <a:avLst/>
          </a:prstGeom>
        </p:spPr>
      </p:pic>
    </p:spTree>
    <p:extLst>
      <p:ext uri="{BB962C8B-B14F-4D97-AF65-F5344CB8AC3E}">
        <p14:creationId xmlns:p14="http://schemas.microsoft.com/office/powerpoint/2010/main" val="36060303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The high school athletic director is asked if football players are doing as well academically as the other </a:t>
            </a:r>
            <a:r>
              <a:rPr lang="en-US" sz="2400" dirty="0" smtClean="0"/>
              <a:t>student athletes</a:t>
            </a:r>
            <a:r>
              <a:rPr lang="en-US" sz="2400" dirty="0"/>
              <a:t>. We know from a previous study that the average GPA for the student athletes is 3.10. After an initiative </a:t>
            </a:r>
            <a:r>
              <a:rPr lang="en-US" sz="2400" dirty="0" smtClean="0"/>
              <a:t>to help </a:t>
            </a:r>
            <a:r>
              <a:rPr lang="en-US" sz="2400" dirty="0"/>
              <a:t>improve the GPA of student athletes, the athletic director randomly samples 20 football players and finds </a:t>
            </a:r>
            <a:r>
              <a:rPr lang="en-US" sz="2400" dirty="0" smtClean="0"/>
              <a:t>that the </a:t>
            </a:r>
            <a:r>
              <a:rPr lang="en-US" sz="2400" dirty="0"/>
              <a:t>average GPA of the sample is 3.18 with a sample standard deviation of 0.54. Is there a significant improvement?</a:t>
            </a:r>
          </a:p>
          <a:p>
            <a:r>
              <a:rPr lang="en-US" sz="2400" dirty="0"/>
              <a:t>Use a 0.05 significance level.</a:t>
            </a:r>
          </a:p>
        </p:txBody>
      </p:sp>
    </p:spTree>
    <p:extLst>
      <p:ext uri="{BB962C8B-B14F-4D97-AF65-F5344CB8AC3E}">
        <p14:creationId xmlns:p14="http://schemas.microsoft.com/office/powerpoint/2010/main" val="24142121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5096" y="1195796"/>
            <a:ext cx="11755226" cy="4981167"/>
          </a:xfrm>
          <a:prstGeom prst="rect">
            <a:avLst/>
          </a:prstGeom>
        </p:spPr>
      </p:pic>
    </p:spTree>
    <p:extLst>
      <p:ext uri="{BB962C8B-B14F-4D97-AF65-F5344CB8AC3E}">
        <p14:creationId xmlns:p14="http://schemas.microsoft.com/office/powerpoint/2010/main" val="10029615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119299"/>
            <a:ext cx="10323136" cy="5328205"/>
          </a:xfrm>
          <a:prstGeom prst="rect">
            <a:avLst/>
          </a:prstGeom>
        </p:spPr>
      </p:pic>
      <p:pic>
        <p:nvPicPr>
          <p:cNvPr id="4" name="Picture 3"/>
          <p:cNvPicPr>
            <a:picLocks noChangeAspect="1"/>
          </p:cNvPicPr>
          <p:nvPr/>
        </p:nvPicPr>
        <p:blipFill>
          <a:blip r:embed="rId3"/>
          <a:stretch>
            <a:fillRect/>
          </a:stretch>
        </p:blipFill>
        <p:spPr>
          <a:xfrm>
            <a:off x="4885343" y="411920"/>
            <a:ext cx="2228850" cy="1085850"/>
          </a:xfrm>
          <a:prstGeom prst="rect">
            <a:avLst/>
          </a:prstGeom>
        </p:spPr>
      </p:pic>
    </p:spTree>
    <p:extLst>
      <p:ext uri="{BB962C8B-B14F-4D97-AF65-F5344CB8AC3E}">
        <p14:creationId xmlns:p14="http://schemas.microsoft.com/office/powerpoint/2010/main" val="27079845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17898" y="242577"/>
            <a:ext cx="10156204" cy="4854875"/>
          </a:xfrm>
          <a:prstGeom prst="rect">
            <a:avLst/>
          </a:prstGeom>
        </p:spPr>
      </p:pic>
      <p:pic>
        <p:nvPicPr>
          <p:cNvPr id="5" name="Picture 4"/>
          <p:cNvPicPr>
            <a:picLocks noChangeAspect="1"/>
          </p:cNvPicPr>
          <p:nvPr/>
        </p:nvPicPr>
        <p:blipFill>
          <a:blip r:embed="rId3"/>
          <a:stretch>
            <a:fillRect/>
          </a:stretch>
        </p:blipFill>
        <p:spPr>
          <a:xfrm>
            <a:off x="1093509" y="5220000"/>
            <a:ext cx="4411745" cy="1303348"/>
          </a:xfrm>
          <a:prstGeom prst="rect">
            <a:avLst/>
          </a:prstGeom>
        </p:spPr>
      </p:pic>
      <p:pic>
        <p:nvPicPr>
          <p:cNvPr id="6" name="Picture 5"/>
          <p:cNvPicPr>
            <a:picLocks noChangeAspect="1"/>
          </p:cNvPicPr>
          <p:nvPr/>
        </p:nvPicPr>
        <p:blipFill>
          <a:blip r:embed="rId4"/>
          <a:stretch>
            <a:fillRect/>
          </a:stretch>
        </p:blipFill>
        <p:spPr>
          <a:xfrm>
            <a:off x="5863472" y="5232388"/>
            <a:ext cx="5310630" cy="1290959"/>
          </a:xfrm>
          <a:prstGeom prst="rect">
            <a:avLst/>
          </a:prstGeom>
        </p:spPr>
      </p:pic>
    </p:spTree>
    <p:extLst>
      <p:ext uri="{BB962C8B-B14F-4D97-AF65-F5344CB8AC3E}">
        <p14:creationId xmlns:p14="http://schemas.microsoft.com/office/powerpoint/2010/main" val="1059595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6016"/>
            <a:ext cx="10285429" cy="4854642"/>
          </a:xfrm>
          <a:prstGeom prst="rect">
            <a:avLst/>
          </a:prstGeom>
        </p:spPr>
      </p:pic>
      <p:pic>
        <p:nvPicPr>
          <p:cNvPr id="5" name="Picture 4"/>
          <p:cNvPicPr>
            <a:picLocks noChangeAspect="1"/>
          </p:cNvPicPr>
          <p:nvPr/>
        </p:nvPicPr>
        <p:blipFill>
          <a:blip r:embed="rId3"/>
          <a:stretch>
            <a:fillRect/>
          </a:stretch>
        </p:blipFill>
        <p:spPr>
          <a:xfrm>
            <a:off x="971500" y="5126809"/>
            <a:ext cx="4962080" cy="1225205"/>
          </a:xfrm>
          <a:prstGeom prst="rect">
            <a:avLst/>
          </a:prstGeom>
        </p:spPr>
      </p:pic>
      <p:pic>
        <p:nvPicPr>
          <p:cNvPr id="6" name="Picture 5"/>
          <p:cNvPicPr>
            <a:picLocks noChangeAspect="1"/>
          </p:cNvPicPr>
          <p:nvPr/>
        </p:nvPicPr>
        <p:blipFill>
          <a:blip r:embed="rId4"/>
          <a:stretch>
            <a:fillRect/>
          </a:stretch>
        </p:blipFill>
        <p:spPr>
          <a:xfrm>
            <a:off x="6096000" y="5175595"/>
            <a:ext cx="5838334" cy="1225205"/>
          </a:xfrm>
          <a:prstGeom prst="rect">
            <a:avLst/>
          </a:prstGeom>
        </p:spPr>
      </p:pic>
    </p:spTree>
    <p:extLst>
      <p:ext uri="{BB962C8B-B14F-4D97-AF65-F5344CB8AC3E}">
        <p14:creationId xmlns:p14="http://schemas.microsoft.com/office/powerpoint/2010/main" val="2661454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57040" y="252003"/>
            <a:ext cx="10596760" cy="4829044"/>
          </a:xfrm>
          <a:prstGeom prst="rect">
            <a:avLst/>
          </a:prstGeom>
        </p:spPr>
      </p:pic>
      <p:pic>
        <p:nvPicPr>
          <p:cNvPr id="5" name="Picture 4"/>
          <p:cNvPicPr>
            <a:picLocks noChangeAspect="1"/>
          </p:cNvPicPr>
          <p:nvPr/>
        </p:nvPicPr>
        <p:blipFill>
          <a:blip r:embed="rId3"/>
          <a:stretch>
            <a:fillRect/>
          </a:stretch>
        </p:blipFill>
        <p:spPr>
          <a:xfrm>
            <a:off x="944889" y="5114695"/>
            <a:ext cx="4227226" cy="1310326"/>
          </a:xfrm>
          <a:prstGeom prst="rect">
            <a:avLst/>
          </a:prstGeom>
        </p:spPr>
      </p:pic>
      <p:pic>
        <p:nvPicPr>
          <p:cNvPr id="6" name="Picture 5"/>
          <p:cNvPicPr>
            <a:picLocks noChangeAspect="1"/>
          </p:cNvPicPr>
          <p:nvPr/>
        </p:nvPicPr>
        <p:blipFill>
          <a:blip r:embed="rId4"/>
          <a:stretch>
            <a:fillRect/>
          </a:stretch>
        </p:blipFill>
        <p:spPr>
          <a:xfrm>
            <a:off x="5588179" y="5174206"/>
            <a:ext cx="5667425" cy="1191304"/>
          </a:xfrm>
          <a:prstGeom prst="rect">
            <a:avLst/>
          </a:prstGeom>
        </p:spPr>
      </p:pic>
    </p:spTree>
    <p:extLst>
      <p:ext uri="{BB962C8B-B14F-4D97-AF65-F5344CB8AC3E}">
        <p14:creationId xmlns:p14="http://schemas.microsoft.com/office/powerpoint/2010/main" val="35939547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10972800" cy="4525963"/>
          </a:xfrm>
        </p:spPr>
        <p:txBody>
          <a:bodyPr>
            <a:noAutofit/>
          </a:bodyPr>
          <a:lstStyle/>
          <a:p>
            <a:pPr marL="0" indent="0">
              <a:buNone/>
            </a:pPr>
            <a:r>
              <a:rPr lang="en-US" sz="1800" dirty="0" smtClean="0"/>
              <a:t>Data </a:t>
            </a:r>
            <a:r>
              <a:rPr lang="en-US" sz="1800" dirty="0"/>
              <a:t>set containing the weight of 10 mice.</a:t>
            </a:r>
          </a:p>
          <a:p>
            <a:pPr marL="0" indent="0">
              <a:buNone/>
            </a:pPr>
            <a:r>
              <a:rPr lang="en-US" sz="1800" dirty="0" smtClean="0"/>
              <a:t>We </a:t>
            </a:r>
            <a:r>
              <a:rPr lang="en-US" sz="1800" dirty="0"/>
              <a:t>want to know, if the average weight of the mice differs from 25g?</a:t>
            </a:r>
          </a:p>
          <a:p>
            <a:pPr marL="0" indent="0">
              <a:buNone/>
            </a:pPr>
            <a:endParaRPr lang="en-US" sz="1800" dirty="0" smtClean="0"/>
          </a:p>
          <a:p>
            <a:pPr marL="0" indent="0">
              <a:buNone/>
            </a:pPr>
            <a:r>
              <a:rPr lang="en-US" sz="1800" dirty="0" err="1" smtClean="0"/>
              <a:t>set.seed</a:t>
            </a:r>
            <a:r>
              <a:rPr lang="en-US" sz="1800" dirty="0" smtClean="0"/>
              <a:t>(1234</a:t>
            </a:r>
            <a:r>
              <a:rPr lang="en-US" sz="1800" dirty="0"/>
              <a:t>)</a:t>
            </a:r>
          </a:p>
          <a:p>
            <a:pPr marL="0" indent="0">
              <a:buNone/>
            </a:pPr>
            <a:r>
              <a:rPr lang="en-US" sz="1800" dirty="0" err="1"/>
              <a:t>my_data</a:t>
            </a:r>
            <a:r>
              <a:rPr lang="en-US" sz="1800" dirty="0"/>
              <a:t> &lt;- </a:t>
            </a:r>
            <a:r>
              <a:rPr lang="en-US" sz="1800" dirty="0" err="1"/>
              <a:t>data.frame</a:t>
            </a:r>
            <a:r>
              <a:rPr lang="en-US" sz="1800" dirty="0" smtClean="0"/>
              <a:t>(   </a:t>
            </a:r>
            <a:r>
              <a:rPr lang="en-US" sz="1800" dirty="0"/>
              <a:t>name = paste0(rep("M_", 10), 1:10</a:t>
            </a:r>
            <a:r>
              <a:rPr lang="en-US" sz="1800" dirty="0" smtClean="0"/>
              <a:t>),   </a:t>
            </a:r>
            <a:r>
              <a:rPr lang="en-US" sz="1800" dirty="0"/>
              <a:t>weight = round(</a:t>
            </a:r>
            <a:r>
              <a:rPr lang="en-US" sz="1800" dirty="0" err="1"/>
              <a:t>rnorm</a:t>
            </a:r>
            <a:r>
              <a:rPr lang="en-US" sz="1800" dirty="0"/>
              <a:t>(10, 20, 2), 1</a:t>
            </a:r>
            <a:r>
              <a:rPr lang="en-US" sz="1800" dirty="0" smtClean="0"/>
              <a:t>))</a:t>
            </a:r>
            <a:endParaRPr lang="en-US" sz="1800" dirty="0"/>
          </a:p>
          <a:p>
            <a:pPr marL="0" indent="0">
              <a:buNone/>
            </a:pPr>
            <a:endParaRPr lang="en-US" sz="1800" dirty="0"/>
          </a:p>
          <a:p>
            <a:pPr marL="0" indent="0">
              <a:buNone/>
            </a:pPr>
            <a:r>
              <a:rPr lang="en-US" sz="1800" dirty="0"/>
              <a:t>#We want to know, if the average weight of the mice differs from 25g (two-tailed test)?</a:t>
            </a:r>
          </a:p>
          <a:p>
            <a:pPr marL="0" indent="0">
              <a:buNone/>
            </a:pPr>
            <a:r>
              <a:rPr lang="en-US" sz="1800" dirty="0"/>
              <a:t># One-sample t-test</a:t>
            </a:r>
          </a:p>
          <a:p>
            <a:pPr marL="0" indent="0">
              <a:buNone/>
            </a:pPr>
            <a:r>
              <a:rPr lang="en-US" sz="1800" dirty="0" err="1"/>
              <a:t>t.test</a:t>
            </a:r>
            <a:r>
              <a:rPr lang="en-US" sz="1800" dirty="0"/>
              <a:t>(</a:t>
            </a:r>
            <a:r>
              <a:rPr lang="en-US" sz="1800" dirty="0" err="1"/>
              <a:t>my_data$weight</a:t>
            </a:r>
            <a:r>
              <a:rPr lang="en-US" sz="1800" dirty="0"/>
              <a:t>, mu = 25, alternative = </a:t>
            </a:r>
            <a:r>
              <a:rPr lang="en-US" sz="1800" dirty="0" smtClean="0"/>
              <a:t>“two-sided")</a:t>
            </a:r>
            <a:endParaRPr lang="en-US" sz="1800" dirty="0"/>
          </a:p>
          <a:p>
            <a:pPr marL="0" indent="0">
              <a:buNone/>
            </a:pPr>
            <a:r>
              <a:rPr lang="en-US" sz="1600" dirty="0"/>
              <a:t> </a:t>
            </a:r>
          </a:p>
        </p:txBody>
      </p:sp>
      <p:pic>
        <p:nvPicPr>
          <p:cNvPr id="4" name="Picture 3"/>
          <p:cNvPicPr>
            <a:picLocks noChangeAspect="1"/>
          </p:cNvPicPr>
          <p:nvPr/>
        </p:nvPicPr>
        <p:blipFill>
          <a:blip r:embed="rId2"/>
          <a:stretch>
            <a:fillRect/>
          </a:stretch>
        </p:blipFill>
        <p:spPr>
          <a:xfrm>
            <a:off x="834683" y="4259262"/>
            <a:ext cx="6243783" cy="2217737"/>
          </a:xfrm>
          <a:prstGeom prst="rect">
            <a:avLst/>
          </a:prstGeom>
        </p:spPr>
      </p:pic>
      <p:sp>
        <p:nvSpPr>
          <p:cNvPr id="5" name="TextBox 4"/>
          <p:cNvSpPr txBox="1"/>
          <p:nvPr/>
        </p:nvSpPr>
        <p:spPr>
          <a:xfrm>
            <a:off x="7920733" y="4440833"/>
            <a:ext cx="2743200" cy="923330"/>
          </a:xfrm>
          <a:prstGeom prst="rect">
            <a:avLst/>
          </a:prstGeom>
          <a:noFill/>
        </p:spPr>
        <p:txBody>
          <a:bodyPr wrap="square" rtlCol="0">
            <a:spAutoFit/>
          </a:bodyPr>
          <a:lstStyle/>
          <a:p>
            <a:r>
              <a:rPr lang="en-US" b="1" dirty="0" smtClean="0"/>
              <a:t>In R the p-value is addition of both the tails/ critical region</a:t>
            </a:r>
            <a:endParaRPr lang="en-US" b="1" dirty="0"/>
          </a:p>
        </p:txBody>
      </p:sp>
    </p:spTree>
    <p:extLst>
      <p:ext uri="{BB962C8B-B14F-4D97-AF65-F5344CB8AC3E}">
        <p14:creationId xmlns:p14="http://schemas.microsoft.com/office/powerpoint/2010/main" val="24589220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you want to test whether the mean weight of mice is less than 25g (one-tailed test), type this:</a:t>
            </a:r>
          </a:p>
          <a:p>
            <a:pPr marL="0" indent="0">
              <a:buNone/>
            </a:pPr>
            <a:r>
              <a:rPr lang="en-US" dirty="0" err="1"/>
              <a:t>t.test</a:t>
            </a:r>
            <a:r>
              <a:rPr lang="en-US" dirty="0"/>
              <a:t>(</a:t>
            </a:r>
            <a:r>
              <a:rPr lang="en-US" dirty="0" err="1"/>
              <a:t>my_data$weight</a:t>
            </a:r>
            <a:r>
              <a:rPr lang="en-US" dirty="0"/>
              <a:t>, mu = 25,       alternative = "less")</a:t>
            </a:r>
          </a:p>
          <a:p>
            <a:pPr marL="0" indent="0">
              <a:buNone/>
            </a:pPr>
            <a:endParaRPr lang="en-US" dirty="0"/>
          </a:p>
          <a:p>
            <a:pPr marL="0" indent="0">
              <a:buNone/>
            </a:pPr>
            <a:r>
              <a:rPr lang="en-US" dirty="0"/>
              <a:t>#Or, if you want to test whether the mean weight of mice is greater than 25g (one-tailed test), type this:</a:t>
            </a:r>
          </a:p>
          <a:p>
            <a:pPr marL="0" indent="0">
              <a:buNone/>
            </a:pPr>
            <a:r>
              <a:rPr lang="en-US" dirty="0" err="1"/>
              <a:t>t.test</a:t>
            </a:r>
            <a:r>
              <a:rPr lang="en-US" dirty="0"/>
              <a:t>(</a:t>
            </a:r>
            <a:r>
              <a:rPr lang="en-US" dirty="0" err="1"/>
              <a:t>my_data$weight</a:t>
            </a:r>
            <a:r>
              <a:rPr lang="en-US" dirty="0"/>
              <a:t>, mu = 25,      alternative = "greater") </a:t>
            </a:r>
          </a:p>
          <a:p>
            <a:endParaRPr lang="en-US" dirty="0"/>
          </a:p>
        </p:txBody>
      </p:sp>
    </p:spTree>
    <p:extLst>
      <p:ext uri="{BB962C8B-B14F-4D97-AF65-F5344CB8AC3E}">
        <p14:creationId xmlns:p14="http://schemas.microsoft.com/office/powerpoint/2010/main" val="40023983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in </a:t>
            </a:r>
            <a:r>
              <a:rPr lang="en-US" dirty="0" err="1" smtClean="0"/>
              <a:t>Porportion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9686" y="2867516"/>
            <a:ext cx="8858586" cy="1402826"/>
          </a:xfrm>
          <a:prstGeom prst="rect">
            <a:avLst/>
          </a:prstGeom>
        </p:spPr>
      </p:pic>
    </p:spTree>
    <p:extLst>
      <p:ext uri="{BB962C8B-B14F-4D97-AF65-F5344CB8AC3E}">
        <p14:creationId xmlns:p14="http://schemas.microsoft.com/office/powerpoint/2010/main" val="1212819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and Alternative Hypothesis</a:t>
            </a:r>
            <a:endParaRPr lang="en-US" dirty="0"/>
          </a:p>
        </p:txBody>
      </p:sp>
      <p:sp>
        <p:nvSpPr>
          <p:cNvPr id="3" name="Content Placeholder 2"/>
          <p:cNvSpPr>
            <a:spLocks noGrp="1"/>
          </p:cNvSpPr>
          <p:nvPr>
            <p:ph idx="1"/>
          </p:nvPr>
        </p:nvSpPr>
        <p:spPr/>
        <p:txBody>
          <a:bodyPr>
            <a:noAutofit/>
          </a:bodyPr>
          <a:lstStyle/>
          <a:p>
            <a:r>
              <a:rPr lang="en-US" sz="2400" dirty="0" smtClean="0"/>
              <a:t>The </a:t>
            </a:r>
            <a:r>
              <a:rPr lang="en-US" sz="2400" dirty="0"/>
              <a:t>hypothesis to be tested is called the null hypothesis and given the symbol H0. </a:t>
            </a:r>
          </a:p>
          <a:p>
            <a:r>
              <a:rPr lang="en-US" sz="2400" dirty="0"/>
              <a:t>The null hypothesis states that there is no difference between a hypothesized population mean and a sample mean. It is the status quo hypothesis.</a:t>
            </a:r>
          </a:p>
          <a:p>
            <a:r>
              <a:rPr lang="en-US" sz="2400" dirty="0" smtClean="0"/>
              <a:t>We </a:t>
            </a:r>
            <a:r>
              <a:rPr lang="en-US" sz="2400" dirty="0"/>
              <a:t>test the null hypothesis against an alternative hypothesis, which is given the symbol Ha. The </a:t>
            </a:r>
            <a:r>
              <a:rPr lang="en-US" sz="2400" dirty="0" smtClean="0"/>
              <a:t>alternative hypothesis </a:t>
            </a:r>
            <a:r>
              <a:rPr lang="en-US" sz="2400" dirty="0"/>
              <a:t>is often the hypothesis that you believe yourself</a:t>
            </a:r>
            <a:r>
              <a:rPr lang="en-US" sz="2400" dirty="0" smtClean="0"/>
              <a:t>!</a:t>
            </a:r>
          </a:p>
          <a:p>
            <a:r>
              <a:rPr lang="en-US" sz="2400" dirty="0"/>
              <a:t>alternative hypothesis includes the outcomes not covered by the </a:t>
            </a:r>
            <a:r>
              <a:rPr lang="en-US" sz="2400" dirty="0" smtClean="0"/>
              <a:t>null hypothesis</a:t>
            </a:r>
            <a:endParaRPr lang="en-US" sz="2400" dirty="0"/>
          </a:p>
        </p:txBody>
      </p:sp>
    </p:spTree>
    <p:extLst>
      <p:ext uri="{BB962C8B-B14F-4D97-AF65-F5344CB8AC3E}">
        <p14:creationId xmlns:p14="http://schemas.microsoft.com/office/powerpoint/2010/main" val="26714712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515086"/>
            <a:ext cx="10515600" cy="4463352"/>
          </a:xfrm>
          <a:prstGeom prst="rect">
            <a:avLst/>
          </a:prstGeom>
        </p:spPr>
      </p:pic>
      <p:pic>
        <p:nvPicPr>
          <p:cNvPr id="5" name="Picture 4"/>
          <p:cNvPicPr>
            <a:picLocks noChangeAspect="1"/>
          </p:cNvPicPr>
          <p:nvPr/>
        </p:nvPicPr>
        <p:blipFill>
          <a:blip r:embed="rId4"/>
          <a:stretch>
            <a:fillRect/>
          </a:stretch>
        </p:blipFill>
        <p:spPr>
          <a:xfrm>
            <a:off x="838200" y="5113375"/>
            <a:ext cx="4918803" cy="1334559"/>
          </a:xfrm>
          <a:prstGeom prst="rect">
            <a:avLst/>
          </a:prstGeom>
        </p:spPr>
      </p:pic>
    </p:spTree>
    <p:extLst>
      <p:ext uri="{BB962C8B-B14F-4D97-AF65-F5344CB8AC3E}">
        <p14:creationId xmlns:p14="http://schemas.microsoft.com/office/powerpoint/2010/main" val="279693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2299" y="176589"/>
            <a:ext cx="10083685" cy="6481394"/>
          </a:xfrm>
          <a:prstGeom prst="rect">
            <a:avLst/>
          </a:prstGeom>
        </p:spPr>
      </p:pic>
    </p:spTree>
    <p:extLst>
      <p:ext uri="{BB962C8B-B14F-4D97-AF65-F5344CB8AC3E}">
        <p14:creationId xmlns:p14="http://schemas.microsoft.com/office/powerpoint/2010/main" val="13600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257148" cy="6111089"/>
          </a:xfrm>
          <a:prstGeom prst="rect">
            <a:avLst/>
          </a:prstGeom>
        </p:spPr>
      </p:pic>
    </p:spTree>
    <p:extLst>
      <p:ext uri="{BB962C8B-B14F-4D97-AF65-F5344CB8AC3E}">
        <p14:creationId xmlns:p14="http://schemas.microsoft.com/office/powerpoint/2010/main" val="369739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Duracell manufactures batteries that the CEO claims will last an average of 300 hours under normal use. A </a:t>
            </a:r>
            <a:r>
              <a:rPr lang="en-US" dirty="0" smtClean="0"/>
              <a:t>researcher randomly </a:t>
            </a:r>
            <a:r>
              <a:rPr lang="en-US" dirty="0"/>
              <a:t>selected 20 batteries from the production line and tested these batteries. The tested batteries had a </a:t>
            </a:r>
            <a:r>
              <a:rPr lang="en-US" dirty="0" smtClean="0"/>
              <a:t>mean life </a:t>
            </a:r>
            <a:r>
              <a:rPr lang="en-US" dirty="0"/>
              <a:t>span of 270 hours with a standard deviation of 50 hours. Do we have enough evidence to suggest that the </a:t>
            </a:r>
            <a:r>
              <a:rPr lang="en-US" dirty="0" smtClean="0"/>
              <a:t>claim of </a:t>
            </a:r>
            <a:r>
              <a:rPr lang="en-US" dirty="0"/>
              <a:t>an average lifetime of 300 hours is false?</a:t>
            </a:r>
          </a:p>
        </p:txBody>
      </p:sp>
    </p:spTree>
    <p:extLst>
      <p:ext uri="{BB962C8B-B14F-4D97-AF65-F5344CB8AC3E}">
        <p14:creationId xmlns:p14="http://schemas.microsoft.com/office/powerpoint/2010/main" val="2525316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9813" y="2209978"/>
            <a:ext cx="10514029" cy="2704074"/>
          </a:xfrm>
          <a:prstGeom prst="rect">
            <a:avLst/>
          </a:prstGeom>
        </p:spPr>
      </p:pic>
    </p:spTree>
    <p:extLst>
      <p:ext uri="{BB962C8B-B14F-4D97-AF65-F5344CB8AC3E}">
        <p14:creationId xmlns:p14="http://schemas.microsoft.com/office/powerpoint/2010/main" val="2734883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0853394" cy="3698502"/>
          </a:xfrm>
          <a:prstGeom prst="rect">
            <a:avLst/>
          </a:prstGeom>
        </p:spPr>
      </p:pic>
    </p:spTree>
    <p:extLst>
      <p:ext uri="{BB962C8B-B14F-4D97-AF65-F5344CB8AC3E}">
        <p14:creationId xmlns:p14="http://schemas.microsoft.com/office/powerpoint/2010/main" val="191072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383971"/>
            <a:ext cx="12192000" cy="2090057"/>
          </a:xfrm>
          <a:prstGeom prst="rect">
            <a:avLst/>
          </a:prstGeom>
        </p:spPr>
      </p:pic>
    </p:spTree>
    <p:extLst>
      <p:ext uri="{BB962C8B-B14F-4D97-AF65-F5344CB8AC3E}">
        <p14:creationId xmlns:p14="http://schemas.microsoft.com/office/powerpoint/2010/main" val="1196927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9"/>
            <a:ext cx="10515600" cy="587912"/>
          </a:xfrm>
        </p:spPr>
        <p:txBody>
          <a:bodyPr>
            <a:normAutofit fontScale="90000"/>
          </a:bodyPr>
          <a:lstStyle/>
          <a:p>
            <a:r>
              <a:rPr lang="en-US" dirty="0" smtClean="0"/>
              <a:t>Hypothesis Testing Procedure</a:t>
            </a:r>
            <a:endParaRPr lang="en-US" dirty="0"/>
          </a:p>
        </p:txBody>
      </p:sp>
      <p:sp>
        <p:nvSpPr>
          <p:cNvPr id="3" name="Content Placeholder 2"/>
          <p:cNvSpPr>
            <a:spLocks noGrp="1"/>
          </p:cNvSpPr>
          <p:nvPr>
            <p:ph idx="1"/>
          </p:nvPr>
        </p:nvSpPr>
        <p:spPr>
          <a:xfrm>
            <a:off x="838200" y="1184856"/>
            <a:ext cx="10515600" cy="4992107"/>
          </a:xfrm>
        </p:spPr>
        <p:txBody>
          <a:bodyPr/>
          <a:lstStyle/>
          <a:p>
            <a:pPr marL="514350" indent="-514350">
              <a:buFont typeface="+mj-lt"/>
              <a:buAutoNum type="arabicPeriod"/>
            </a:pPr>
            <a:r>
              <a:rPr lang="en-US" dirty="0" smtClean="0"/>
              <a:t>Set up the null and alternate hypothesis</a:t>
            </a:r>
          </a:p>
          <a:p>
            <a:pPr marL="514350" indent="-514350">
              <a:buFont typeface="+mj-lt"/>
              <a:buAutoNum type="arabicPeriod"/>
            </a:pPr>
            <a:r>
              <a:rPr lang="en-US" dirty="0" smtClean="0"/>
              <a:t>Take a random sample of individuals from a population and calculate the sample statistics(means and S.D)</a:t>
            </a:r>
          </a:p>
          <a:p>
            <a:pPr marL="514350" indent="-514350">
              <a:buFont typeface="+mj-lt"/>
              <a:buAutoNum type="arabicPeriod"/>
            </a:pPr>
            <a:r>
              <a:rPr lang="en-US" dirty="0" smtClean="0"/>
              <a:t>Convert the sample statistic to test statistic by changing it to a standard score(Z score)</a:t>
            </a:r>
          </a:p>
          <a:p>
            <a:pPr marL="514350" indent="-514350">
              <a:buFont typeface="+mj-lt"/>
              <a:buAutoNum type="arabicPeriod"/>
            </a:pPr>
            <a:r>
              <a:rPr lang="en-US" dirty="0" smtClean="0"/>
              <a:t>Find the </a:t>
            </a:r>
            <a:r>
              <a:rPr lang="en-US" i="1" dirty="0" smtClean="0"/>
              <a:t>p </a:t>
            </a:r>
            <a:r>
              <a:rPr lang="en-US" dirty="0" smtClean="0"/>
              <a:t> value of your test statistic</a:t>
            </a:r>
          </a:p>
          <a:p>
            <a:pPr marL="514350" indent="-514350">
              <a:buFont typeface="+mj-lt"/>
              <a:buAutoNum type="arabicPeriod"/>
            </a:pPr>
            <a:r>
              <a:rPr lang="en-US" dirty="0" smtClean="0"/>
              <a:t>Examine your </a:t>
            </a:r>
            <a:r>
              <a:rPr lang="en-US" i="1" dirty="0" smtClean="0"/>
              <a:t>p</a:t>
            </a:r>
            <a:r>
              <a:rPr lang="en-US" dirty="0" smtClean="0"/>
              <a:t> value and make our decision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651" y="4589688"/>
            <a:ext cx="5429315" cy="2268312"/>
          </a:xfrm>
          <a:prstGeom prst="rect">
            <a:avLst/>
          </a:prstGeom>
        </p:spPr>
      </p:pic>
      <p:sp>
        <p:nvSpPr>
          <p:cNvPr id="5" name="Oval Callout 4"/>
          <p:cNvSpPr/>
          <p:nvPr/>
        </p:nvSpPr>
        <p:spPr>
          <a:xfrm>
            <a:off x="8481084" y="4487473"/>
            <a:ext cx="2872716" cy="1456922"/>
          </a:xfrm>
          <a:custGeom>
            <a:avLst/>
            <a:gdLst>
              <a:gd name="connsiteX0" fmla="*/ 837673 w 2871989"/>
              <a:gd name="connsiteY0" fmla="*/ 1405406 h 1249250"/>
              <a:gd name="connsiteX1" fmla="*/ 730302 w 2871989"/>
              <a:gd name="connsiteY1" fmla="*/ 1168621 h 1249250"/>
              <a:gd name="connsiteX2" fmla="*/ 836848 w 2871989"/>
              <a:gd name="connsiteY2" fmla="*/ 56966 h 1249250"/>
              <a:gd name="connsiteX3" fmla="*/ 1847807 w 2871989"/>
              <a:gd name="connsiteY3" fmla="*/ 26236 h 1249250"/>
              <a:gd name="connsiteX4" fmla="*/ 2400821 w 2871989"/>
              <a:gd name="connsiteY4" fmla="*/ 1087255 h 1249250"/>
              <a:gd name="connsiteX5" fmla="*/ 1250182 w 2871989"/>
              <a:gd name="connsiteY5" fmla="*/ 1243998 h 1249250"/>
              <a:gd name="connsiteX6" fmla="*/ 837673 w 2871989"/>
              <a:gd name="connsiteY6" fmla="*/ 1405406 h 1249250"/>
              <a:gd name="connsiteX0" fmla="*/ 129367 w 2872716"/>
              <a:gd name="connsiteY0" fmla="*/ 1456922 h 1456922"/>
              <a:gd name="connsiteX1" fmla="*/ 730334 w 2872716"/>
              <a:gd name="connsiteY1" fmla="*/ 1168621 h 1456922"/>
              <a:gd name="connsiteX2" fmla="*/ 836880 w 2872716"/>
              <a:gd name="connsiteY2" fmla="*/ 56966 h 1456922"/>
              <a:gd name="connsiteX3" fmla="*/ 1847839 w 2872716"/>
              <a:gd name="connsiteY3" fmla="*/ 26236 h 1456922"/>
              <a:gd name="connsiteX4" fmla="*/ 2400853 w 2872716"/>
              <a:gd name="connsiteY4" fmla="*/ 1087255 h 1456922"/>
              <a:gd name="connsiteX5" fmla="*/ 1250214 w 2872716"/>
              <a:gd name="connsiteY5" fmla="*/ 1243998 h 1456922"/>
              <a:gd name="connsiteX6" fmla="*/ 129367 w 2872716"/>
              <a:gd name="connsiteY6" fmla="*/ 1456922 h 14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2716" h="1456922">
                <a:moveTo>
                  <a:pt x="129367" y="1456922"/>
                </a:moveTo>
                <a:cubicBezTo>
                  <a:pt x="93577" y="1377994"/>
                  <a:pt x="766124" y="1247549"/>
                  <a:pt x="730334" y="1168621"/>
                </a:cubicBezTo>
                <a:cubicBezTo>
                  <a:pt x="-290569" y="918047"/>
                  <a:pt x="-228429" y="269709"/>
                  <a:pt x="836880" y="56966"/>
                </a:cubicBezTo>
                <a:cubicBezTo>
                  <a:pt x="1154082" y="-6379"/>
                  <a:pt x="1513466" y="-17304"/>
                  <a:pt x="1847839" y="26236"/>
                </a:cubicBezTo>
                <a:cubicBezTo>
                  <a:pt x="2918843" y="165693"/>
                  <a:pt x="3228875" y="760525"/>
                  <a:pt x="2400853" y="1087255"/>
                </a:cubicBezTo>
                <a:cubicBezTo>
                  <a:pt x="2088755" y="1210406"/>
                  <a:pt x="1668054" y="1267715"/>
                  <a:pt x="1250214" y="1243998"/>
                </a:cubicBezTo>
                <a:lnTo>
                  <a:pt x="129367" y="145692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you remember me???</a:t>
            </a:r>
            <a:endParaRPr lang="en-US" dirty="0"/>
          </a:p>
        </p:txBody>
      </p:sp>
    </p:spTree>
    <p:extLst>
      <p:ext uri="{BB962C8B-B14F-4D97-AF65-F5344CB8AC3E}">
        <p14:creationId xmlns:p14="http://schemas.microsoft.com/office/powerpoint/2010/main" val="220557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289" y="1467455"/>
            <a:ext cx="10515600" cy="4351338"/>
          </a:xfrm>
        </p:spPr>
        <p:txBody>
          <a:bodyPr/>
          <a:lstStyle/>
          <a:p>
            <a:pPr marL="0" indent="0">
              <a:buNone/>
            </a:pPr>
            <a:r>
              <a:rPr lang="en-US" dirty="0"/>
              <a:t>We have a medicine that is being manufactured and each pill is supposed to have 14 milligrams of the </a:t>
            </a:r>
            <a:r>
              <a:rPr lang="en-US" dirty="0" smtClean="0"/>
              <a:t>active ingredient</a:t>
            </a:r>
            <a:r>
              <a:rPr lang="en-US" dirty="0"/>
              <a:t>. What are our null and alternative hypotheses?</a:t>
            </a:r>
          </a:p>
        </p:txBody>
      </p:sp>
      <p:pic>
        <p:nvPicPr>
          <p:cNvPr id="4" name="Picture 3"/>
          <p:cNvPicPr>
            <a:picLocks noChangeAspect="1"/>
          </p:cNvPicPr>
          <p:nvPr/>
        </p:nvPicPr>
        <p:blipFill>
          <a:blip r:embed="rId2"/>
          <a:stretch>
            <a:fillRect/>
          </a:stretch>
        </p:blipFill>
        <p:spPr>
          <a:xfrm>
            <a:off x="4337139" y="3273473"/>
            <a:ext cx="2166153" cy="112450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584600" y="2933640"/>
              <a:ext cx="6801480" cy="3073680"/>
            </p14:xfrm>
          </p:contentPart>
        </mc:Choice>
        <mc:Fallback>
          <p:pic>
            <p:nvPicPr>
              <p:cNvPr id="2" name="Ink 1"/>
              <p:cNvPicPr/>
              <p:nvPr/>
            </p:nvPicPr>
            <p:blipFill>
              <a:blip r:embed="rId4"/>
              <a:stretch>
                <a:fillRect/>
              </a:stretch>
            </p:blipFill>
            <p:spPr>
              <a:xfrm>
                <a:off x="4575240" y="2924280"/>
                <a:ext cx="6820200" cy="3092400"/>
              </a:xfrm>
              <a:prstGeom prst="rect">
                <a:avLst/>
              </a:prstGeom>
            </p:spPr>
          </p:pic>
        </mc:Fallback>
      </mc:AlternateContent>
    </p:spTree>
    <p:extLst>
      <p:ext uri="{BB962C8B-B14F-4D97-AF65-F5344CB8AC3E}">
        <p14:creationId xmlns:p14="http://schemas.microsoft.com/office/powerpoint/2010/main" val="1793056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 </a:t>
            </a:r>
            <a:r>
              <a:rPr lang="en-US" dirty="0" smtClean="0"/>
              <a:t>package </a:t>
            </a:r>
            <a:r>
              <a:rPr lang="en-US" dirty="0"/>
              <a:t>of </a:t>
            </a:r>
            <a:r>
              <a:rPr lang="en-US" dirty="0" smtClean="0"/>
              <a:t>mint gum </a:t>
            </a:r>
            <a:r>
              <a:rPr lang="en-US" dirty="0"/>
              <a:t>claims that the flavor lasts more than 39 minutes. What would be the null hypothesis of a test </a:t>
            </a:r>
            <a:r>
              <a:rPr lang="en-US" dirty="0" smtClean="0"/>
              <a:t>to determine </a:t>
            </a:r>
            <a:r>
              <a:rPr lang="en-US" dirty="0"/>
              <a:t>the validity of the claim? What sort of test is this</a:t>
            </a:r>
            <a:r>
              <a:rPr lang="en-US" dirty="0" smtClean="0"/>
              <a:t>?</a:t>
            </a:r>
          </a:p>
          <a:p>
            <a:endParaRPr lang="en-US" dirty="0"/>
          </a:p>
          <a:p>
            <a:pPr marL="0" indent="0">
              <a:buNone/>
            </a:pPr>
            <a:r>
              <a:rPr lang="en-US" dirty="0" smtClean="0"/>
              <a:t>H0&gt;= 39</a:t>
            </a:r>
          </a:p>
          <a:p>
            <a:pPr marL="0" indent="0">
              <a:buNone/>
            </a:pPr>
            <a:r>
              <a:rPr lang="en-US" dirty="0" smtClean="0"/>
              <a:t>HA&lt;39</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19720" y="3371760"/>
              <a:ext cx="6572520" cy="3137400"/>
            </p14:xfrm>
          </p:contentPart>
        </mc:Choice>
        <mc:Fallback>
          <p:pic>
            <p:nvPicPr>
              <p:cNvPr id="4" name="Ink 3"/>
              <p:cNvPicPr/>
              <p:nvPr/>
            </p:nvPicPr>
            <p:blipFill>
              <a:blip r:embed="rId3"/>
              <a:stretch>
                <a:fillRect/>
              </a:stretch>
            </p:blipFill>
            <p:spPr>
              <a:xfrm>
                <a:off x="4410360" y="3362400"/>
                <a:ext cx="6591240" cy="3156120"/>
              </a:xfrm>
              <a:prstGeom prst="rect">
                <a:avLst/>
              </a:prstGeom>
            </p:spPr>
          </p:pic>
        </mc:Fallback>
      </mc:AlternateContent>
    </p:spTree>
    <p:extLst>
      <p:ext uri="{BB962C8B-B14F-4D97-AF65-F5344CB8AC3E}">
        <p14:creationId xmlns:p14="http://schemas.microsoft.com/office/powerpoint/2010/main" val="368625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A researcher claims that black horses are, on average, more than 30 </a:t>
            </a:r>
            <a:r>
              <a:rPr lang="en-US" sz="2400" dirty="0" err="1" smtClean="0"/>
              <a:t>lbs</a:t>
            </a:r>
            <a:r>
              <a:rPr lang="en-US" sz="2400" dirty="0" smtClean="0"/>
              <a:t> heavier than white horses, which average </a:t>
            </a:r>
            <a:r>
              <a:rPr lang="en-US" sz="2400" dirty="0" smtClean="0"/>
              <a:t>1100 </a:t>
            </a:r>
            <a:r>
              <a:rPr lang="en-US" sz="2400" dirty="0" smtClean="0"/>
              <a:t>lbs. What is the null hypothesis, and what kind of test is this?</a:t>
            </a:r>
          </a:p>
          <a:p>
            <a:endParaRPr lang="en-US" sz="2400" dirty="0" smtClean="0"/>
          </a:p>
          <a:p>
            <a:pPr marL="0" indent="0">
              <a:buNone/>
            </a:pPr>
            <a:r>
              <a:rPr lang="en-US" sz="2400" dirty="0" smtClean="0"/>
              <a:t>H0 </a:t>
            </a:r>
            <a:r>
              <a:rPr lang="en-US" sz="2400" dirty="0"/>
              <a:t>: μ </a:t>
            </a:r>
            <a:r>
              <a:rPr lang="en-US" sz="2400" dirty="0" smtClean="0"/>
              <a:t>&lt;= </a:t>
            </a:r>
            <a:r>
              <a:rPr lang="en-US" sz="2400" dirty="0"/>
              <a:t>1130 </a:t>
            </a:r>
            <a:r>
              <a:rPr lang="en-US" sz="2400" dirty="0" err="1" smtClean="0"/>
              <a:t>lbs</a:t>
            </a:r>
            <a:endParaRPr lang="en-US" sz="2400" dirty="0" smtClean="0"/>
          </a:p>
          <a:p>
            <a:pPr marL="0" indent="0">
              <a:buNone/>
            </a:pPr>
            <a:r>
              <a:rPr lang="en-US" sz="2400" dirty="0" smtClean="0"/>
              <a:t>HA: μ&gt;1130</a:t>
            </a:r>
            <a:endParaRPr lang="en-US" sz="2400" dirty="0"/>
          </a:p>
        </p:txBody>
      </p:sp>
    </p:spTree>
    <p:extLst>
      <p:ext uri="{BB962C8B-B14F-4D97-AF65-F5344CB8AC3E}">
        <p14:creationId xmlns:p14="http://schemas.microsoft.com/office/powerpoint/2010/main" val="2670442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 and Their Tails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794" y="1600201"/>
            <a:ext cx="4445445" cy="2256611"/>
          </a:xfrm>
          <a:prstGeom prst="rect">
            <a:avLst/>
          </a:prstGeom>
        </p:spPr>
      </p:pic>
      <p:pic>
        <p:nvPicPr>
          <p:cNvPr id="5" name="Picture 4"/>
          <p:cNvPicPr>
            <a:picLocks noChangeAspect="1"/>
          </p:cNvPicPr>
          <p:nvPr/>
        </p:nvPicPr>
        <p:blipFill>
          <a:blip r:embed="rId3"/>
          <a:stretch>
            <a:fillRect/>
          </a:stretch>
        </p:blipFill>
        <p:spPr>
          <a:xfrm>
            <a:off x="8244151" y="1676400"/>
            <a:ext cx="3686943" cy="2124117"/>
          </a:xfrm>
          <a:prstGeom prst="rect">
            <a:avLst/>
          </a:prstGeom>
        </p:spPr>
      </p:pic>
      <p:pic>
        <p:nvPicPr>
          <p:cNvPr id="6" name="Picture 5"/>
          <p:cNvPicPr>
            <a:picLocks noChangeAspect="1"/>
          </p:cNvPicPr>
          <p:nvPr/>
        </p:nvPicPr>
        <p:blipFill>
          <a:blip r:embed="rId4"/>
          <a:stretch>
            <a:fillRect/>
          </a:stretch>
        </p:blipFill>
        <p:spPr>
          <a:xfrm>
            <a:off x="4495800" y="1676400"/>
            <a:ext cx="3748351" cy="2180412"/>
          </a:xfrm>
          <a:prstGeom prst="rect">
            <a:avLst/>
          </a:prstGeom>
        </p:spPr>
      </p:pic>
      <p:sp>
        <p:nvSpPr>
          <p:cNvPr id="7" name="TextBox 6"/>
          <p:cNvSpPr txBox="1"/>
          <p:nvPr/>
        </p:nvSpPr>
        <p:spPr>
          <a:xfrm flipH="1">
            <a:off x="1592786" y="1367821"/>
            <a:ext cx="1851459" cy="369332"/>
          </a:xfrm>
          <a:prstGeom prst="rect">
            <a:avLst/>
          </a:prstGeom>
          <a:noFill/>
        </p:spPr>
        <p:txBody>
          <a:bodyPr wrap="square" rtlCol="0">
            <a:spAutoFit/>
          </a:bodyPr>
          <a:lstStyle/>
          <a:p>
            <a:r>
              <a:rPr lang="en-US" dirty="0" smtClean="0"/>
              <a:t>Lower/left tailed</a:t>
            </a:r>
            <a:endParaRPr lang="en-US" dirty="0"/>
          </a:p>
        </p:txBody>
      </p:sp>
      <p:sp>
        <p:nvSpPr>
          <p:cNvPr id="8" name="TextBox 7"/>
          <p:cNvSpPr txBox="1"/>
          <p:nvPr/>
        </p:nvSpPr>
        <p:spPr>
          <a:xfrm flipH="1">
            <a:off x="9161892" y="1307068"/>
            <a:ext cx="1851459" cy="369332"/>
          </a:xfrm>
          <a:prstGeom prst="rect">
            <a:avLst/>
          </a:prstGeom>
          <a:noFill/>
        </p:spPr>
        <p:txBody>
          <a:bodyPr wrap="square" rtlCol="0">
            <a:spAutoFit/>
          </a:bodyPr>
          <a:lstStyle/>
          <a:p>
            <a:r>
              <a:rPr lang="en-US" dirty="0" smtClean="0"/>
              <a:t>upper/right tailed</a:t>
            </a:r>
            <a:endParaRPr lang="en-US" dirty="0"/>
          </a:p>
        </p:txBody>
      </p:sp>
      <p:pic>
        <p:nvPicPr>
          <p:cNvPr id="9" name="Picture 8"/>
          <p:cNvPicPr>
            <a:picLocks noChangeAspect="1"/>
          </p:cNvPicPr>
          <p:nvPr/>
        </p:nvPicPr>
        <p:blipFill>
          <a:blip r:embed="rId5"/>
          <a:stretch>
            <a:fillRect/>
          </a:stretch>
        </p:blipFill>
        <p:spPr>
          <a:xfrm>
            <a:off x="5257800" y="4051567"/>
            <a:ext cx="2357824" cy="1228725"/>
          </a:xfrm>
          <a:prstGeom prst="rect">
            <a:avLst/>
          </a:prstGeom>
        </p:spPr>
      </p:pic>
      <p:pic>
        <p:nvPicPr>
          <p:cNvPr id="10" name="Picture 9"/>
          <p:cNvPicPr>
            <a:picLocks noChangeAspect="1"/>
          </p:cNvPicPr>
          <p:nvPr/>
        </p:nvPicPr>
        <p:blipFill>
          <a:blip r:embed="rId6"/>
          <a:stretch>
            <a:fillRect/>
          </a:stretch>
        </p:blipFill>
        <p:spPr>
          <a:xfrm>
            <a:off x="8842999" y="4051567"/>
            <a:ext cx="2362200" cy="1228725"/>
          </a:xfrm>
          <a:prstGeom prst="rect">
            <a:avLst/>
          </a:prstGeom>
        </p:spPr>
      </p:pic>
      <p:pic>
        <p:nvPicPr>
          <p:cNvPr id="11" name="Picture 10"/>
          <p:cNvPicPr>
            <a:picLocks noChangeAspect="1"/>
          </p:cNvPicPr>
          <p:nvPr/>
        </p:nvPicPr>
        <p:blipFill>
          <a:blip r:embed="rId7"/>
          <a:stretch>
            <a:fillRect/>
          </a:stretch>
        </p:blipFill>
        <p:spPr>
          <a:xfrm>
            <a:off x="1636459" y="4213491"/>
            <a:ext cx="1857375" cy="904875"/>
          </a:xfrm>
          <a:prstGeom prst="rect">
            <a:avLst/>
          </a:prstGeom>
        </p:spPr>
      </p:pic>
      <p:sp>
        <p:nvSpPr>
          <p:cNvPr id="12" name="TextBox 11"/>
          <p:cNvSpPr txBox="1"/>
          <p:nvPr/>
        </p:nvSpPr>
        <p:spPr>
          <a:xfrm flipH="1">
            <a:off x="5510982" y="1314522"/>
            <a:ext cx="1851459" cy="369332"/>
          </a:xfrm>
          <a:prstGeom prst="rect">
            <a:avLst/>
          </a:prstGeom>
          <a:noFill/>
        </p:spPr>
        <p:txBody>
          <a:bodyPr wrap="square" rtlCol="0">
            <a:spAutoFit/>
          </a:bodyPr>
          <a:lstStyle/>
          <a:p>
            <a:r>
              <a:rPr lang="en-US" dirty="0" smtClean="0"/>
              <a:t>two tailed</a:t>
            </a:r>
            <a:endParaRPr lang="en-US" dirty="0"/>
          </a:p>
        </p:txBody>
      </p:sp>
      <mc:AlternateContent xmlns:mc="http://schemas.openxmlformats.org/markup-compatibility/2006">
        <mc:Choice xmlns:p14="http://schemas.microsoft.com/office/powerpoint/2010/main" Requires="p14">
          <p:contentPart p14:bwMode="auto" r:id="rId8">
            <p14:nvContentPartPr>
              <p14:cNvPr id="13" name="Ink 12"/>
              <p14:cNvContentPartPr/>
              <p14:nvPr/>
            </p14:nvContentPartPr>
            <p14:xfrm>
              <a:off x="1047600" y="3085920"/>
              <a:ext cx="360" cy="360"/>
            </p14:xfrm>
          </p:contentPart>
        </mc:Choice>
        <mc:Fallback>
          <p:pic>
            <p:nvPicPr>
              <p:cNvPr id="13" name="Ink 12"/>
              <p:cNvPicPr/>
              <p:nvPr/>
            </p:nvPicPr>
            <p:blipFill>
              <a:blip r:embed="rId9"/>
              <a:stretch>
                <a:fillRect/>
              </a:stretch>
            </p:blipFill>
            <p:spPr>
              <a:xfrm>
                <a:off x="1038240" y="30765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p14:cNvContentPartPr/>
              <p14:nvPr/>
            </p14:nvContentPartPr>
            <p14:xfrm>
              <a:off x="1047600" y="3085920"/>
              <a:ext cx="360" cy="360"/>
            </p14:xfrm>
          </p:contentPart>
        </mc:Choice>
        <mc:Fallback>
          <p:pic>
            <p:nvPicPr>
              <p:cNvPr id="14" name="Ink 13"/>
              <p:cNvPicPr/>
              <p:nvPr/>
            </p:nvPicPr>
            <p:blipFill>
              <a:blip r:embed="rId9"/>
              <a:stretch>
                <a:fillRect/>
              </a:stretch>
            </p:blipFill>
            <p:spPr>
              <a:xfrm>
                <a:off x="1038240" y="30765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p14:cNvContentPartPr/>
              <p14:nvPr/>
            </p14:nvContentPartPr>
            <p14:xfrm>
              <a:off x="1066680" y="3067200"/>
              <a:ext cx="241920" cy="336600"/>
            </p14:xfrm>
          </p:contentPart>
        </mc:Choice>
        <mc:Fallback>
          <p:pic>
            <p:nvPicPr>
              <p:cNvPr id="15" name="Ink 14"/>
              <p:cNvPicPr/>
              <p:nvPr/>
            </p:nvPicPr>
            <p:blipFill>
              <a:blip r:embed="rId12"/>
              <a:stretch>
                <a:fillRect/>
              </a:stretch>
            </p:blipFill>
            <p:spPr>
              <a:xfrm>
                <a:off x="1057320" y="3057840"/>
                <a:ext cx="26064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p14:cNvContentPartPr/>
              <p14:nvPr/>
            </p14:nvContentPartPr>
            <p14:xfrm>
              <a:off x="1263600" y="3257640"/>
              <a:ext cx="38520" cy="127440"/>
            </p14:xfrm>
          </p:contentPart>
        </mc:Choice>
        <mc:Fallback>
          <p:pic>
            <p:nvPicPr>
              <p:cNvPr id="16" name="Ink 15"/>
              <p:cNvPicPr/>
              <p:nvPr/>
            </p:nvPicPr>
            <p:blipFill>
              <a:blip r:embed="rId14"/>
              <a:stretch>
                <a:fillRect/>
              </a:stretch>
            </p:blipFill>
            <p:spPr>
              <a:xfrm>
                <a:off x="1254240" y="3248280"/>
                <a:ext cx="572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p14:cNvContentPartPr/>
              <p14:nvPr/>
            </p14:nvContentPartPr>
            <p14:xfrm>
              <a:off x="1263600" y="3257640"/>
              <a:ext cx="360" cy="360"/>
            </p14:xfrm>
          </p:contentPart>
        </mc:Choice>
        <mc:Fallback>
          <p:pic>
            <p:nvPicPr>
              <p:cNvPr id="17" name="Ink 16"/>
              <p:cNvPicPr/>
              <p:nvPr/>
            </p:nvPicPr>
            <p:blipFill>
              <a:blip r:embed="rId16"/>
              <a:stretch>
                <a:fillRect/>
              </a:stretch>
            </p:blipFill>
            <p:spPr>
              <a:xfrm>
                <a:off x="1254240" y="32482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p14:cNvContentPartPr/>
              <p14:nvPr/>
            </p14:nvContentPartPr>
            <p14:xfrm>
              <a:off x="1301760" y="3384720"/>
              <a:ext cx="360" cy="360"/>
            </p14:xfrm>
          </p:contentPart>
        </mc:Choice>
        <mc:Fallback>
          <p:pic>
            <p:nvPicPr>
              <p:cNvPr id="18" name="Ink 17"/>
              <p:cNvPicPr/>
              <p:nvPr/>
            </p:nvPicPr>
            <p:blipFill>
              <a:blip r:embed="rId18"/>
              <a:stretch>
                <a:fillRect/>
              </a:stretch>
            </p:blipFill>
            <p:spPr>
              <a:xfrm>
                <a:off x="1292400" y="33753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p14:cNvContentPartPr/>
              <p14:nvPr/>
            </p14:nvContentPartPr>
            <p14:xfrm>
              <a:off x="2349360" y="1638360"/>
              <a:ext cx="8801640" cy="2368800"/>
            </p14:xfrm>
          </p:contentPart>
        </mc:Choice>
        <mc:Fallback>
          <p:pic>
            <p:nvPicPr>
              <p:cNvPr id="19" name="Ink 18"/>
              <p:cNvPicPr/>
              <p:nvPr/>
            </p:nvPicPr>
            <p:blipFill>
              <a:blip r:embed="rId20"/>
              <a:stretch>
                <a:fillRect/>
              </a:stretch>
            </p:blipFill>
            <p:spPr>
              <a:xfrm>
                <a:off x="2340000" y="1629000"/>
                <a:ext cx="8820360" cy="2387520"/>
              </a:xfrm>
              <a:prstGeom prst="rect">
                <a:avLst/>
              </a:prstGeom>
            </p:spPr>
          </p:pic>
        </mc:Fallback>
      </mc:AlternateContent>
    </p:spTree>
    <p:extLst>
      <p:ext uri="{BB962C8B-B14F-4D97-AF65-F5344CB8AC3E}">
        <p14:creationId xmlns:p14="http://schemas.microsoft.com/office/powerpoint/2010/main" val="2883036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2403</Words>
  <Application>Microsoft Office PowerPoint</Application>
  <PresentationFormat>Widescreen</PresentationFormat>
  <Paragraphs>152</Paragraphs>
  <Slides>57</Slides>
  <Notes>4</Notes>
  <HiddenSlides>14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PowerPoint Presentation</vt:lpstr>
      <vt:lpstr>Inferential Statistics</vt:lpstr>
      <vt:lpstr>Introduction</vt:lpstr>
      <vt:lpstr>Importance of Hypothesis</vt:lpstr>
      <vt:lpstr>Null and Alternative Hypothesis</vt:lpstr>
      <vt:lpstr>PowerPoint Presentation</vt:lpstr>
      <vt:lpstr>PowerPoint Presentation</vt:lpstr>
      <vt:lpstr>PowerPoint Presentation</vt:lpstr>
      <vt:lpstr>Hypothesis Tests and Their Tails</vt:lpstr>
      <vt:lpstr>PowerPoint Presentation</vt:lpstr>
      <vt:lpstr>Deciding Whether to Reject the Null Hypothesis:</vt:lpstr>
      <vt:lpstr>PowerPoint Presentation</vt:lpstr>
      <vt:lpstr>Two-tailed Hypothesis Tests</vt:lpstr>
      <vt:lpstr>PowerPoint Presentation</vt:lpstr>
      <vt:lpstr>One-Tailed Hypothesis Test</vt:lpstr>
      <vt:lpstr>PowerPoint Presentation</vt:lpstr>
      <vt:lpstr>PowerPoint Presentation</vt:lpstr>
      <vt:lpstr>Type I and Type II Errors</vt:lpstr>
      <vt:lpstr>Type I and Type II Errors</vt:lpstr>
      <vt:lpstr>Critical Values/Region</vt:lpstr>
      <vt:lpstr>How to calculate critical value?</vt:lpstr>
      <vt:lpstr>Locating a Critical Value</vt:lpstr>
      <vt:lpstr>PowerPoint Presentation</vt:lpstr>
      <vt:lpstr>General Steps of Hypothesis Testing</vt:lpstr>
      <vt:lpstr>One Sample Mean When the Population Parameters are Known</vt:lpstr>
      <vt:lpstr>PowerPoint Presentation</vt:lpstr>
      <vt:lpstr>PowerPoint Presentation</vt:lpstr>
      <vt:lpstr>PowerPoint Presentation</vt:lpstr>
      <vt:lpstr>PowerPoint Presentation</vt:lpstr>
      <vt:lpstr>PowerPoint Presentation</vt:lpstr>
      <vt:lpstr>Interpreting a p- value</vt:lpstr>
      <vt:lpstr>PowerPoint Presentation</vt:lpstr>
      <vt:lpstr>PowerPoint Presentation</vt:lpstr>
      <vt:lpstr>PowerPoint Presentation</vt:lpstr>
      <vt:lpstr>Hypothesis Tests When You Don’t Know Your Population Parameters</vt:lpstr>
      <vt:lpstr>PowerPoint Presentation</vt:lpstr>
      <vt:lpstr>PowerPoint Presentation</vt:lpstr>
      <vt:lpstr>PowerPoint Presentation</vt:lpstr>
      <vt:lpstr>T-Test for One Sample Mean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 in Porportion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dc:title>
  <dc:creator>User</dc:creator>
  <cp:lastModifiedBy>Agrawal Shanu (RBEI/EDS1-PJ-AI-S2)</cp:lastModifiedBy>
  <cp:revision>105</cp:revision>
  <dcterms:created xsi:type="dcterms:W3CDTF">2019-04-18T05:24:19Z</dcterms:created>
  <dcterms:modified xsi:type="dcterms:W3CDTF">2019-12-22T10:49:29Z</dcterms:modified>
</cp:coreProperties>
</file>