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00" r:id="rId2"/>
    <p:sldId id="280" r:id="rId3"/>
    <p:sldId id="281" r:id="rId4"/>
    <p:sldId id="282" r:id="rId5"/>
    <p:sldId id="286" r:id="rId6"/>
    <p:sldId id="287" r:id="rId7"/>
    <p:sldId id="288" r:id="rId8"/>
    <p:sldId id="283" r:id="rId9"/>
    <p:sldId id="289" r:id="rId10"/>
    <p:sldId id="284" r:id="rId11"/>
    <p:sldId id="285" r:id="rId12"/>
    <p:sldId id="290" r:id="rId13"/>
    <p:sldId id="291" r:id="rId14"/>
    <p:sldId id="292" r:id="rId15"/>
    <p:sldId id="257" r:id="rId16"/>
    <p:sldId id="258" r:id="rId17"/>
    <p:sldId id="259" r:id="rId18"/>
    <p:sldId id="260" r:id="rId19"/>
    <p:sldId id="261" r:id="rId20"/>
    <p:sldId id="262" r:id="rId21"/>
    <p:sldId id="265" r:id="rId22"/>
    <p:sldId id="266" r:id="rId23"/>
    <p:sldId id="267" r:id="rId24"/>
    <p:sldId id="293" r:id="rId25"/>
    <p:sldId id="294" r:id="rId26"/>
    <p:sldId id="301" r:id="rId27"/>
    <p:sldId id="269" r:id="rId28"/>
    <p:sldId id="279" r:id="rId29"/>
    <p:sldId id="298" r:id="rId30"/>
    <p:sldId id="299" r:id="rId31"/>
    <p:sldId id="295" r:id="rId32"/>
    <p:sldId id="296" r:id="rId33"/>
    <p:sldId id="263" r:id="rId34"/>
    <p:sldId id="264" r:id="rId35"/>
    <p:sldId id="272" r:id="rId36"/>
    <p:sldId id="274" r:id="rId37"/>
    <p:sldId id="302" r:id="rId38"/>
    <p:sldId id="278" r:id="rId39"/>
    <p:sldId id="270" r:id="rId40"/>
    <p:sldId id="297" r:id="rId41"/>
    <p:sldId id="273" r:id="rId42"/>
    <p:sldId id="275" r:id="rId43"/>
    <p:sldId id="276" r:id="rId44"/>
    <p:sldId id="27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8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345EF-7948-4956-82C4-7C0971B9F20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5276B9-5FA8-473D-B8AE-1EDCD6E81530}">
      <dgm:prSet phldrT="[Text]"/>
      <dgm:spPr/>
      <dgm:t>
        <a:bodyPr/>
        <a:lstStyle/>
        <a:p>
          <a:r>
            <a:rPr lang="en-US" dirty="0" smtClean="0"/>
            <a:t>Discrete Probability Distribution </a:t>
          </a:r>
          <a:endParaRPr lang="en-US" dirty="0"/>
        </a:p>
      </dgm:t>
    </dgm:pt>
    <dgm:pt modelId="{55572CE3-FF6B-4ECB-9734-3C89AFC7C2E7}" type="parTrans" cxnId="{0DD90093-071B-4F7C-9AC6-E84E3CADBB6A}">
      <dgm:prSet/>
      <dgm:spPr/>
      <dgm:t>
        <a:bodyPr/>
        <a:lstStyle/>
        <a:p>
          <a:endParaRPr lang="en-US"/>
        </a:p>
      </dgm:t>
    </dgm:pt>
    <dgm:pt modelId="{A5A60F7F-3EAC-415E-A094-62D86072BB6E}" type="sibTrans" cxnId="{0DD90093-071B-4F7C-9AC6-E84E3CADBB6A}">
      <dgm:prSet/>
      <dgm:spPr/>
      <dgm:t>
        <a:bodyPr/>
        <a:lstStyle/>
        <a:p>
          <a:endParaRPr lang="en-US"/>
        </a:p>
      </dgm:t>
    </dgm:pt>
    <dgm:pt modelId="{4C3755CC-2EA6-4DF7-B456-DED77AD20D61}">
      <dgm:prSet phldrT="[Text]"/>
      <dgm:spPr/>
      <dgm:t>
        <a:bodyPr/>
        <a:lstStyle/>
        <a:p>
          <a:r>
            <a:rPr lang="en-US" dirty="0" smtClean="0"/>
            <a:t>Bernoulli Distribution (random variable has only two outcomes)</a:t>
          </a:r>
          <a:endParaRPr lang="en-US" dirty="0"/>
        </a:p>
      </dgm:t>
    </dgm:pt>
    <dgm:pt modelId="{ACC57B3F-EB20-4662-AA30-5A6317B9F93F}" type="parTrans" cxnId="{65E06FDE-A404-4B2C-A3A9-3EC9926A74DC}">
      <dgm:prSet/>
      <dgm:spPr/>
      <dgm:t>
        <a:bodyPr/>
        <a:lstStyle/>
        <a:p>
          <a:endParaRPr lang="en-US"/>
        </a:p>
      </dgm:t>
    </dgm:pt>
    <dgm:pt modelId="{20C9EF40-C708-4584-8B19-9EB5EA332D9F}" type="sibTrans" cxnId="{65E06FDE-A404-4B2C-A3A9-3EC9926A74DC}">
      <dgm:prSet/>
      <dgm:spPr/>
      <dgm:t>
        <a:bodyPr/>
        <a:lstStyle/>
        <a:p>
          <a:endParaRPr lang="en-US"/>
        </a:p>
      </dgm:t>
    </dgm:pt>
    <dgm:pt modelId="{CEECA4C8-72A7-421D-A6BA-CCC79DBFFC5C}">
      <dgm:prSet phldrT="[Text]"/>
      <dgm:spPr/>
      <dgm:t>
        <a:bodyPr/>
        <a:lstStyle/>
        <a:p>
          <a:r>
            <a:rPr lang="en-US" dirty="0" smtClean="0"/>
            <a:t>Binomial Distribution (random variable is sequence of trial of have two outcomes) </a:t>
          </a:r>
          <a:endParaRPr lang="en-US" dirty="0"/>
        </a:p>
      </dgm:t>
    </dgm:pt>
    <dgm:pt modelId="{876CE2EA-FB79-4ACB-9BBD-DBDFFEC480A0}" type="parTrans" cxnId="{4158E2C2-A054-4629-89FA-DA956D6F3EDC}">
      <dgm:prSet/>
      <dgm:spPr/>
      <dgm:t>
        <a:bodyPr/>
        <a:lstStyle/>
        <a:p>
          <a:endParaRPr lang="en-US"/>
        </a:p>
      </dgm:t>
    </dgm:pt>
    <dgm:pt modelId="{0BF9F244-9A40-4B8D-B04F-E7F6B8FBD3C4}" type="sibTrans" cxnId="{4158E2C2-A054-4629-89FA-DA956D6F3EDC}">
      <dgm:prSet/>
      <dgm:spPr/>
      <dgm:t>
        <a:bodyPr/>
        <a:lstStyle/>
        <a:p>
          <a:endParaRPr lang="en-US"/>
        </a:p>
      </dgm:t>
    </dgm:pt>
    <dgm:pt modelId="{47AD3A36-32D0-46E5-84AB-0E37BA122111}">
      <dgm:prSet phldrT="[Text]"/>
      <dgm:spPr/>
      <dgm:t>
        <a:bodyPr/>
        <a:lstStyle/>
        <a:p>
          <a:r>
            <a:rPr lang="en-US" dirty="0" smtClean="0"/>
            <a:t>Continuous Probability Distribution</a:t>
          </a:r>
          <a:endParaRPr lang="en-US" dirty="0"/>
        </a:p>
      </dgm:t>
    </dgm:pt>
    <dgm:pt modelId="{A11B3200-4EE5-4C67-ADDC-95F094F5F204}" type="parTrans" cxnId="{0CB62FE9-FDAC-494F-B34B-7605BCF264B5}">
      <dgm:prSet/>
      <dgm:spPr/>
      <dgm:t>
        <a:bodyPr/>
        <a:lstStyle/>
        <a:p>
          <a:endParaRPr lang="en-US"/>
        </a:p>
      </dgm:t>
    </dgm:pt>
    <dgm:pt modelId="{046563FD-BD02-404B-A07F-CDB44964EFE5}" type="sibTrans" cxnId="{0CB62FE9-FDAC-494F-B34B-7605BCF264B5}">
      <dgm:prSet/>
      <dgm:spPr/>
      <dgm:t>
        <a:bodyPr/>
        <a:lstStyle/>
        <a:p>
          <a:endParaRPr lang="en-US"/>
        </a:p>
      </dgm:t>
    </dgm:pt>
    <dgm:pt modelId="{8DFD6456-8CDB-4965-8BF6-F8C1FFF2E77E}">
      <dgm:prSet phldrT="[Text]"/>
      <dgm:spPr/>
      <dgm:t>
        <a:bodyPr/>
        <a:lstStyle/>
        <a:p>
          <a:r>
            <a:rPr lang="en-US" dirty="0" smtClean="0"/>
            <a:t>Uniform Distribution (equal probability for all outcomes)            </a:t>
          </a:r>
          <a:endParaRPr lang="en-US" dirty="0"/>
        </a:p>
      </dgm:t>
    </dgm:pt>
    <dgm:pt modelId="{18C8E767-6929-49A8-BC5C-09F7DB3F35F3}" type="parTrans" cxnId="{DDAA88AA-04B4-4987-8C05-957FB64F31AE}">
      <dgm:prSet/>
      <dgm:spPr/>
      <dgm:t>
        <a:bodyPr/>
        <a:lstStyle/>
        <a:p>
          <a:endParaRPr lang="en-US"/>
        </a:p>
      </dgm:t>
    </dgm:pt>
    <dgm:pt modelId="{8E041242-BECB-4D98-A0C9-8274F73CF55C}" type="sibTrans" cxnId="{DDAA88AA-04B4-4987-8C05-957FB64F31AE}">
      <dgm:prSet/>
      <dgm:spPr/>
      <dgm:t>
        <a:bodyPr/>
        <a:lstStyle/>
        <a:p>
          <a:endParaRPr lang="en-US"/>
        </a:p>
      </dgm:t>
    </dgm:pt>
    <dgm:pt modelId="{193350EE-0E72-4955-B49C-31D0211AC6CD}">
      <dgm:prSet phldrT="[Text]"/>
      <dgm:spPr/>
      <dgm:t>
        <a:bodyPr/>
        <a:lstStyle/>
        <a:p>
          <a:r>
            <a:rPr lang="en-US" dirty="0" smtClean="0"/>
            <a:t>Normal Distribution</a:t>
          </a:r>
          <a:endParaRPr lang="en-US" dirty="0"/>
        </a:p>
      </dgm:t>
    </dgm:pt>
    <dgm:pt modelId="{3CEBD496-2EE1-4472-BE86-B7974BC975C9}" type="parTrans" cxnId="{68FAF3A6-E028-49C4-8EB3-3CFC030FD69B}">
      <dgm:prSet/>
      <dgm:spPr/>
      <dgm:t>
        <a:bodyPr/>
        <a:lstStyle/>
        <a:p>
          <a:endParaRPr lang="en-US"/>
        </a:p>
      </dgm:t>
    </dgm:pt>
    <dgm:pt modelId="{3E1D8BF7-DFF8-4936-B9F6-E0520709C576}" type="sibTrans" cxnId="{68FAF3A6-E028-49C4-8EB3-3CFC030FD69B}">
      <dgm:prSet/>
      <dgm:spPr/>
      <dgm:t>
        <a:bodyPr/>
        <a:lstStyle/>
        <a:p>
          <a:endParaRPr lang="en-US"/>
        </a:p>
      </dgm:t>
    </dgm:pt>
    <dgm:pt modelId="{F46A5CEE-DDAF-41AC-A312-5375A78CA78E}">
      <dgm:prSet phldrT="[Text]"/>
      <dgm:spPr/>
      <dgm:t>
        <a:bodyPr/>
        <a:lstStyle/>
        <a:p>
          <a:r>
            <a:rPr lang="en-US" dirty="0" smtClean="0"/>
            <a:t>Poisson Distribution (number of events in a time interval) </a:t>
          </a:r>
          <a:endParaRPr lang="en-US" dirty="0"/>
        </a:p>
      </dgm:t>
    </dgm:pt>
    <dgm:pt modelId="{ED816540-C99C-44C5-9DED-000B6FE58C45}" type="parTrans" cxnId="{5817DBA3-51D4-4A66-9401-9DA1CDB1FC00}">
      <dgm:prSet/>
      <dgm:spPr/>
      <dgm:t>
        <a:bodyPr/>
        <a:lstStyle/>
        <a:p>
          <a:endParaRPr lang="en-US"/>
        </a:p>
      </dgm:t>
    </dgm:pt>
    <dgm:pt modelId="{20E97F1F-5913-4E5F-88DD-49B7E4764066}" type="sibTrans" cxnId="{5817DBA3-51D4-4A66-9401-9DA1CDB1FC00}">
      <dgm:prSet/>
      <dgm:spPr/>
      <dgm:t>
        <a:bodyPr/>
        <a:lstStyle/>
        <a:p>
          <a:endParaRPr lang="en-US"/>
        </a:p>
      </dgm:t>
    </dgm:pt>
    <dgm:pt modelId="{1F18CCD1-A6EC-4AF0-9D53-6EFF8C1CD198}">
      <dgm:prSet phldrT="[Text]"/>
      <dgm:spPr/>
      <dgm:t>
        <a:bodyPr/>
        <a:lstStyle/>
        <a:p>
          <a:r>
            <a:rPr lang="en-US" dirty="0" smtClean="0"/>
            <a:t>Exponential Distribution (time between two events) </a:t>
          </a:r>
          <a:endParaRPr lang="en-US" dirty="0"/>
        </a:p>
      </dgm:t>
    </dgm:pt>
    <dgm:pt modelId="{0A91A0FE-832D-48BC-AB72-F74C90EC4D6B}" type="parTrans" cxnId="{DD595AEC-9927-4DCA-908C-58B5AC3A55FF}">
      <dgm:prSet/>
      <dgm:spPr/>
      <dgm:t>
        <a:bodyPr/>
        <a:lstStyle/>
        <a:p>
          <a:endParaRPr lang="en-US"/>
        </a:p>
      </dgm:t>
    </dgm:pt>
    <dgm:pt modelId="{C85CAAA9-55F9-4BCE-AE7D-C0098762BD6B}" type="sibTrans" cxnId="{DD595AEC-9927-4DCA-908C-58B5AC3A55FF}">
      <dgm:prSet/>
      <dgm:spPr/>
      <dgm:t>
        <a:bodyPr/>
        <a:lstStyle/>
        <a:p>
          <a:endParaRPr lang="en-US"/>
        </a:p>
      </dgm:t>
    </dgm:pt>
    <dgm:pt modelId="{154168CC-11FB-4921-9FC1-2DC666BBFEF1}" type="pres">
      <dgm:prSet presAssocID="{2FB345EF-7948-4956-82C4-7C0971B9F2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AD4427-35EC-426D-A9AF-3EA37AF8E799}" type="pres">
      <dgm:prSet presAssocID="{B35276B9-5FA8-473D-B8AE-1EDCD6E81530}" presName="linNode" presStyleCnt="0"/>
      <dgm:spPr/>
    </dgm:pt>
    <dgm:pt modelId="{5B281467-237C-497C-B681-5E6301B6C891}" type="pres">
      <dgm:prSet presAssocID="{B35276B9-5FA8-473D-B8AE-1EDCD6E81530}" presName="parentText" presStyleLbl="node1" presStyleIdx="0" presStyleCnt="2" custScaleX="631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BFBAEE-314F-494F-8CC6-A15C9893D237}" type="pres">
      <dgm:prSet presAssocID="{B35276B9-5FA8-473D-B8AE-1EDCD6E81530}" presName="descendantText" presStyleLbl="alignAccFollowNode1" presStyleIdx="0" presStyleCnt="2" custScaleX="1504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B6A6E-07F6-403F-97FD-0451BBB06774}" type="pres">
      <dgm:prSet presAssocID="{A5A60F7F-3EAC-415E-A094-62D86072BB6E}" presName="sp" presStyleCnt="0"/>
      <dgm:spPr/>
    </dgm:pt>
    <dgm:pt modelId="{2D932C13-CB0F-40A8-9F61-CEC795A825C0}" type="pres">
      <dgm:prSet presAssocID="{47AD3A36-32D0-46E5-84AB-0E37BA122111}" presName="linNode" presStyleCnt="0"/>
      <dgm:spPr/>
    </dgm:pt>
    <dgm:pt modelId="{CD88DAF9-C820-4550-A76F-A2260C8EE7F7}" type="pres">
      <dgm:prSet presAssocID="{47AD3A36-32D0-46E5-84AB-0E37BA122111}" presName="parentText" presStyleLbl="node1" presStyleIdx="1" presStyleCnt="2" custScaleX="509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54B3B4-50EF-4622-B2D2-B2E23EDF99FC}" type="pres">
      <dgm:prSet presAssocID="{47AD3A36-32D0-46E5-84AB-0E37BA122111}" presName="descendantText" presStyleLbl="alignAccFollowNode1" presStyleIdx="1" presStyleCnt="2" custScaleX="118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E1CAB1-9A3D-4A63-89FE-D2FE030A0DF4}" type="presOf" srcId="{8DFD6456-8CDB-4965-8BF6-F8C1FFF2E77E}" destId="{5654B3B4-50EF-4622-B2D2-B2E23EDF99FC}" srcOrd="0" destOrd="0" presId="urn:microsoft.com/office/officeart/2005/8/layout/vList5"/>
    <dgm:cxn modelId="{10EDA005-0EC5-4912-BB93-1010847997C2}" type="presOf" srcId="{B35276B9-5FA8-473D-B8AE-1EDCD6E81530}" destId="{5B281467-237C-497C-B681-5E6301B6C891}" srcOrd="0" destOrd="0" presId="urn:microsoft.com/office/officeart/2005/8/layout/vList5"/>
    <dgm:cxn modelId="{040832E9-598B-4498-B781-E3FC4013B21F}" type="presOf" srcId="{2FB345EF-7948-4956-82C4-7C0971B9F204}" destId="{154168CC-11FB-4921-9FC1-2DC666BBFEF1}" srcOrd="0" destOrd="0" presId="urn:microsoft.com/office/officeart/2005/8/layout/vList5"/>
    <dgm:cxn modelId="{DDAA88AA-04B4-4987-8C05-957FB64F31AE}" srcId="{47AD3A36-32D0-46E5-84AB-0E37BA122111}" destId="{8DFD6456-8CDB-4965-8BF6-F8C1FFF2E77E}" srcOrd="0" destOrd="0" parTransId="{18C8E767-6929-49A8-BC5C-09F7DB3F35F3}" sibTransId="{8E041242-BECB-4D98-A0C9-8274F73CF55C}"/>
    <dgm:cxn modelId="{463ACDDD-DACC-482D-857A-47A7EE76E735}" type="presOf" srcId="{CEECA4C8-72A7-421D-A6BA-CCC79DBFFC5C}" destId="{CCBFBAEE-314F-494F-8CC6-A15C9893D237}" srcOrd="0" destOrd="1" presId="urn:microsoft.com/office/officeart/2005/8/layout/vList5"/>
    <dgm:cxn modelId="{EB514836-0CBC-43F4-A70A-CE8F673BC39D}" type="presOf" srcId="{47AD3A36-32D0-46E5-84AB-0E37BA122111}" destId="{CD88DAF9-C820-4550-A76F-A2260C8EE7F7}" srcOrd="0" destOrd="0" presId="urn:microsoft.com/office/officeart/2005/8/layout/vList5"/>
    <dgm:cxn modelId="{DD595AEC-9927-4DCA-908C-58B5AC3A55FF}" srcId="{47AD3A36-32D0-46E5-84AB-0E37BA122111}" destId="{1F18CCD1-A6EC-4AF0-9D53-6EFF8C1CD198}" srcOrd="1" destOrd="0" parTransId="{0A91A0FE-832D-48BC-AB72-F74C90EC4D6B}" sibTransId="{C85CAAA9-55F9-4BCE-AE7D-C0098762BD6B}"/>
    <dgm:cxn modelId="{68FAF3A6-E028-49C4-8EB3-3CFC030FD69B}" srcId="{47AD3A36-32D0-46E5-84AB-0E37BA122111}" destId="{193350EE-0E72-4955-B49C-31D0211AC6CD}" srcOrd="2" destOrd="0" parTransId="{3CEBD496-2EE1-4472-BE86-B7974BC975C9}" sibTransId="{3E1D8BF7-DFF8-4936-B9F6-E0520709C576}"/>
    <dgm:cxn modelId="{65E06FDE-A404-4B2C-A3A9-3EC9926A74DC}" srcId="{B35276B9-5FA8-473D-B8AE-1EDCD6E81530}" destId="{4C3755CC-2EA6-4DF7-B456-DED77AD20D61}" srcOrd="0" destOrd="0" parTransId="{ACC57B3F-EB20-4662-AA30-5A6317B9F93F}" sibTransId="{20C9EF40-C708-4584-8B19-9EB5EA332D9F}"/>
    <dgm:cxn modelId="{71AFEDF0-112F-4B49-8464-50AC1628C1F6}" type="presOf" srcId="{F46A5CEE-DDAF-41AC-A312-5375A78CA78E}" destId="{CCBFBAEE-314F-494F-8CC6-A15C9893D237}" srcOrd="0" destOrd="2" presId="urn:microsoft.com/office/officeart/2005/8/layout/vList5"/>
    <dgm:cxn modelId="{BD98037C-213A-4240-B7FE-BF9B92D09B1F}" type="presOf" srcId="{193350EE-0E72-4955-B49C-31D0211AC6CD}" destId="{5654B3B4-50EF-4622-B2D2-B2E23EDF99FC}" srcOrd="0" destOrd="2" presId="urn:microsoft.com/office/officeart/2005/8/layout/vList5"/>
    <dgm:cxn modelId="{0CB62FE9-FDAC-494F-B34B-7605BCF264B5}" srcId="{2FB345EF-7948-4956-82C4-7C0971B9F204}" destId="{47AD3A36-32D0-46E5-84AB-0E37BA122111}" srcOrd="1" destOrd="0" parTransId="{A11B3200-4EE5-4C67-ADDC-95F094F5F204}" sibTransId="{046563FD-BD02-404B-A07F-CDB44964EFE5}"/>
    <dgm:cxn modelId="{0DD90093-071B-4F7C-9AC6-E84E3CADBB6A}" srcId="{2FB345EF-7948-4956-82C4-7C0971B9F204}" destId="{B35276B9-5FA8-473D-B8AE-1EDCD6E81530}" srcOrd="0" destOrd="0" parTransId="{55572CE3-FF6B-4ECB-9734-3C89AFC7C2E7}" sibTransId="{A5A60F7F-3EAC-415E-A094-62D86072BB6E}"/>
    <dgm:cxn modelId="{556EE4E8-C8B9-49CC-AE54-E0C19800403E}" type="presOf" srcId="{1F18CCD1-A6EC-4AF0-9D53-6EFF8C1CD198}" destId="{5654B3B4-50EF-4622-B2D2-B2E23EDF99FC}" srcOrd="0" destOrd="1" presId="urn:microsoft.com/office/officeart/2005/8/layout/vList5"/>
    <dgm:cxn modelId="{5817DBA3-51D4-4A66-9401-9DA1CDB1FC00}" srcId="{B35276B9-5FA8-473D-B8AE-1EDCD6E81530}" destId="{F46A5CEE-DDAF-41AC-A312-5375A78CA78E}" srcOrd="2" destOrd="0" parTransId="{ED816540-C99C-44C5-9DED-000B6FE58C45}" sibTransId="{20E97F1F-5913-4E5F-88DD-49B7E4764066}"/>
    <dgm:cxn modelId="{4158E2C2-A054-4629-89FA-DA956D6F3EDC}" srcId="{B35276B9-5FA8-473D-B8AE-1EDCD6E81530}" destId="{CEECA4C8-72A7-421D-A6BA-CCC79DBFFC5C}" srcOrd="1" destOrd="0" parTransId="{876CE2EA-FB79-4ACB-9BBD-DBDFFEC480A0}" sibTransId="{0BF9F244-9A40-4B8D-B04F-E7F6B8FBD3C4}"/>
    <dgm:cxn modelId="{67FAC712-B8F8-46D2-994A-9A185E4F5AAA}" type="presOf" srcId="{4C3755CC-2EA6-4DF7-B456-DED77AD20D61}" destId="{CCBFBAEE-314F-494F-8CC6-A15C9893D237}" srcOrd="0" destOrd="0" presId="urn:microsoft.com/office/officeart/2005/8/layout/vList5"/>
    <dgm:cxn modelId="{6180567C-5ABD-47E9-B8A4-94867070B082}" type="presParOf" srcId="{154168CC-11FB-4921-9FC1-2DC666BBFEF1}" destId="{85AD4427-35EC-426D-A9AF-3EA37AF8E799}" srcOrd="0" destOrd="0" presId="urn:microsoft.com/office/officeart/2005/8/layout/vList5"/>
    <dgm:cxn modelId="{F0E94EC2-D86C-460B-9E36-419E494E9CB3}" type="presParOf" srcId="{85AD4427-35EC-426D-A9AF-3EA37AF8E799}" destId="{5B281467-237C-497C-B681-5E6301B6C891}" srcOrd="0" destOrd="0" presId="urn:microsoft.com/office/officeart/2005/8/layout/vList5"/>
    <dgm:cxn modelId="{2D401EA6-F112-4EBF-9E94-BBD8A937AD66}" type="presParOf" srcId="{85AD4427-35EC-426D-A9AF-3EA37AF8E799}" destId="{CCBFBAEE-314F-494F-8CC6-A15C9893D237}" srcOrd="1" destOrd="0" presId="urn:microsoft.com/office/officeart/2005/8/layout/vList5"/>
    <dgm:cxn modelId="{133CE905-3358-4F21-9171-448F2DFE8504}" type="presParOf" srcId="{154168CC-11FB-4921-9FC1-2DC666BBFEF1}" destId="{58BB6A6E-07F6-403F-97FD-0451BBB06774}" srcOrd="1" destOrd="0" presId="urn:microsoft.com/office/officeart/2005/8/layout/vList5"/>
    <dgm:cxn modelId="{0C401D71-9AC9-4B2E-82DA-7A2A6950B5C7}" type="presParOf" srcId="{154168CC-11FB-4921-9FC1-2DC666BBFEF1}" destId="{2D932C13-CB0F-40A8-9F61-CEC795A825C0}" srcOrd="2" destOrd="0" presId="urn:microsoft.com/office/officeart/2005/8/layout/vList5"/>
    <dgm:cxn modelId="{DE50271B-4266-41D4-AEE0-0636542EF4E7}" type="presParOf" srcId="{2D932C13-CB0F-40A8-9F61-CEC795A825C0}" destId="{CD88DAF9-C820-4550-A76F-A2260C8EE7F7}" srcOrd="0" destOrd="0" presId="urn:microsoft.com/office/officeart/2005/8/layout/vList5"/>
    <dgm:cxn modelId="{A3ADAC36-750C-4450-AD70-7970D1290EE9}" type="presParOf" srcId="{2D932C13-CB0F-40A8-9F61-CEC795A825C0}" destId="{5654B3B4-50EF-4622-B2D2-B2E23EDF99F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FBAEE-314F-494F-8CC6-A15C9893D237}">
      <dsp:nvSpPr>
        <dsp:cNvPr id="0" name=""/>
        <dsp:cNvSpPr/>
      </dsp:nvSpPr>
      <dsp:spPr>
        <a:xfrm rot="5400000">
          <a:off x="5207348" y="-3053188"/>
          <a:ext cx="1686751" cy="8214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Bernoulli Distribution (random variable has only two outcomes)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Binomial Distribution (random variable is sequence of trial of have two outcomes) 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Poisson Distribution (number of events in a time interval) </a:t>
          </a:r>
          <a:endParaRPr lang="en-US" sz="2300" kern="1200" dirty="0"/>
        </a:p>
      </dsp:txBody>
      <dsp:txXfrm rot="-5400000">
        <a:off x="1943264" y="293236"/>
        <a:ext cx="8132580" cy="1522071"/>
      </dsp:txXfrm>
    </dsp:sp>
    <dsp:sp modelId="{5B281467-237C-497C-B681-5E6301B6C891}">
      <dsp:nvSpPr>
        <dsp:cNvPr id="0" name=""/>
        <dsp:cNvSpPr/>
      </dsp:nvSpPr>
      <dsp:spPr>
        <a:xfrm>
          <a:off x="3157" y="52"/>
          <a:ext cx="1940105" cy="21084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Discrete Probability Distribution </a:t>
          </a:r>
          <a:endParaRPr lang="en-US" sz="2400" kern="1200" dirty="0"/>
        </a:p>
      </dsp:txBody>
      <dsp:txXfrm>
        <a:off x="97865" y="94760"/>
        <a:ext cx="1750689" cy="1919022"/>
      </dsp:txXfrm>
    </dsp:sp>
    <dsp:sp modelId="{5654B3B4-50EF-4622-B2D2-B2E23EDF99FC}">
      <dsp:nvSpPr>
        <dsp:cNvPr id="0" name=""/>
        <dsp:cNvSpPr/>
      </dsp:nvSpPr>
      <dsp:spPr>
        <a:xfrm rot="5400000">
          <a:off x="4879727" y="-589080"/>
          <a:ext cx="1686751" cy="77144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Uniform Distribution (equal probability for all outcomes)            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Exponential Distribution (time between two events) 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Normal Distribution</a:t>
          </a:r>
          <a:endParaRPr lang="en-US" sz="2300" kern="1200" dirty="0"/>
        </a:p>
      </dsp:txBody>
      <dsp:txXfrm rot="-5400000">
        <a:off x="1865890" y="2507097"/>
        <a:ext cx="7632085" cy="1522071"/>
      </dsp:txXfrm>
    </dsp:sp>
    <dsp:sp modelId="{CD88DAF9-C820-4550-A76F-A2260C8EE7F7}">
      <dsp:nvSpPr>
        <dsp:cNvPr id="0" name=""/>
        <dsp:cNvSpPr/>
      </dsp:nvSpPr>
      <dsp:spPr>
        <a:xfrm>
          <a:off x="3157" y="2213913"/>
          <a:ext cx="1862732" cy="21084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Continuous Probability Distribution</a:t>
          </a:r>
          <a:endParaRPr lang="en-US" sz="2400" kern="1200" dirty="0"/>
        </a:p>
      </dsp:txBody>
      <dsp:txXfrm>
        <a:off x="94088" y="2304844"/>
        <a:ext cx="1680870" cy="1926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21T06:01:46.0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21255 10425 0,'17'0'31,"72"0"-31,34-18 16,1218-405 15,-989 334-16,-87 1 1,-18 71 0,-159 17-16,159 0 15,-106 0 1,36 0-16,105 35 31,-141-35-15,35 0-1,-52 0 1,35-18 0,-1-17-1,125 17 1,-142 1-16,194 17 16,-159-18-16,1 18 15,122 0 1,-52 0-1,-123 18-15,88-1 16,-124 1 0,35 17-16,36-35 15,0 0 1,-71 0 0,71 0-1,-71 0-15,-18 0 16,36 0-1,35 0 1,-105-17-16,52 17 16,-53-18-16,0 0 15,36 18 1,-1-17 0,19-19-1,-54 36 188,71 36-203,17 17 16,36-36-16,17 36 16,212-18-1,-35 1 1,-194-19-16,141-17 15,-194 0 1,0 0-16,52 36 16,-34-19-1,70-17 17,-106 0-17,35 0 16,-52 0-15,-53 0-16,87 0 31,-87 0-31,0 0 16,17-17 0,0 17-16,18-18 15,-18 0-15,1 18 16,17-17-1,0-1 1,-18 0-16,18 1 16,-18-1-1,18 0-15,18 18 16,-1-17 15,-35-1-31,36 1 16,-36 17-16,0-18 15,1 0 1,-1 18 0,0 0-1,-17-17 1,17-1 0,-17 0-1,0 18 1</inkml:trace>
  <inkml:trace contextRef="#ctx0" brushRef="#br0" timeOffset="3217.6638">21026 9349 0,'17'0'62,"1"17"-46,70-17-16,71 0 15,35 0-15,141-70 16,-123-1 0,-89 36-1,-17 17 1,-88 1 0,70-19-1,-53 19-15,-17-19 16,52 19-1,-17-54 1,-18 36-16,18-18 16,-35 35-16,-18 1 15,71-54 1,17-52 0,-35 17-16,35-88 15,-53 123 1,0-35-16,18-52 15,0 17 1,-18 70-16,1-35 16,-1 53-1,-17 18-15,35-36 16,-36 19 15,-17 34-31,36-17 16,-36 17-16,17 0 15,-17 1 1,35-19 0,124-122 15,-88 87-15,17 1-1,-35 52-15,0-17 16,-18 17-16,36 0 15,-36-70 251,0 18-266,53-1 16,-35-17-16,53 0 15,-18-18 1,-17 35 15,-36 54-31,18-19 16,-18 1-16,1 17 15,-1 1-15,-17 17 0,17-18 16,88-17 15,-52 17-15,-18 1 0,70 17 15,-52 0-16,17 17 1,-17 1 0,-19 0-1,19 17 1,-36-35-16,18 17 0,35 36 31,18-17-15,-71-19-16,107 19 15,-72-1-15,-17-18 16,88 36 0,18 18-1,-89-36-15,54 36 16,-71-36-16,17 0 16,1 18-1,35 18 1,-53-36-16,17 0 15,18 71 1,-52-71-16,70 1 16,-53 17-1,17-18 1,-52 0 0,70 53-1,-35-52-15,-18-1 16,-17-17-1,17 17 1,-17-17 0,17-1-1,-35 1 1,18-1 0,17 1-16,-18 17 15,19-17 1,-36 0-16,53-18 15,17 35 189,36 0-204,-18 36 15,53-1-15,-17-34 16,-1 34-16,54 1 15,-124-54 1,0 19-16,17-1 16,36 0-1,-88-17 1,87 35 0,-69-36-16,-19 19 15,72-1 1,-89-17-1,35-18-15,-18 17 16,1 1 0,0-1-1,17-17 1,0 18 0,1 0-16,16-1 15,1 1-15,0 0 16,18-18-1,-18 17-15,-36 1 16,36 0 0,-17-18-16,-19 17 0,54 1 15,-18 17 1,0-35 15,-36 18-31,19-1 16,-19 1-16,18-18 15,36 18 1,17 17 0,-53-35-16,36 35 15,-53-35-15,-1 18 16,19-18 0,-19 0-1,1 0-15,0 0 31,-1 0-31,1 0 16,17 0 0,-17 0-1,-1 0 1,1 0 0,0 0-1,-1 0 1</inkml:trace>
  <inkml:trace contextRef="#ctx0" brushRef="#br0" timeOffset="5391.1749">22613 7937 0,'0'36'63,"0"-1"-63,0-17 15,0 35-15,0 52 16,0 37 0,0-90-1,0 72-15,0-71 16,18 0-16,-1 88 31,1 0-15,0-88-16,17 88 15,-17-70-15,17-1 16,0 124 0,36 0-1,-36 18 1,-17-124 0,-1-17-1,18 87 16,-35-140-31,0 0 16,0-1 0,0 1-1,0 17-15,18 18 16,0-18 0,-18 18-1,0-35-15,0 0 16,0-1-1,0 18 1,0-17 0,0 0-1,0-1 1,0 1 0,0 0-1,0-1 1,0 1 31,0 0-32,0-1 1,0 1 0</inkml:trace>
  <inkml:trace contextRef="#ctx0" brushRef="#br0" timeOffset="7341.1428">24712 5539 0,'-18'0'31,"1"0"16,-1 0-47,1 0 15,17 17 1,0 19 0,0 16-1,0 54 1,0-35-1,0-18-15,17 53 16,1-36 0,17 1-16,18 105 15,-18 53 1,-17-88 0,0 106-1,-1-141-15,1-18 16,-18 71-1,53 35 1,-53 53 0,0-141-1,0 0 1,-18 17 0,18-70-16,0 53 15,0-35 1,0-18-16,0 17 15,0 18 1,0 36 0,0-36-1,0 88-15,0-52 16,18-36-16,-18 53 31,0-88-31,0-35 16,0-1-16,0 1 0,0 35 15,17-35 1,1 105 0,-18-17-1,0-53-15,0 17 16,0-34-16,0-1 16,0 18-1,0 35 1,-18-35-16,1 17 15,17-34 1,-18-36-16,18 35 16,0-17-1,0-1 1,0 1 15,-18 17-15,18-17-1,0 17 17,-17 0-17,17 18 1,0-35 0,0 0-1,0-1 32,0 1-47,0 35 16,17-36-1,-17 19 1,0-19 15,0 1-15,0 0-1</inkml:trace>
  <inkml:trace contextRef="#ctx0" brushRef="#br0" timeOffset="8718.3713">25118 11624 0,'17'0'16,"1"0"-1</inkml:trace>
  <inkml:trace contextRef="#ctx0" brushRef="#br0" timeOffset="10220.5195">22701 8731 0,'0'-17'46,"0"-1"-46,0 0 16,36 1-16,-1-1 16,0-17-1,18 17-15,18-17 16,-54 35-16,18-18 16,-17 1-1,0-1 1,-1 18-16,19-35 15,17 35 1,17-36-16,124 1 16,18-53-1,-142 53 1,36-1 0,-53 36-16,-35 0 15,52-17 1,-52-1-16,35 0 15,0 18-15,0-17 0,-18-1 16,106 1 0,88-36-1,-17 35 1,-141 0-16,-18 18 16,-1-17-16,19-1 0,17-17 31,-35 35-16,-18-18-15,-17 0 16,17 18-16,1-17 16,-1 17-16,53-18 15,-17 1 1,-1 17 0,-70-18-1,35 0 1,-17 18-1,0 0 1</inkml:trace>
  <inkml:trace contextRef="#ctx0" brushRef="#br0" timeOffset="11426.4763">23372 7849 0,'0'-17'110,"35"-1"-110,0 18 15,18-35 1,123-36-1,-87 36-15,16 0 16,-16 17-16,16-17 0,-34 17 16,70-35-1,-53 36 1,-17-1 0,-54 0-16,54 1 15,-53 17 1,17 0-1,-17 0 1,-1 0 0,1 0 77,-18-18-30</inkml:trace>
  <inkml:trace contextRef="#ctx0" brushRef="#br0" timeOffset="11778.3734">24042 7108 0</inkml:trace>
  <inkml:trace contextRef="#ctx0" brushRef="#br0" timeOffset="12221.5248">24042 7108 0,'17'0'94,"54"0"-78,-18 0-16,53-17 15,52-1 1,-105 18-16,-17 0 16,-1 0-16,-17 0 15,-1 0-15,19 0 31,-1 0-15,-18 0 15,1 0 79</inkml:trace>
  <inkml:trace contextRef="#ctx0" brushRef="#br0" timeOffset="13875.2776">22931 9419 0,'17'-17'109,"36"-1"-93,35-17-16,0 17 15,71-35 1,-88 35-16,-1 1 15,-17 17-15,0-18 0,194-35 32,106 53 15,-335 0-32,52 0 32,-52 0-47,70 0 47,0 0 0,-53 0 0,18 0 0,-35 0-32,35 0 32,-35-17 0,34 17 0,-34 0-47,17-36 47,-17 36-32,0 0 1,-1 0 0,-17-17 30,18 17-30,-18-18 47,0 0-32,18 1 47</inkml:trace>
  <inkml:trace contextRef="#ctx0" brushRef="#br0" timeOffset="15684.1148">22437 11218 0,'17'0'156,"1"0"-156,0 0 78,-1 0-62,1 0 0,-1 0 30,1 0-30,17 0 0,1 0-1,-1 0 1,-17 0 0,-1 0-1,1 0 1</inkml:trace>
  <inkml:trace contextRef="#ctx0" brushRef="#br0" timeOffset="16569.5866">22807 11024 0,'0'18'110,"0"0"-110,0 17 0,0 0 15,0 53 1,18-35-16,-18-35 16,0 0-16,0-1 15,0 1 1,0-1-16,0 1 16,0 0 15,0-1-16,0 1 1,0 0 31,0-1-16,0 1-15,0 0-1</inkml:trace>
  <inkml:trace contextRef="#ctx0" brushRef="#br0" timeOffset="17129.1398">22966 11430 0,'0'-18'125</inkml:trace>
  <inkml:trace contextRef="#ctx0" brushRef="#br0" timeOffset="18973.4721">23195 11165 0,'18'0'187,"-1"0"-187,1 0 16,17 0-16,-17 0 16,35 0-1,-35 0 1,-1 0 0,1 0 62,-1 0-78,-17 18 31,0 0-15,0 17-16,0 0 31,0 1-31,-17 16 15,-1-16-15,1-19 16,17 36 0,-18-53-1,0 0-15,18 36 16,-17-36-16,-1 17 16,0 18-1,-17 18 1,0-17-16,17-19 15,18 1 1,0 0-16,-35-1 16,52-17 249,1 0-249,0 0 0,-1 0-16,1 0 109,0 0-78,-1 0 16,19 0-31,-1-17-1,-17-1-15,-1 18 16,1 0 0,-1 0-1,1 0 16,0 0-15</inkml:trace>
  <inkml:trace contextRef="#ctx0" brushRef="#br0" timeOffset="20410.179">23618 11095 0,'18'0'141,"0"0"-125,17 0-16,-17 0 15,52 0 1,-35 0 0,-17 0-1,0 0 1,-1 0-1,1 0 1,0 0 0,-1 0-1,1 0 1,-18 17 187,-18 19-187,1-19-16,-1 19 15,18-1-15,-18-17 16,1-1 0,17 1-1,0 0 16,0-1-31,0 1 16,0 17 0,0-17-1,0-1 1,0 19-16,-36 69 16,36-87-16,0 17 15,0 1 1,0-19-1,0 1-15,0 0 32,0-1-32</inkml:trace>
  <inkml:trace contextRef="#ctx0" brushRef="#br0" timeOffset="22027.7998">24977 11148 0,'-18'53'109,"-17"-36"-93,17 36-16,18-17 15,-35 16 1,0 54 0,-18-18-1,35-52 1,18-19 0,0 1-1,0 0 1,0-1 31,0 19-47,18-19 15,-1 18 1,-17-17 0,36 0-1,-19-1 63,18-17-78,1 0 16,-19 0-16,19 0 16,17 0-1,-18 0 1,-18 0-1,1 0-15,0 0 32,-1 0-32,1 0 31,-18-35-31,35-71 16,-35 53-1,0 18 16,0 17-15,0 1 0,0-1-16,0 1 15,0-19-15,0 1 16,-35-36 0,17 19-1,1 34-15,17-17 16,-18 17-16,0 18 15,1-18 1,17 1 0,-18 17 77,1 0-77</inkml:trace>
  <inkml:trace contextRef="#ctx0" brushRef="#br0" timeOffset="33090.0255">19420 12012 0,'18'18'31,"17"-1"-15,36-17-16,405 53 31,-317-17-15,264-19 15,-370-17-31,124 0 47,69 18 15,-193-1-62,212 1 32,-194 0-32,-1-18 15,336 123 17,-53-17 30,-301-106-62,-16 0 16,-19 0-16,19 0 0,34 0 31,318 0 16,-335 0-47,194 18 47,-53 52 0,-88-70-1,106 0 17,-1-53-16,-175 53-47,17 0 15,-18-17-15,-18 17 16,19-18 0,-19 0-16,36 18 15,-35-17 1,17 17-16,18 0 16,-18 0-1,1 0 1,17 0-1,-18 0-15,-18 0 16,36 0 0,-17 0-1,-1 0-15,18-18 16,-35 18-16,17-18 16,-18 18-1,19 0 1,-19 0-1,1 0 1,0 0 0,-1 0-1,1 0 1,35 0 0,-36 0-1,1 0 16,0 0-15,17 0 0</inkml:trace>
  <inkml:trace contextRef="#ctx0" brushRef="#br0" timeOffset="38469.7898">18768 11183 0,'35'0'62,"18"0"-62,0 0 16,0 18-1,194-1 1,-124-17-16,54 0 16,52 0-16,-17 0 0,17 0 15,-53 0-15,-52 0 16,52 0 0,-70 0-1,-88 0-15,52 0 16,-52 0-16,17 0 15,36 18 1,52-18 0,-105 0-16,70 18 15,-70-18 1,-1 0-16,1 0 16,17 0-1,36 0 16,-1 0-15,18 0 0,-35 0-1,-17 0 1,-19 0-16,1 0 16,0 0-1,17 0 1,18-18-1,-18-17-15,18-1 16,-18 36 0,-17 0-16,-1-17 15,19-19 1,-19 36 0,1 0-1,0 0 16,-1 0 204,1 0-235,0 0 31,-1 0-15</inkml:trace>
  <inkml:trace contextRef="#ctx0" brushRef="#br1" timeOffset="88183.7101">27129 6244 0,'0'18'46,"-36"35"-30,19 70 0,-1-88-16,-17 265 31,17-211-15,-88 740 30,71-512 1,35-246-47,0 211 47,0-247-47,0 177 47,18 105 0,-18-246-31,0 88 30,0 176 1,17-106 0,36 89 0,-53-248-47,35 54 31,-35-107-15,0 1-16,0-1 16,36 107 15,-19-18-16,19 17 1,-19-70 0,-17-18-1,0-17 1,0 0 0,0-1-1</inkml:trace>
  <inkml:trace contextRef="#ctx0" brushRef="#br1" timeOffset="88205.0324">27093 10777 0</inkml:trace>
  <inkml:trace contextRef="#ctx0" brushRef="#br1" timeOffset="88982.5589">26970 11465 0,'0'18'15,"0"0"1,-18-1-16,18 36 16,0 53-1,0-36 1,0-52-16</inkml:trace>
  <inkml:trace contextRef="#ctx0" brushRef="#br1" timeOffset="89172.7296">26952 11765 0,'0'53'16,"0"-35"-16,0-1 16,0 1-1,0 0 1,0-1-16,0 1 16,0 0-1,0-1 1,0 1-1,0-1 1</inkml:trace>
  <inkml:trace contextRef="#ctx0" brushRef="#br1" timeOffset="89204.0671">26952 11994 0</inkml:trace>
  <inkml:trace contextRef="#ctx0" brushRef="#br1" timeOffset="89827.451">27305 11730 0</inkml:trace>
  <inkml:trace contextRef="#ctx0" brushRef="#br1" timeOffset="90837.3002">27746 11342 0,'18'-35'63,"-1"-1"-47,19 19-1,-1 17-15,18-36 16,-18 36-1,18-17 1,-35 17-16,17 0 16,0 0-1,-17 0 1,-1 35 0,1 0-1,0-17 1,-18 0-1,0 17 1,0 0-16,-36 0 16,36 1-16,-35-36 15,0 53 1,17-53 0,18 17-16,-35 18 15</inkml:trace>
  <inkml:trace contextRef="#ctx0" brushRef="#br1" timeOffset="91652.225">27587 11836 0,'35'0'109,"-17"0"-109,17 0 16,-17 0-1,17 0-15,18 0 16,35 0 0,-35 0-1,-17 0 1,-1 0 0,0 0-1,0 0 1,1 0 15,-1 0-31,18 0 16,-35 0-16,-1 0 15,18 0 1,-17 0 0,0 0-1,-1 0 16,1 0 16,0 0-31,-1 0 0,1 0-1,0 0-15,17 0 16,-17 0-1,-1 0 1</inkml:trace>
  <inkml:trace contextRef="#ctx0" brushRef="#br1" timeOffset="92811.8729">28205 11536 0,'0'0'0,"-18"0"16,0 0-16,1 0 31,-1 0-31,-17 0 16,17 0 0,-35 17-1,36-17 1,-1 18-1,0-18 1,1 0 0,-1 0-1,18 35 63,-18-35-62,18 18-16,-17 0 0,17-1 16,-18-17-1,0 18 1,18 0-16,0-1 62,-17 1-62,-1-1 32,1 1-17,-1 0 1,18-1 0</inkml:trace>
  <inkml:trace contextRef="#ctx0" brushRef="#br1" timeOffset="94159.0049">28663 11077 0,'35'0'94,"1"-17"-78,-19 17-16,19 0 15,52-18 1,18 18 0,-71 0-1,-17 0 1,-1 0-16,1 0 15,0 0 1,-1 0 0,-17 35 202,-17-17-202,17-1 0,-18 1-16,0 0 15,-17 88 1,0-53 0,17 52-1,0-69-15,1 52 16,-1-53-16,0-35 15,18 35 1,0-17 0,0 0-1,0-1 1,0 1 15</inkml:trace>
  <inkml:trace contextRef="#ctx0" brushRef="#br1" timeOffset="98430.5471">25135 6191 0,'0'18'47,"18"17"-32,0-35-15,-18 35 16,17 18 0,1 18-1,0-1 1,17 54-1,-17-54 1,-1 1 0,1-18-1,17 18 1,-35-54-16,35 89 16,-35-71-1,18 36-15,35 246 47,-53-264-47,0 35 16,0-52-16,0-1 15,18 18 1,-18 35 0,0-53-16,0 54 15,0-37-15,0 1 16,0 0-1,0 0 1,17 35 0,1 1-1,-18 69 1,0-69 0,0 34-1,0-35 1,0 0 15,0 89-15,0 34-1,0-122 1,0-54 0,0 0-1,0-17 1,0 0-1,0-1 251,0 1-188,0-1-78,0 19 16,0 34-16,0-34 15,0 69 1,0-87-16,0 17 16,0-17-1,0 0 1,0-1 0,0 1-1</inkml:trace>
  <inkml:trace contextRef="#ctx0" brushRef="#br1" timeOffset="99958.7189">26123 6703 0,'-17'0'109,"17"17"-93,-18 36-16,0-17 16,18 34-1,0 71 1,0-53-16,0 124 16,0-106-16,18 53 15,0 88 1,-1 0-1,-17-142-15,18 54 16,-18-88-16,0-1 16,0 54-1,17-18 1,-17-71-16,0 53 16,0-53-1,0 18-15,0 35 16,0-17-1,0-18 17,0-35-17,0-1 1,0 1 0,0-1 46,0 1-15,18 17-47,-18-17 16,0 0-1,0-1 1,0 1-1,0 0 17,0-1 30,0 1-62,0 0 16,0 17-1,0-18 1,0 1 0,0 0-1,0-1 1</inkml:trace>
  <inkml:trace contextRef="#ctx0" brushRef="#br1" timeOffset="101766.6838">26688 7020 0,'-18'36'62,"0"-1"-46,-17 0-16,17 0 16,-34 106-1,34-35 1,0-17-1,18-37-15,-17 19 16,17-18-16,0 17 16,0 54-1,17 35 1,-17-18 0,18-53-1,0 18 1,-1 17 15,-17-70-31,35 53 16,-35-53-16,18 18 31,-18-19-15,18 1-1,17 36 1,-35-1-1,0 0 1,0-35 0,0-36-1,0 1 1,0 0 0,0 35-1,0-18-15,18 18 16,-18-18-1,0-17 1,0 17 0,0-17-1,0 17 1,0-17 0,0-1-1,0 1 1,0 0 93,0-1-62,0 18-31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21T06:43:07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23477 14764 0,'18'0'47,"17"-18"-47,71 0 16,35-17-16,212-88 15,-106 87 1,-35 1 15,-18-18-15,17 36 0,-52-1-16,194-35 15,-212 53-15,53-35 16,106-36-1,0 54 1,-177-1-16,124-17 16,-176 17-16,17 18 15,35 0 1,1 0 0,-71 0-16,53 0 15,-54 0 1,1 0-16,106 0 15,18 0 1,-107 0 0,106 0-1,-105 0-15,0 0 16,52 0 0,1 35-1,-89-35-15,71 0 16,-53 0-16,-18 0 15,53 0 1,18 0 0,53 0-1,-106 0 1,-1-17 203,107-1-219,0-17 15,17 35-15,-35-36 16,18 19-16,141-1 16,-176 18-1,-1 0-15,53-17 16,18 17-1,0 0 1,-105 0 15,-36 0-15,-1 0 0,19 0-1,-36 0 1,-17 0-1,0 0 1,-1 0 0,54-18-1,-18 18 1,35 0 0,-35 0-1,0 0-15,0 0 16,-18 0-1,-17 0-15,52 0 16,-35 0 15,-17 0-31,17 18 16,-17-18-16,0 0 16,17 0-1,35 0 1,1 0-1,-18 0 1,-18 0 0,-17 0-1,-1 0 1,1 0 0</inkml:trace>
  <inkml:trace contextRef="#ctx0" brushRef="#br0" timeOffset="3229.8819">23372 14023 0,'17'0'62,"1"0"-62,17 0 0,36 0 16,-1 0-16,18-18 16,71-35-1,-18 18-15,18-35 16,-53 34-1,-36-17-15,124-17 16,-70-1 15,-54 18-31,89-35 16,-106 35-16,0 0 16,35-35-1,-17 0 1,35-36-1,-1-17 1,1-123 0,-18 34-1,-52 142-15,17-123 16,-18 175 0,-17-17-16,-1-35 15,36-18 1,35-88-1,-17 18 1,-1 17 15,1 36-15,0-1 0,-36 54-16,53-89 15,-17 88-15,-36 1 16,71-89-1,-53 71 1,-36 53-16,19-1 16,-19 36-1,-17-17-15,18 17 16,-1-36 0,-17 19-16,18-19 15,0 36 1,-18-17-1,0-18-15,106-1 250,17-52-250,18 35 16,-35-17-16,35-36 31,-35 53-15,-53 35-16,17-17 16,-17 17-16,-17 1 15,16 17 1,1 0-1,-17 0-15,-1 0 16,-17 0-16,-1 0 16,1 0-16,0 0 15,-1 0 1,54 17 0,229 54 15,35-1 31,123 36-15,142 141 0,-371-70 0,54 140 0,-231-246-47,107 87 47,-141-140-32,52 35 32,283 176 0,-229-105 0,-71-89-31,17 18-1,18 0 1,1 17-1,-37-34-15,1 17 16,-17-36 0,-1 1-1,18 35 1,17-18 0,-34-17-16,52 52 15,-35-52-15,-36 0 16,72 17-1,-1 18 1,-53-36-16,71 36 16,-106-35-16,35-18 15,18 53 1,18-18 0,-54-35-16,54 71 203,-1 17-188,19-18-15,69 72 16,-69-54-16,34 18 16,-35-36-1,-52-52 1,-19-1-16,-17 1 15,35 0 1,1-1-16,17 36 31,0-35-15,-18 17 0,-18-35-1,1 18 1,0-18-1,-1 0 1,19 35 0,-19-35-1,1 0 1,0 0 15,-1 0-31</inkml:trace>
  <inkml:trace contextRef="#ctx0" brushRef="#br0" timeOffset="5134.6549">27746 8943 0,'0'53'47,"0"17"-47,-18 124 31,18-35-15,0 88-1,36 318 1,17-230 0,-18-88-1,0-89 1,-17 72 0,-1-1-1,-17-53 1,0-70-1,0-53 17,0-18-17,0 36 1,0 88 0,0 35-1,0-106-15,0 53 16,0-123-16,0 17 15,0 18 1,-17 17 0,17 19-16,0 52 15,-18-53 1,18-18-16,0 36 16,0-53-1,0-17-15,0-19 16,0 1-1,0-1 1,0 1 0,0 53-1,0-1-15,18 71 16,17-17-16,-35-71 16,35 105-1,-17-105 1,-18-17-1,0-19 1,0 1 0,0 0-1,35 17 1,-35-18-16,0 1 16,0 0-1,0-1 1,0 1-1</inkml:trace>
  <inkml:trace contextRef="#ctx0" brushRef="#br0" timeOffset="5157.96">28028 14164 0</inkml:trace>
  <inkml:trace contextRef="#ctx0" brushRef="#br0" timeOffset="8728.6931">27340 14817 0,'0'-36'31,"0"19"0,0-1 63,0 0-78,0 1-1,18 17-15,-18-18 16,0 1-1,0-1 1,53 18-16,-36 0 16,19 0-1,-19 0 1,19 0 0,-19 0-16,1 0 15,0 0 1,-1 0 15,1 0-15,-1 35-1,-17-17 1,0-1 0,0 1-1,0 35 1,0-35-1,-17-1 1,-1 1 15,1 17-15,-1-35 0,0 18-1,1-18 1,-1 0-1,18 17 1,-18-17 0,1 36-1,17-19 48,-18 19-63,0-1 15,18-17 1,0-1-16,0 1 31,0 0-15,0-1 0,0 18-1,53 71 1,0-35-1,-17-36 1,-19 0 0,1-17-1,-1-18 1,19 0 0,-19 0 15,1 0-31,0-18 31,-18 1-31,0-1 31,0 0 1,0-17-17,0-18 1,-18-17-1,0 17 1,-17 0 0,0 18-16,17-36 15,-17 53 1,35-17-16,-35 0 16,35 17-1,-18 1-15,18-1 16,0 0-1,0 1 17,-18 17-17,1 0-15,-19-18 16,19 0-16,-1 18 16,1-17-1,-19 17 1,19 0-1,-1 0 1,0 0 0</inkml:trace>
  <inkml:trace contextRef="#ctx0" brushRef="#br0" timeOffset="10635.4115">27940 14887 0,'18'-17'93,"-1"17"-77,1-18-16,0 18 16,17 0-1,-18 0 1,1 0 0,0 0-1,-18-18 79,0 1-78,-18 17-1,-17 0 1,17 0-1,-17 0 1,17 0 15,1 0-15,52 17 515,0 1-515,0-18-1,1 35 1,-1-17 0,-17-1-1,17-17 1,-53 0 109,1 0-125,-1 0 16,-17 0-16,17 0 15,0 0 1,1 0-1,-18 0 1,17 0 0</inkml:trace>
  <inkml:trace contextRef="#ctx0" brushRef="#br0" timeOffset="12247.5897">27993 14922 0,'0'18'282,"0"0"-204,0-1-78,0 1 15,0 0 1,0-1-16,0 1 16,0 0 93,0-1-93,18 19-1,-1 34 1,18 1 31,-35-54-47,18-17 234,17 0-203,159 18 16,-52 35 0,-90-53 0,-16 53 0,-36-36-32,0 1 1,0 17 15,0 1-15,0-19-16,0 1 16,0-1-16,0 1 15,0 0 1,0-1-1,-18 1 1,0-18 0,1 35-1,-1-35 1,1 0 0,-1 0-1,18 18 16,-35-18-31,-54 35 16,19-35 0,-18 0-1,52 0-15,19 0 16,-1 0 0,0 0-1,1 0-15,-1 0 16,1 0-1</inkml:trace>
  <inkml:trace contextRef="#ctx0" brushRef="#br0" timeOffset="12709.2721">28804 14958 0,'0'0'0,"0"-18"16</inkml:trace>
  <inkml:trace contextRef="#ctx0" brushRef="#br0" timeOffset="14204.5586">28804 14940 0,'-17'18'94,"17"35"-94,-18-36 16,0 19-16,18-19 15,0 1 1,0 0 0,0-1-1,0 18 1,0-17 0,0 17-1,0-17 1,0 17-1,18 18 1,-18-35 15,0-1-15,0 19 0,0-19 15,18-17 0,-1 18-15,-17 0-1,18-1 1,0-17 15,-18 18-31,17-18 16,1 0-1,-1 0 1,1 0 15,0 0 16,-1 0-47,1 0 16,17 0-1,-17 0 1,0 0 0,-1 0-1,1 0 1,0 0 46,-1-18-46,1 18-16,-1-17 16,1 17-1,0 0 1,-1 0 0,-17-18-1,0 0 1,0 1-1,0-1 1,0-17 0,-17-18-1,-19-35 1,19 35-16,-36 0 16,53 18-1,-18 17-15,18 0 16,0 1-1,0-1 1,0 0 15,-17 18 1,-1 0-17,0 0 32,1 0-31,-1 0-1,0 0 17,1 0-17,-1 0 1,0 0-1,1 0 17,-1 0-17,1 0 1,-1 0 0,18-17-1,-35 17 1</inkml:trace>
  <inkml:trace contextRef="#ctx0" brushRef="#br0" timeOffset="17620.2478">30656 11377 0,'0'35'94,"0"18"-78,0-17-16,0 16 15,0-16 1,0-1-16,18 71 16,-18-71-16,18 18 15,-1 106 1,19 35-1,16 0 1,-16-71-16,17 124 16,-36-176-16,19 35 15,-1 35 1,18-35 0,-36-53-16,-17-18 15,0 0 1,0-17-1,18 17 1,0 18-16,-18-18 16,35 89-1,-35-71-15,18-1 16,-1 37 0,1-1-1,-18-35-15,0 17 16,0-34-16,0-19 15,18 71 1,-1-35 0,-17-35-16,0 0 15,0-1 1,0 1-16,0 0 16,0-1 62,0 1-78,0-1 15,0 1 1,0 0 15</inkml:trace>
  <inkml:trace contextRef="#ctx0" brushRef="#br0" timeOffset="19562.4743">30833 14852 0,'-18'0'47,"0"18"-31,1-18-16,-1 0 16,1 0-1,-1 35 1,-17 0-1,35 0 1,-18-35 0,0 36-1,18-19-15,0 1 32,0 0-17,18-1 1,-18 1-1,0 0 1,0-1 0,18 1-1,-1 17 1,-17-17 0,18-18-1,17 0 16,-17 0-31,17 0 16,-17 0 15,-1 0-15,1 0-16,0 0 31,-18-36-15,0 1-1,-36-53 1,1 35 0,17 0-1,1 53 1,17-18-16,-18 1 16,18-1-1,18 53 235,-1 1-250,19 17 16,-36-18-16,35 18 15,-17-18-15,-18 18 16,17-35 0,-17-1-1,0 1 1,0 0 0,0-1-1,0 1 32,0 0-31,0-1-1,0 1 1,0-1 0,0 1 30,0 0-30,0-1 0,0 1-1,0 0 1,-17-1 0,17 1-1,0 0 1,-18-18-1,18 17 1,-18-17-16,-17 0 16,17 0-16,1 0 15,-1 0 1,1 0 0,-1 0-16,0 0 31,1 0-16,-1 0 1,0 0 0,1 0-1</inkml:trace>
  <inkml:trace contextRef="#ctx0" brushRef="#br0" timeOffset="21719.2939">31221 15046 0,'-18'35'172,"1"1"-172,17-19 16,0 18-16,0 1 16,-18-1-1,18-17 1,0-1-16,0 1 15,0 0-15,35-18 266,0 0-250,1 0 31,-36-18 31,0 0-63,-18-88 48,18 71-16,0 18 0,0 34 203,0 1-235,0-1 1,0 1-1,0 17 1,0 1-16,0-1 31,0-17-15,0-1 0,0 1 140,0-1-141,0 19-15,18-1 16,-1 18-16,54 70 31,-71-52-15,18-53 0,-18-1-1,0 1 1,0 0 62</inkml:trace>
  <inkml:trace contextRef="#ctx0" brushRef="#br0" timeOffset="22182.0606">31679 15117 0,'-17'0'15</inkml:trace>
  <inkml:trace contextRef="#ctx0" brushRef="#br0" timeOffset="23594.665">31609 15134 0,'0'0'0,"-18"18"16,1-1 0,-1-17-1,18 18 1,0 0-16,-18-1 16,1-17-16,17 18 15,0 0 1,0 17-1,0-17 1,0 70 0,0-18-1,35 18 1,-17-88-16,-1 36 16,-17-19 15,0 1-31,0 0 15,18-18 48,0 0-32,-1 0-31,1 0 16,17 0-1,0 0 1,18 0 0,-17-36-1,-1 36 1,0-35 0,-17 35-1,-1-35-15,1 17 16,0 18-1,-1-17 1,-17-1-16,0 0 16,0 1 15,0-1-15,0 0-1,0 1 1,0-1-1,-17 18 17,-1 0-17,0 0 1,1 0 0,17-18-1,-18 18 1,-17-17-1,17 17 1,1 0 0,-1 0 31,0 0-32,1-35 1,-1 17-1,0 18 1,18-18 15,0 1 47,-17-1 47,-1 0-109,18 1 0,0-1 15,-18 0-15,1 18-1,17-17 1</inkml:trace>
  <inkml:trace contextRef="#ctx0" brushRef="#br0" timeOffset="29585.6813">30903 12136 0,'18'-18'140,"0"18"-124,-1-18-16,1 1 15,17-1 1,0-17 0,-35 17-1,18 18-15,0-18 16,-1 1 0,1-1-1,17 1 1,1-19-1,-36 19 1,35-1 0,-18 0 15</inkml:trace>
  <inkml:trace contextRef="#ctx0" brushRef="#br0" timeOffset="31065.5136">30956 12841 0,'36'-18'110,"-1"1"-95,18-18-15,-18 17 0,36 0 16,70-35 0,0 0-1,0 36 1,-53-18 0,-17 35-16,34-36 15,-69 36 1,17-17-16,70-19 15,-52 19 1,-18-1 0,0 0-1,-18 18-15,-18-17 16,36-19 0,-35 19-1,17-1 1,-35 1-1,18 17 1,0 0 93</inkml:trace>
  <inkml:trace contextRef="#ctx0" brushRef="#br0" timeOffset="32353.5052">31415 13564 0,'35'0'94,"18"0"-79,0-35-15,18 17 16,70-35 0,-18 18-1,1 0 1,-19 17-1,-52 1-15,53-1 16,-35 0-16,-18 18 16,17-35-1,18 35 1,-35 0 0,18-18-1,-36 18 1,0 0-1,1-35 1,34 35 0,1-17 15,-36 17-15,0 0-1,-17 0-15,17-18 16,-17 0-16,0 18 15,-1 0 1,18-17 0,1 17-1,-19 0 1,1 0 0,0 0 15,-18-18-31,17 0 15,1 18 1,0 0 0,-1 0 15</inkml:trace>
  <inkml:trace contextRef="#ctx0" brushRef="#br0" timeOffset="33730.0401">32015 13899 0,'35'0'94,"18"0"-94,-18 0 0,36 0 15,-1 0 1,-17 0-16,35 0 16,-52 0-16,-1 0 15,18 0 1,0 0 0,-18 0-16,18-17 15,-18-1 1,0 1-16,18 17 15,0-18 1,0-17 15,-18 35-15,-17 0 0,0 0-1,35-36 1,-36 19-1,1-1 1,0 0 0,17-17-1,0 0 1,-17 35 0,-1-18-1,1 1 1,0 17-16,-18-36 15,17 36 1,-17-17-16,36 17 31,-36-18-31,17 18 16,1 0 0,-18-18-1,17 18 1,1 0-1</inkml:trace>
  <inkml:trace contextRef="#ctx0" brushRef="#br0" timeOffset="34899.1392">30992 11906 0,'35'0'47,"53"53"-47,18 18 16,194 87-1,-71-34 1,-176-89-16,-18 0 16,18-17-1,-35-18-15,52 53 16,-17 0-1,35 0 1,-35-18 0,0 36-1,-17-54-15,16 19 16,1 34 0,36 18-1,-54-70-15,35 53 16,-34-36-16,-1 0 15,53 36 1,-35 17 0,-18-53-16,1-17 15,-19 17 1,1-35-16,0 18 16,-1 17-1,36 0 1,-18 1-1,1-1 1,-19-18 0,1 1 15,-18 0-31,35-18 16,-35 17 30</inkml:trace>
  <inkml:trace contextRef="#ctx0" brushRef="#br0" timeOffset="35378.2356">30780 12682 0,'17'0'109,"1"0"-93</inkml:trace>
  <inkml:trace contextRef="#ctx0" brushRef="#br0" timeOffset="36525.3301">30886 12682 0,'35'18'156,"0"17"-156,36 18 16,-1 0 0,89 88-1,-106-106-15,35 18 16,-88-17-16,35-1 15,1-17 1,-1 35 0,0-18-1,36 0 1,-36 18 0,0-35-1,-17-18-15,35 35 16,-18 0-1,18 0-15,35 18 16,-17-17 15,-53-1-31,17-35 16,-18 18-16,1-1 16,0 1-1,17-1 1,18 19-1,0-1 1,-18-17 0,0 17-1,36 18 1,-53-53-16,17 18 16,-17-18-1,-18 17-15,17 1 16,1-18-1,-1 0 1,1 53 0,17-53-16,-17 17 15,0 1 1,-1-18 0,1 0-1,0 0 16,-1 35-15,18 1 0,1-36-1,-1 52 1,0-34 0,1 0-1,-19-1 1,1-17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21T07:08:25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6932 8908 0,'-18'17'94,"1"19"-94,17 16 15,-18-16-15,1 87 16,-1-35 0,18 1-1,0-54 1,0 18-16,0 17 15,0 1-15,0-36 16,35 89 0,-17-1-1,-1-52 1,-17-18 0,0 0-1,0-36 1,18 71-1,0-35 1,-18-35-16,0 17 16,0-17-1,0-1 1,0 1 0</inkml:trace>
  <inkml:trace contextRef="#ctx0" brushRef="#br0" timeOffset="767.0089">7461 9931 0,'0'-18'16,"0"0"15,18 18-15,-18-17-1,123-1 1,54 0 0,-71 1-16,70-1 15,-105 18-15,-19 0 16,19 0-1,0 0 1,-19 0-16,1 0 16,-35 0-1,0 0-15,-1 0 16,19 0 0,-19 0 15</inkml:trace>
  <inkml:trace contextRef="#ctx0" brushRef="#br0" timeOffset="1638.3214">9349 9243 0,'0'53'78,"0"35"-62,0 0-16,-18 18 15,18-18-15,0 18 16,0-71 0,0-17-16,0 17 15,0-17 1,0-1-1,0 1-15,18 0 0,-18-1 16,0 89 0,17-35-1,-17-18 1,0-36-16,0 19 16,0-19-1,0 1 1,0-1-1</inkml:trace>
  <inkml:trace contextRef="#ctx0" brushRef="#br0" timeOffset="2791.4327">9225 9155 0,'18'0'47,"-1"0"-32,1 0 1,0 0-16,35 0 16,-18 0-16,-17 0 15,-1 0-15,1 0 16,-1 0 0,19 0-1,17 0 1,-18 17-1,35 1 1,-52-1 0,0-17-16,-1 0 15,1 0 1,-18 18 31,18 0-32,-18 17 1,0 18 0,0-18-1,0 18-15,-36 35 16,19-70 0,17 0-1,0-1 1,0 1-16,0 0 15,-36-18-15,19 35 16,-18 0 0,-1-17-1,36-1-15,-17-17 16,17 18 0,-18 0-1,-17-1 95</inkml:trace>
  <inkml:trace contextRef="#ctx0" brushRef="#br0" timeOffset="4303.3707">9737 9772 0,'0'18'62,"0"-1"-46,17-17-16,-17 18 15,18-1-15,0 142 32,-1-106-32,1 18 15,-18-54-15,0 19 16,0-19 0,0 1-1,0 0 1,-18-18 109,18-18-125,-17 18 15,17-18-15,-18 1 16,0-1 15,18 0-15,0 1 0,0-19-1,36-16 1,-1 16-1,-18 19-15,-17-19 16,18 36-16,0 0 16,-1-17-1,-17-1 1,0 0-16,36 18 16,-19-17-1,19 17 1,-19 0-16,54 0 31,-54 17-31,36-17 16,-35 0-16,0 0 15,-1 0 1,19 0 0,-19 0-1,1 0 1,-1 0-1,1 18 32,-18 0-31,0-1 0,0 1-1,0 0 1,0-1-1,0 1 1,0 0 0,0-1 31,18 1-47,-18-1 31</inkml:trace>
  <inkml:trace contextRef="#ctx0" brushRef="#br0" timeOffset="5426.8198">10654 10072 0,'18'0'47,"-1"0"-47,1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21T07:14:40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22701 13847 0</inkml:trace>
  <inkml:trace contextRef="#ctx0" brushRef="#br0" timeOffset="1935.6931">21731 14358 0,'18'0'78,"70"0"-62,35 35-16,54-17 15,17-18 1,35 0-16,265 35 16,-247-35-16,-53 36 15,194-19 1,-53 36-1,-211-35-15,-1-1 16,71 1-16,-141 0 16,141-18-1,-18 0 1,36 0 0,-124 0-16,159 0 15,-123-18 1,-1 18-16,124-53 15,53 35 1,-176 1 0,122-1-1,-122 1-15,-18 17 16,141 0 0,-36 0-1,-122 0-15,52 0 16,-88 0-16,0 0 15,52 0 1,-34 0 0,-53 0-16,17 0 15,18 0 204,88 0-219,53 0 16,-18 0-16,-17 0 15,159 0 1,-195 0-16,89 0 16,-124 0-1,0 0-15,71 0 16,0 0-1,-71 0 1,-18 0-16,-17 0 16,18 0-16,-1 0 0,19 0 31,16 0-15,-52 0-16,0 0 15,0 0-15,-18 0 0,18 0 16,0 0-16,-18 0 15,1 0-15,17 0 16,17 0 0,-34 0-16,52 0 15,-18 0-15,-34 0 16,87 35 0,-70-35-1,-18 0-15,18 0 16,-35 0-1,-1 0-15,19 17 16,34-17 0,-52 0-1,17 0 1,-17 0-16,-1 0 0,19 0 16,-1 18-1,0-18 1,-17 0-16,0 0 15,-1 0-15,1 0 0,-1 0 16,19 0 0,-1 0-1,0 18 1,-17-18-16,17 0 16,0 17-1,1 1-15,-1-18 16,-17 0-1,17 0 1,-17 0 15,-1 0-15,1 0 0,0 0-1</inkml:trace>
  <inkml:trace contextRef="#ctx0" brushRef="#br0" timeOffset="5535.5053">21502 13952 0,'35'0'63,"0"0"-47,54 0-16,34 0 15,106 0 1,-123 0-1,-35 0 1,-18 0 0,-18 0-1,71 0 1,-36 0-16,18 0 16,36 0-1,-1 0 1,-87 0-1,-19 0-15,54 0 16,-53 0-16,17 0 16,18-17-1,70-1 1,-70 0-16,88-52 16,-70 35-1,-18-18-15,70-36 16,-52-16-1,-36 69 1,36-17-16,-36 18 16,-18 0-16,72-71 31,52-106-15,-71 124-16,19-88 15,-37 70-15,-16 35 16,34-52-1,18-18 1,-17 0-16,-18 17 16,35-17-16,36-35 0,-36-1 15,35-52 1,1 35 0,-54 71-1,-52 70-15,53-53 16,-36 53-1,0 18-15,71-106 16,35-36 0,-88 107-1,88-89 1,-106 88-16,18-17 16,35 35-1,1-53 1,-1 53-1,-18-17 1,1 17 0,-18 18-1,-36 35-15,1-18 16,0 0-16,17 18 16,0-17-16,18 17 15,0-18 1,18 0-1,-54 18 1,36 0-16,-17 0 16,-1 0-16,18 0 31,0 0-15,0 0-16,17 18 15,-17-18-15,-18 18 16,54-18-1,-19 35 1,-35-17-16,18 35 16,-17-36-16,34 71 15,54 36 1,-19-18 0,-69-53-16,34 17 15,-34-17 1,-1-18-16,53 71 15,106 106 1,106 88 0,-53 0-1,-124-159 17,-52-53-17,-36-53-15,18 18 16,-35-18-16,17 18 15,53 35 1,0 1 0,-35-19-1,-35-34-15,0-36 16,-1 0-16,54 17 219,87 36-219,89 35 15,-17 18-15,17-18 16,-53-17-16,123 88 16,-193-106-1,-54-18-15,18 18 16,-35-18-1,-17-17 1,-19-1 0,36 1-16,0 17 15,-18 0 1,36 18-16,-18 0 16,0-17-16,17-1 15,-34 0-15,34 0 16,-35-17-16,1 17 15,34 1 1,-17-19 0,88 19-1,-35-1 1,53 0 0,17 18-1,-88-35 1,-35-1-16,0 1 15,-17-18 1,-19 0 0,18 0-1,-17 0 1,0 0 0,-1 0-1,1 0 1,0 0-1,-1 0 17,1 0-32,0 0 62,-1 0-31,1 18-31,0-18 16,34 35 0,54-18-1,-35 19 17,-18-19-32,17 1 15,-17 0-15,-18-1 16,107 36 15,-72-18 0,-52-35-31,35 0 47,-36 0-31</inkml:trace>
  <inkml:trace contextRef="#ctx0" brushRef="#br0" timeOffset="7283.999">27023 9543 0,'-18'0'63,"0"-18"-63,1 36 31,-18 52-16,17 54-15,-53 140 16,36 124 0,0-141 15,17-106-31,1 194 16,17-158-16,0-1 15,0 177 1,0-141-1,0-124-15,0-18 16,0 19-16,0 34 0,17 18 16,1 159-1,35-106 1,-53-17 0,0-107-16,0 36 15,0-88 1,0 17-16,0 35 15,0 54 1,0-71 0,0 70-16,0-87 15,0 16-15,0-16 32,-18 17-17,18-18 1,0 18-1,0-18 1,0 0 0,0 1-16,0-19 15,0 1 1,0 0 0,0-1 218,0 1-218,0-1-1,0 1 1,0 0 15,0 17-15,0-17-1,0-1 1,0 1 0,0 0 15</inkml:trace>
  <inkml:trace contextRef="#ctx0" brushRef="#br0" timeOffset="19747.3448">26529 15046 0,'0'18'63,"0"17"-48,0 18-15,0 0 16,35 35 0,-35-18-16,18-34 15,-1 52 1,1-53-16,0 18 15,-18-35 1,0-1 0,0 1 15,0 17-15,0-17-1,0 0 1,17-18-1,-17 35 1,0-17 0</inkml:trace>
  <inkml:trace contextRef="#ctx0" brushRef="#br0" timeOffset="20404.8805">27076 15346 0</inkml:trace>
  <inkml:trace contextRef="#ctx0" brushRef="#br0" timeOffset="21753.9332">27252 15064 0,'18'0'109,"17"17"-93,0-17-16,-17 0 16,70 36-1,-35-19 16,-18-17-15,-17 0-16,0 0 16,-1 0-1,1 0 17,-1 0-32,-17 18 125,0-1-110,0 1 1,18 0-1,-18-1-15,0 19 16,0 17 0,0-1-1,0-16-15,0 17 16,0-36 0,0 1-16,0 17 15,0-17 1,0-1-16,0 19 15,0-19 1,0 1-16,0 17 16,0-17-1,0 0 17,0-1-17,0 1 1,0 0-1,0-1 1,0 1-16,0-1 31</inkml:trace>
  <inkml:trace contextRef="#ctx0" brushRef="#br0" timeOffset="28312.0841">25153 11518 0,'0'18'141,"0"17"-141,0 18 15,0 0-15,18-18 16,-18 0-16,0 54 16,0-19-16,0 1 15,0-1 1,0-17-1,0-17-15,-18-1 16,18 0 0,0-17-16,-18 70 15,18-18 17,0-17-32,0 18 15,0-18-15,0-18 16,0 53-1,0-17 1,0-18-16,-17 35 16,17-17-16,0-19 15,0 37 1,0-19 0,0-34-1,0-19-15,0 18 16,0-17-1,0 17-15,0 54 16,0-1 0,0-53-1,0 18-15,0-35 16,0-1 0,0 18-1,17 89 1,1 35-1,0-53 1,-18-71 0,0 0-1,0-17-15,0-1 16,0 1 0,0 0-1,0-1 16,0 19 1,0-19-17,0 18-15,0-17 32,0 17-32,0-17 15,0 0 1,0-1-1,0 1 1,0 0 0,0 17-1,0-17 1,0-1 0,0 1-1</inkml:trace>
  <inkml:trace contextRef="#ctx0" brushRef="#br0" timeOffset="30551.5299">23707 13564 0,'0'18'141,"0"0"-141,0-1 15,0 1-15,0-1 16,0 36 0,0-17 15,0-19-16,0 1 1,0 0 0,0 17-1,0 0 1,0 0 0,0 1-16,0-1 15,0-17 1,0-1-16,0 1 15,0 17 1,0 0 0,0-17-1,0 0 17,0-1-17,0 1 1,0 0-1,0-1 1,0 19 0,0-19-1,0 1 1,0-1 0,0 1-1,0 0 16,0-1-15,0 19 0,0-1 15,0-17-31,0 17 16,0-17-16,0 17 31,0-18-16,0 36 1,35 0 0,-35-17-1,0-19 1,0 1 0,0-1-1</inkml:trace>
  <inkml:trace contextRef="#ctx0" brushRef="#br0" timeOffset="31869.123">23177 15311 0,'0'17'94,"0"1"-94,0-1 16,0 19-16,18 17 15,-18-18 1,0 0-16,0-17 15,0-1-15,18 54 32,-1 35-17,-17-88 1,0-1 0,0 1-16,0-1 15,0 1 1,0 0-1</inkml:trace>
  <inkml:trace contextRef="#ctx0" brushRef="#br0" timeOffset="32874.6362">23548 15557 0</inkml:trace>
  <inkml:trace contextRef="#ctx0" brushRef="#br0" timeOffset="34990.2878">23760 15416 0,'0'-17'47,"17"52"93,1 36-124,-18-36 0,17 124-1,-17-71 32,0-71-16,0 1-15,18-18 109,0 0-109,-1 0-16,72 0 47,-72 0-32,71-18 16,54-52 32,-72 70-16,-70-18 93,0 1-140,0-1 0,-18 0 16,18 1 0,-17-1-1,-18-17 1,35 52 250,0 1-251,0 0 1,0-1-1,0 1 1,0 0 47,0 17-48,0-17 1,17-18-16,-17 17 15,0 1 1,0-1 0,0 1 77,18 0-46,-18-1-31,0 1 0,17 17-1,1-17-15,0 0 16,-18-1-16,0 1 31,0-1-15</inkml:trace>
  <inkml:trace contextRef="#ctx0" brushRef="#br0" timeOffset="35014.5943">24289 15998 0</inkml:trace>
  <inkml:trace contextRef="#ctx0" brushRef="#br0" timeOffset="35689.5579">25065 15187 0,'17'35'141,"1"18"-141</inkml:trace>
  <inkml:trace contextRef="#ctx0" brushRef="#br0" timeOffset="35966.1121">25100 15275 0,'18'71'16,"-18"-36"0,0-17-16,0-1 0,0 1 31,0 0-16,0 17 17,0-17-17,0-1 17</inkml:trace>
  <inkml:trace contextRef="#ctx0" brushRef="#br0" timeOffset="36890.4494">25471 15258 0</inkml:trace>
  <inkml:trace contextRef="#ctx0" brushRef="#br0" timeOffset="39059.9151">25982 14940 0,'-35'0'32,"0"0"-17,17 0-15,-53 18 16,18-1 0,18 1-1,0 0 1,17-18-1,-17 35-15,17-35 16,1 18 0,-1-18-1,18 17 48,0 1-1,0 0-46,0-1 15,0 1-15,0-1-16,0 1 31,0 0-15,0-1-1,0 1-15,0 0 16,0-1 15,0 1-31,0 0 31,0-1-15,0 1-16,0-1 31,0 1 1,18 0-17,-1-1 1,-17 1-1,18-18-15,0 0 16,-1 0 15,1 0-15,-1 0 0,1 0-1,0 0 1,-1 0-1,1 0 17,0 0-17,-1 0 1,1 0 0,-36-18 234,1 18-235,17-17-15,-18 17 16,0 0-1,1-18-15,-19 0 16,36 1 0,-17 17-16,-1 0 15,1 0 1,-1 0 31,0 0 47,18-18-79,-17 18-15,17-17 47</inkml:trace>
  <inkml:trace contextRef="#ctx0" brushRef="#br0" timeOffset="40905.0034">23848 13794 0,'17'0'63,"1"0"-63,0 0 15,-1 0 1,19-18-1,17-17 1,-18-1-16,35-34 16,-17 35-1,-17 17-15,69-53 16,-34 1 15,-18 35-31,17-18 16,-52 17-16,0 19 15,-1-1 1,1 0 0,0 1-16,-1 17 15,-17-18-15,18 1 16,0 17 0,-18-18-1,17 0-15,1 1 16,-1 17-1,-17-18-15,36-17 16,-19-1 0,36 1-1,-53 0 1,36 35 15,-19-18-15,-17-17-1,35 35 1,-35-18 0,0 1-1,18 17-15,-18-18 16,0 0 15,0 1 16,18 17-31,-1 0-16,-17-18 15,18 0 1,0 1 15,17-1-15,-17 1-1,17-1 1,-18 0 0,1 1-1,0 17 1,-1 0 0,-17-18 46,0 0-46</inkml:trace>
  <inkml:trace contextRef="#ctx0" brushRef="#br0" timeOffset="42358.5944">24447 12682 0,'18'0'172,"17"-17"-172,-17-19 15,17 19-15,18-1 16,18-35-1,-36 53-15,18-53 16,-18 36 0,1-19-16,-19 36 15,18-17 1,-17-1 15,0-17-15,-1 35-1,1-18 1,0 18 0,-1 0-1,-17-17 32,0-1-31,18 0 46,0 1-30,-18-1-17,17 18 16,1 0-15,-18-18 0,17 1-1,1 17 17,0 0-1,-18-18-31,0 0 15</inkml:trace>
  <inkml:trace contextRef="#ctx0" brushRef="#br0" timeOffset="42373.4721">25118 12188 0</inkml:trace>
  <inkml:trace contextRef="#ctx0" brushRef="#br0" timeOffset="44436.3499">24148 14499 0,'35'0'110,"18"0"-110,0-17 15,0-1 1,17 18 0,-35 0-16,-17 0 15,0 0-15,-1 0 16,1 0-1,0 0 1,-1-18 0,1 1-1,0-1 1,17 0 0,-17 18-1,-1-17 1,1-1-1,-1 18 1,-17-18 0,18 18-16,0-17 15,-1 17-15,19-36 32,17 1-17,-36 0 1,18 17-1,18-17 17,-35 35-32,-18-35 15,18 35-15,-1-18 16,1 0 0,0 1-1,-18-1 1,0 1-1,0-1 1,17 18 0,1 0 77,-18-18-77,17 18 15</inkml:trace>
  <inkml:trace contextRef="#ctx0" brushRef="#br0" timeOffset="50397.363">20832 16827 0,'0'-17'93,"17"17"-77,54-18-16,52 1 16,36-36-16,-36 53 15,230-53 1,-53 35 0,-159 0-1,36 1 1,-19-1-1,-52 1-15,35-1 16,-88 0 0,18 1-16,70-1 15,18 0 17,-1 18-17,-87 0-15,52 0 16,-52 0-16,-36 0 15,71 0 1,-35 0 0,-19 0-16,1 0 15,-17 0-15,-19 18 16,54 0 0,-18-1-1,-18-17-15,18 0 16,-35 0-1,35 0-15,-1 0 16,54 0 0,-88 0-16,176 0 47,-123 0-47,-54 0 15,89 0 1,-88 0-16,52 0 15,-17 0-15,35 0 32,-35 0-17,18 0 1,-18-17 0,17 17-1,-17-18 1,71 18 15,-89 0-15,0 0-1,-17 0 17,-1 0-17,1 0 1,-18-18 78,-18 1-79,1-1-15,-1-17 16,-17 17-16</inkml:trace>
  <inkml:trace contextRef="#ctx0" brushRef="#br0" timeOffset="51774.5658">25082 16192 0,'0'18'94,"0"0"-94,18-1 16,0 19-16,35 34 15,17-34 1,-52-1-1,0-18 1,-1 1 0,1 0-1,-1-1 1,1 1 15,0-18-31,-18 18 16,17-1-1,-17 1-15,36 0 32,-19-1-17,1 1 1,0-1 0,-18 1 15,-18-18 203,-17 18-234,-18-18 0,35 17 16,-17 1-1,0 0 1,17-18 0,0 0-1,1 0 1,-1 0 62,0 0-31,1 17-16,-19 1-31,19 0 16,-1-1-16,-17-17 15,0 18 1,17-1 0,-17 1-1,17-18 1</inkml:trace>
  <inkml:trace contextRef="#ctx0" brushRef="#br0" timeOffset="53344.8301">21114 16545 0,'-18'0'47,"0"0"-31,18 36-1,-35-1-15,0 18 16,-18 0 15,53-36-31,-18 19 16,1-36-16,17 17 15,-18 1 1,0-1 0,1 36-16,17-17 15,0-1-15,0-17 16,0 17 0,0-17-1,0-1 32,35-17 219,-17 0-251,-1 0-15,1 0 16,0 0-16,17 0 31,-17 0-15</inkml:trace>
  <inkml:trace contextRef="#ctx0" brushRef="#br0" timeOffset="55801.5241">20602 17462 0,'18'0'109,"-1"0"-93,1 0-1,0 0 1,52 0-1,1 0 1,-1 0-16,36 0 16,-53 0-16,18 0 15,35-35 1,35 35 0,-71-17-16,36-1 15,-71 18 1,18-18-16,0 18 15,0-17 1,0 17 0,0-18-16,17 18 15,-17 0 1,18 0-16,88-18 31,35 1-15,17 17 15,-140 0-15,0 0-1,-19 0-15,37 0 16,-36 0-16,-18 0 16,53 0-1,-17 0 1,-36 0-16,18 0 15,-18 0 1,-17 0-16,52-18 16,-17 0-1,0 18 17,0 0-1,0 0-16,0 0 1,-36 0 0,1 0-1,0 0 1,-1 0 0,1 0-16,0 0 31,-1 0-31,1 0 31,0 0-31,-1 0 16,1 0 15,-1 0-31</inkml:trace>
  <inkml:trace contextRef="#ctx0" brushRef="#br0" timeOffset="56236.02">23442 16898 0</inkml:trace>
  <inkml:trace contextRef="#ctx0" brushRef="#br0" timeOffset="56866.2302">23442 16898 0,'0'18'125,"-18"-1"-125,18 19 16,0 17-16,0-36 15,0 36 1,0 18 0,0-18-1,0-36 1,0 1 0,0-1-1,0 1 1,0 0-16,0 17 15,0-17 1,0-1-16,0 19 16,0-19-1,0 1-15,18-1 32,0 1-17,-18 0 1,0-1-1,0 1 1,0 0 0,0-1-1,0 1 17</inkml:trace>
  <inkml:trace contextRef="#ctx0" brushRef="#br0" timeOffset="56892.5414">23460 17586 0</inkml:trace>
  <inkml:trace contextRef="#ctx0" brushRef="#br0" timeOffset="58489.2594">23089 17039 0,'18'18'93,"0"-1"-93,17 1 16,18 17-16,-18 1 16,-17-19-16,35 19 15,-36-36 1,-17 17-16,18 1 16,0-1 15,-1 1-16,18 0 1,-35-1 31,0 1-47,18-18 16,-18 18 46,0-1-15,0 1-31,0 0 62,0-1-47,-18-17-31,1 0 16,17 18-16,-18-1 15,1-17 1,-1 0-1,18 18 1,0 0 15,-18-1 1,1-17 30,-1 18-62,18 0 31,0-1-15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21T07:16:19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12365 16722 0,'0'-18'0,"159"-35"31,2381-441 16,-1253 300 0,-1075 194-32,1040 212 32,-1005-159-47,-70 0 0,563-18 47,-210 0-16,-231 1-15,-122-54-16,140 18 16,-105-18-16,0 1 15,229-19 1,-89 19 0,-228-1-16,158 0 15,-105 18 1,-1-35-16,159 0 15,-35-36 1,-177 54 0,107-36-1,-142 0-15,18 18 16,229-71 15,-265 88-31,36 0 16,-53 18-16,18 0 15,52-17 1,18-1 0,-35 1-1,-35 17-15,35 0 16,-89 0 0,36 0-16,35-36 15,89-17 1,-54-17-1,142-18-15,-142 70 16,-70 0-16,88-17 31,-53 35-15,-52 0-16,17 0 16,-18 0-16,-17 0 15,52 0 1,-52 0-16,-1 0 15,1 0 1,0 0 0,-1 0-1,1 0 1</inkml:trace>
  <inkml:trace contextRef="#ctx0" brushRef="#br0" timeOffset="2923.1467">11307 15787 0,'17'0'47,"18"0"-31,107 0-1,175-18 1,-105-35-16,193-35 16,-246 53-16,0 17 15,-36-17-15,89 0 16,-18-18 0,53 0-1,-53-18 1,-106 36-1,53-18 1,-70 18-16,35-18 0,70-88 31,300-300 1,-335 282-17,1 0 1,-54 36-1,-18 52-15,71-140 16,-52 87-16,-1 18 16,71-88-1,-1-17 1,-122 158-16,17-36 16,-18 36-1,-18-17-15,36-18 16,18-18-1,-53 0 1,17 88 0,0-70-1,-35 53-15,18 17 16,17-52 0,-35 34-1,35 1-15,-17 0 16,-18 17-16,18 1 15,-1-19 1,36 19 0,-18-19-16,71-52 15,-35 35 1,-36 0-16,71-35 16,-53 53-1,-18 17 1,36-35-16,-1 18 15,-34 0-15,87-36 16,0 18 15,-52 53-31,0-17 16,-36-1-16,-18 0 16,36 1-1,18-1 1,-18 1-16,17 17 15,-17 0-15,18 0 0,-1 0 16,107 35 0,-36-18-1,0 36 1,-70-35-16,52 53 16,-52-36-1,-18 18-15,88 70 16,17-17-1,-69-18 1,87 177 0,-105-159-16,-19 0 15,19 35 1,0-53 0,17-35 187,71-18-188,17 53-15,71 18 16,194 106 0,-141-71-1,-71-18 1,-141-70-1,-17 0 1,-1-35 0,36 52-1,-53-34-15,71 34 16,-107-35 0,36-17-16,18 35 15,17 0 32,-53-35-47,18-1 16,0 1-16,-18-1 15,36 1 1,-36 0-16,71 17 16,-53-17-16,0-1 15,53 36 1,-36-18-1,36 1 1,-71-1-16,36 0 16,-36-17-16,-17 0 15,52-1 1,1 19 0,-36-1-16,71 0 15,-88 0 1,17-35-16,71 53 15,-53-35 1,0 0 0,17-1-1,-35 1-15,-17-18 16,123 35 31,-17 0-32,-1-35 1,-70 0-16,-18 0 0,18 0 16,18 0-1,17 0 1,0 0 0,-53 0-16,18 18 15,0-18-15,-35 0 16,35 0-1,17 0 1,-34 0 15,-19 0-31,19 0 16,-19 18-16,18-18 16,-17 0-1,0 0 1,-1 0-1,1 0 1,0 0 0</inkml:trace>
  <inkml:trace contextRef="#ctx0" brushRef="#br0" timeOffset="4718.2927">17903 11377 0,'-35'-18'31,"18"18"16,-1 0-32,-17 71 1,17 52 0,-17 54-1,35-1-15,0 36 16,0-89-16,0-34 16,17 158-1,36 176 1,-35-70-1,17-54 1,-35 160 15,0-388-31,0 17 16,0 0 0,0-17-16,0 70 15,0 0 1,0-71-1,0 107 1,-35-89-16,35 18 0,-35 88 31,35-71-15,-18-52-16,0 123 31,18-141-31,0 17 16,0 71-1,0-88-15,0 53 16,0-88-16,0-1 16,0 1-1,0 0 1,0-1-16,0 19 47,0-1-47,0 53 15,0 36 17,0-89-32,0 53 31,0-70-31,0-1 16,0 1 15,0 17-16,0 1 1,0-19 0,0 1-1,0-1 1,0 1 15</inkml:trace>
  <inkml:trace contextRef="#ctx0" brushRef="#br0" timeOffset="4735.1552">17762 16845 0</inkml:trace>
  <inkml:trace contextRef="#ctx0" brushRef="#br0" timeOffset="5716.1056">17568 17216 0,'0'17'62,"0"1"-46,0-1 0,0 1-16,0 0 0,0-1 15,0 1 1,0 17 0,18 36-1,-18-36 1,0 0-1,0 18 1,0-17 0,0-19-1,0 36 1,0-35-16,0-1 16,0 1-1,0 0 1,0 17-1,0-17 32</inkml:trace>
  <inkml:trace contextRef="#ctx0" brushRef="#br0" timeOffset="7794.868">17992 17445 0,'-18'0'78,"18"17"-62,-18-17-16,18 18 15,-17-18-15,-1 53 16,0-18 15,1-17-15,-1 17-16,18 18 16,0-35-16,0-1 15,0 1 1,0 0-1,0-1 1,0 1 0,18 0-1,35-1 1,-36 1-16,19-18 16,-1 18-1,-17-18 1,-1 0-16,18 0 15,-17 0-15,0 0 16,-1 0 0,1 0-16,0 0 31,-1 0-15,1 0-1,17 0 1,18-36-1,-35 36 1,35-17 0,-18-19-16,36 1 15,-36 35-15,-18 0 16,19-18 0,-19 1-1,1-1 1,17 18-1,-35-17 173,0-1-141,0 0-32,0 1 17,0-1-17,0 0 17,0 1-17,-17 17 1,-1-18-1,-17-17 1,17 35-16,-17-18 16,17 0-1,18 1-15,-17 17 16,-1 0 0,0 0 15,1 0 0,17-18-15,-36 1-1,1 17 1,17 0 0,1 0-1,-18 0 1,17 0-1,0 0 1,1-18 0,-36-17-1,35 35 1,0 0 0,1 0-1,-1 0 1,0 0-1,1 0 79,-1 0-94,1 0 16,-1 0 15,0 0-15</inkml:trace>
  <inkml:trace contextRef="#ctx0" brushRef="#br0" timeOffset="10437.4823">15663 13388 0,'0'18'31,"0"52"-31,0 18 16,0 124-1,0-36 1,0-35 0,0-52-1,0-36-15,0-18 16,0 0-1,0-17-15,0 88 16,0-1 0,0-16-1,0 34 1,0-70-16,0 0 16,0-18-1,0 36 1,0-1-1,0 36 1,0 35 0,0-17-1,0-107-15,0 36 16,0-35 0,0 0-16,0-1 15,0 1 1,0 35-1,0-18 1,0 53-16,18-17 16,0-18-16,-18 0 31,0-36-15,0 1-16,0 0 15,0-1-15,0 1 31,0-1-15</inkml:trace>
  <inkml:trace contextRef="#ctx0" brushRef="#br0" timeOffset="12888.4942">15275 17127 0,'-17'-17'15,"17"-1"1,0 0-16,0 1 47,0-1 78,0 1-125,-18 17 15,18-53-15,0-36 32,0 19-32,35-18 15,-35 70-15,0 0 16,0 1-1,0-1 1,0 0-16,18 1 31,17 17-15,-17 0 0,-1 0-1,36 0 1,-17 0-1,-1 0 1,-17 0 0,-1 0-1,-17 17 63,0 1-78,0 0 16,0 17-16,0-17 16,0 52-1,0-52-15,-35 52 16,0-34 0,17-19-16,-17 54 15,-1-36 1,19-17-16,-18 17 15,17-17 1,18-1 0,-18 1-16,1-18 15,17 18 1,-18-18 0,18 17 15,-18-17 0,1 18-15,17 0-1,-18-1 1,-17 1 0,35-1-16,-18 1 15,18 0 1,-17-1-1,17 19-15,0 34 16,0-35 0,0 18-1,0-17-15,0-19 16,35 19 0,-35-19-1,17-17-15,1 36 16,17-19-16,-17 1 15,0-1 1,-1 1 0,1-18-16,-18 18 15,35-18 1,-17 0-16,35 0 16,-18 0-1,0-18-15,-17 0 16,17 1-1,-17-18-15,35-89 16,17 1 0,-52 87-1,17-70 17,-35 89-17,0-1 1,0 1-1,0-1 32,0 0-31,0 1 0,-17 17-16,-1-18 15,0 18 1,1 0-1,-1 0 1,0 0 0,1-18-1,-19 1 1,1-1 0,18 18-16,-1-18 15,0 18 1,1 0-1,-1 0 1,0 0 0,1 0-16,-1-17 15,18-1 1,-35 18 0</inkml:trace>
  <inkml:trace contextRef="#ctx0" brushRef="#br0" timeOffset="13500.3027">15998 16933 0,'0'-17'140,"0"-1"-108,0 0-1</inkml:trace>
  <inkml:trace contextRef="#ctx0" brushRef="#br0" timeOffset="14498.0314">16157 16722 0,'18'0'109,"-1"-18"-109,36 0 16,-17 18-16,17-17 16,17-1-1,-17 18 1,-18 0-16,-17 0 16,0 0-1,-1 0-15,1 0 16,0 0-1,-1 0 17,1 0-32,-1-18 47,19 1-47,-19-1 15,19 18-15,-19-17 16,1-1-1,0 0 1,-1 1 0,1 17-1</inkml:trace>
  <inkml:trace contextRef="#ctx0" brushRef="#br0" timeOffset="16243.0948">16263 16545 0,'0'36'31,"0"-19"-16,0 18 1,0-17 0,0 17-1,0 1 1,18-1 0,-18-17-1,0 17-15,0-18 16,0 1-1,0 0 1,0-1 0,0 1-1,0 0 1,0-1 0,0 36 15,35-53 219,0 0-250,1 0 15,-19 0-15,1 0 32,-1 0-32,1 18 93,0-18-77,-1 18-16,-17-1 16,18 18-1,0-17 1,-1 35 0,1-18-1,-18-17-15,0 0 16,0-1-1,0 1 1,0-1 0,0 1-16,0 17 15,18 18 1,-18-17-16,0-1 16,0 18-1,0 17 1,0-17-1,0-35 1,0 0 0,0-1-1,-18-17 48,0 0-48,1 0 1,-1 0-16,-17 0 16,-1-17-16,19 17 31,-1 0-31,1 0 16,-1-18-1,0 0 1,1 18-1,-1 0 1,18-17 0,0-1 31</inkml:trace>
  <inkml:trace contextRef="#ctx0" brushRef="#br0" timeOffset="17182.6627">15540 14764 0,'-35'53'31,"-1"0"-31,1-1 16,-18 37 0,-88 87-1,70-70-15,-70 70 16,88-88-16,0-17 15,-88 88 1,0 0 0,88-89-16,-88 89 15,88-89-15,0-34 16,18 34 0,-18-34-1,0 52 1,-17 18-1,-1-1 1,18-34 0,36-53-1,-1-1 1,0 1-16,18-1 16,-17-17-1,-1 18 1,18 0-16</inkml:trace>
  <inkml:trace contextRef="#ctx0" brushRef="#br0" timeOffset="18283.8403">14587 14781 0,'-35'18'63,"17"17"-63,-34 36 15,-195 211 32,194-229-31,-406 564 31,371-528-47,0-19 15,-53 106 17,88-123-1,35-53-15,18 18-16,-35 0 15,17-18 16,0 17-15,18 1 0,-17 0-16,-1-1 15,1 1 17,-1 0-17,0-18-15,18 17 16,-17-17-16,17 18 15,-36-1 1,19 1 0,-36 35-1,53-35 1,-36-1 0,36 1-1,-17-18-15,-1 0 16,1 0-1</inkml:trace>
  <inkml:trace contextRef="#ctx0" brushRef="#br0" timeOffset="19242.531">12700 15575 0,'-18'0'31,"-17"0"-16,0 53-15,-247 317 32,158-193-17,-176 211 1,89-124-16,-36 1 16,-53 70-1,53-53 1,176-193-1,36-36 1,17-36 0,-17 18-1,17-17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21T07:19:15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6562 17004 0,'17'0'47,"19"0"-47,16-18 16,72 1-16,193-54 16,89 53 15,1605 89 0,-935-71-15,-300 35-1,-547-35-15,-52 0 16,-54 0-16,1 0 16,-54-17-16,54-1 15,34-17 1,-16 17-1,-37 0-15,89-35 16,-123 36 0,-18-1-16,53 1 15,-36 17 1,124 0 203,124 52-219,264 37 15,-53 17-15,124 17 16,-36-17 15,-88-36-15,-335-52-16,71-18 15,-124 0-15,-18 0 16,177 0 0,0-18-1,-123 18-15,70-35 16,-159 35-16,18-18 16,-54 1-16,54 17 15,-18-18-15,-17 1 16,17-19-16,159 1 31,-106 17-15,-53 1-1,18 17 1,-70 0 0,52 0-1,-53 0-15,89 0 219,140 0-219,54 0 16,34 0-1,-34 0-15,-54 0 0,-52 0 16,-71 0-16,-53 0 15,-17 0-15,88-18 32,123-35 15,-194 53-1,-35 0 1,-35 0-15</inkml:trace>
  <inkml:trace contextRef="#ctx0" brushRef="#br0" timeOffset="3321.2214">6826 16334 0,'-17'0'47,"17"-18"-31,0 0 15,17 18-31,36 0 16,-18-17-16,124-1 31,-71 18-31,124-18 16,-18 18-16,0 0 15,441-88 1,-106 18-1,-352 52-15,17 0 16,-124 1-16,-17-1 16,53 0-1,35-34 1,53 16 0,-70-17-16,52-17 15,-88 35 1,-17-1-16,52-34 15,-35-1 1,-35 36-16,0-18 16,0 18-1,-18-1-15,89-140 32,52-53-17,-88 123-15,54-106 16,-72 142-16,-17-19 15,35-34 1,36-53 0,-54 70-16,142-194 15,-124 176-15,-35 19 16,53-37 0,-53 54-1,0 35 1,-36 36-16,1-36 15,35 0 1,-18-18-16,53 1 16,-35 17 15,-53 35-31,18-17 16,0 0-16,17-1 15,0 1 1,106-124-1,-88 71-15,35 0 16,-52 53-16,-36 17 16,53-17-1,-36-1 1,18 19 0,1-1-1,-1 1 1,18-1-1,53 18 1,0 0 0,-1 0-1,-16 0 17,-1 0-17,-35 0-15,53 0 16,-71 0-16,18 0 15,88 0 1,-53 0 0,-17 18-16,17 17 15,-35-18-15,0 1 16,17 35 0,18 0-1,18-18 1,-70-17-1,16 0 17,-34-1-32,70 54 15,0-18 17,89 158-17,52 19 1,-70-36-1,-106-141 1,-36-18 0,1 0-1,53 18 1,-1 53-16,107 123 16,-54-35-16,-17-53 15,17 36 1,-70-89-1,-35-70-15,0 17 16,52 0 187,1 0-203,70 36 16,-18-18-16,142 53 15,-18 17 1,-141-88-16,123 54 16,-141-54-1,36 0-15,228 124 32,19-18-17,35 18 1,-230-124-1,-88 0 1,0-17 0,-35 0-1,-18-1-15,36 19 16,0-19-16,-1 18 16,124 36-1,-35 17 1,-89-53-16,36 1 15,-53-19 1,0 1-16,18 0 16,35-1-1,-71 1 1,71 0 0,-53-1-16,-36 1 15,107 35 1,-54-36-1,1-17-15,35 18 16,-53 0-16,-1-1 16,54 1-1,-18 0 1,36 17 0,-106-35-16,87 35 15,-69-35 1,-1 18-16,0-18 15,1 0 1,-19 0 0,1 0-1,-1 0-15</inkml:trace>
  <inkml:trace contextRef="#ctx0" brushRef="#br0" timeOffset="4935.5208">14076 12065 0,'0'-18'16,"0"1"-16,-18 17 15,1 0 1,-1 17 0,-17 36-1,-1 35 1,1-35-16,0 88 16,0-70-1,-1 0-15,-70 158 31,1 88-15,34-140-16,0 105 16,36-159-16,0 36 15,-18 194 1,0 70 0,0-140-1,18-195-15,17 35 16,1-52-16,17-18 15,0 105 1,0 19 0,0-71-16,0 35 15,-18-71 1,0 1-16,18-1 16,0 19-1,0-72 1,0 36-1,0-18-15,0 1 16,0 17 0,0-18-1,0 0-15,0-17 16,0 0 0,0-1 30,0 18-46,0 1 16,0-19 0,0 19-1,0-19 1,0 19 15,0-1-15,0 71-1,0-1 1,0-69-16,0 17 16,0-36-16,0 1 31,0 0-31,0-1 16</inkml:trace>
  <inkml:trace contextRef="#ctx0" brushRef="#br0" timeOffset="6464.3424">12682 17692 0,'0'35'110,"-17"-17"-95,-1 35-15,18 0 16,-18-1-1,18 1 1,0-17-16,0-1 16,0 18-16,0 17 15,-17 36 1,-1 35 0,1-88-16,-1-17 15,18-19 1,0 1-16,0-1 31,0 1-31,35-18 78,0-18-78,-17 18 16,17-17-16,18-1 15,18 1-15,-18-1 16,-18 0 0,-17 18-16,35 0 15,-36 0 17,1 0-32,-1 0 31,-17-35 16,0 17-32,0-52 1,-17 52-16,17-17 16,0 17-16,0 1 15,0-1-15,0 0 16,0 1-1,0-1 1,0 36 78,0 35-94,17 35 15,-17 18-15,36 35 16,-36-106 0,0 18-1,0-35-15,0-1 0,0 1 32,0-1-17,0 1-15,0 17 16,0 1-16,0-19 15,0 19 1,0-19 0,0 1-16,0 0 15,0-1 1</inkml:trace>
  <inkml:trace contextRef="#ctx0" brushRef="#br0" timeOffset="7960.2467">13388 18168 0,'0'-18'63,"18"1"-48,17-1-15,18-17 16,35 35-1,-18-18-15,-17 18 16,-17 0 0,-19 0-1,1 0-15,17 0 16,-17 0 0,0 0-1,-1 0 1,1 53-1,-18-18 1,0 1-16,0-1 16,0 18-16,-18 17 0,1-52 15,-54 53 1,0 17 0,18-35-1,36-36-15,-1 1 16,1 0-1,17-1-15,-18-17 16,53-17 93,0 17-93,18-18-16,-17 0 16,52 18-1,-53 0-15,-17 0 16,52 0-16,-52 0 16,17 0-1,-17 0 1,0 0-16,17 18 15,-18 17 1,1-17-16,17 35 16,-17-36-1,-18 1 1,18-18-16,-18 35 31,0-17-15,0 0-1,-18 17 1,0-17-16,-17 17 16,17-17-16,1-1 15,-54 18 1,54-17 0,-19-18-16,-17 18 15,18-18-15,18 0 16,-36 0-1,17 0 1,19 0-16,-1 0 16,0 0-1,1 0 1,-1 0 31</inkml:trace>
  <inkml:trace contextRef="#ctx0" brushRef="#br0" timeOffset="9768.0943">10513 14587 0,'0'18'0,"0"17"15,-18 53 16,-17 177 1,17-194-32,1 70 15,17-88-15,0-18 16,0-17 0,0-1-16,-53 142 31,35-89-31,0 89 31,18-123-31,0 52 63,0-71-63,0 19 0,0-19 15,-17 19-15,-1 16 16,18-16-16,-18 34 15,1-34-15,17-1 0,-71 282 47,71-105 0,0-194-47,0 35 47,0-36-31,0 1 46,0-1-31,0 36 16,0 18 0,0-18 0,0-18 0,0-17-31,0-1-1,0 1 1,0 0-1,0-1 1</inkml:trace>
  <inkml:trace contextRef="#ctx0" brushRef="#br0" timeOffset="11897.1534">17480 13864 0,'0'35'125,"0"18"-125,0 0 0,0 18 15,0 70 1,0-35-16,18 35 15,-18-88 1,0-18-16,0 18 16,17 18 15,1 70-15,-18-53-16,0 88 15,0-105 1,-18-36-16,18 53 15,0-70 1,0 17-16,0 0 31,0 54-31,0 52 16,-35 35 0,35-70-1,0-71 1,0 1-1,0-1-15,0-18 16,0 54 0,0 52-1,0-52-15,0 17 16,0-52-16,0-19 16,0 1-1,0-1 1,0 1-1,0 0 17,0-1-1,0 19-15,0 52-1,0 18 1,0-18 15,0-53-31,0 18 16,0-35-16,0-1 15,0 1 1,0 0 0,0-1-1,0 19 1,0-19-1,0 18 17,0 1-17,0-19 1,0 1 0,0 0-1,0-1 220,0 1-220,0 0 63,0-1-46,0 18-17,0-17 1,0 0-1,0-1-15,0 1 16</inkml:trace>
  <inkml:trace contextRef="#ctx0" brushRef="#br0" timeOffset="13201.0254">9349 17533 0</inkml:trace>
  <inkml:trace contextRef="#ctx0" brushRef="#br0" timeOffset="14012.2277">9349 17533 0,'17'0'31,"1"0"-15,105 0 15,-34-35-15,-37 35-16,1-36 15,-35 36-15,35 0 32,-35 0-17,17 18-15,-18-18 16,19 18 0,-19-1-1,-17 1-15,18-18 31,-18 18 1,0-1-32,0 1 15,0 35 1,0-35-16,-18 34 16,1-52-16,17 36 15,-36-1 1,19-35-16,-1 18 15,-17 17 1,0-35 0,17 18-1,0 17 1,1-35 0,17 17 77,17 1-77,1 0 0,35-18-16,-18 0 15,71 0 1,0 0-1,-71 0 1,0 0 0,-17 0-1,0 0 1,-1 0 0,1 0 15,0 0-16,-1 0 1,1 0 0,0 0-1,-1 0-15</inkml:trace>
  <inkml:trace contextRef="#ctx0" brushRef="#br0" timeOffset="15254.7107">10266 17604 0,'0'-18'63,"0"0"-48,17 1 1,19-1 0,87-35-1,-35 35 1,-35-17 0,-17 35-1,-1 0 1,-17 0-16,52 0 15,-52 0 1,-1 0-16,1 0 31,0 0-15,-18 35 78,0-17-79,0 17-15,0-17 16,-18 17 0,0 1-1,1-19 1,17 1-16,-18-18 15,18 18-15,-18-1 16,1 1 0,-1-18-1,1 35 1,17-17 93,0-1-93,35 1 0,18-18-16,17 18 15,-17-18-15,88 17 16,-70 1-16,-54-18 15,54 0 1,-53 0 0,-1 0-1,1 0 1,0 0 0,-1 0 46</inkml:trace>
  <inkml:trace contextRef="#ctx0" brushRef="#br0" timeOffset="17316.1356">17833 17621 0,'-18'0'63,"1"0"-47,-1 0-1,0 18 1,-17 17-16,17-17 15,-52 70 1,17-53 15,53-17-31,-18-18 16,18 18 46,0-1-46,0 1 0,0-1-1,0 1 1,0 17 0,0-17-1,0 17 16,18-35 188,17 0-219,18 0 16,-35 0-16,-1 0 15,19 0 1,-1 0 0,36 0-1,-1 0 1,-17 0 0,-18 0-1,1 0 1,-19 0 15,1 0-15,-1 18 15,-17 17-15,0 0-1,0 36 1,-17-36-16,-1 1 15,1-19-15,-1 19 16,-17-1-16,17 0 16,-53 0-1,36-17 1,18-18-16,-19 18 16,19-18-1,-1 0-15,-35 0 16,18 0 15,17 0-15,1 0-1,-1 0 1</inkml:trace>
  <inkml:trace contextRef="#ctx0" brushRef="#br0" timeOffset="18285.764">18327 17833 0,'35'0'78,"18"0"-78,0 18 16,17 17-16,-17-18 15,-17 1-15,-1-18 16,-17 18-16,-1-18 16,1 0-16,-1 0 15,19 0 1,-1 0 0,-17 0-1,-1 0-15,1 0 16,0 0-16,-1 0 31,-17 17 47,0 1-78,-17 0 16,17 17-16,-36 35 15,1 19 1,17-36 0,1-36-16,17 1 15,-18 0 1,0-1-16,18 18 16,-52 36-1,34-53 1,0 35-1,1-18-15,17-18 0,0 1 16,0 0 0,0-1-1,0 1 17</inkml:trace>
  <inkml:trace contextRef="#ctx0" brushRef="#br0" timeOffset="19862.9498">12700 13070 0</inkml:trace>
  <inkml:trace contextRef="#ctx0" brushRef="#br0" timeOffset="20606.3131">12524 13123 0,'35'0'78,"53"-17"-78,36-1 16,52 0-1,371-70 1,-247 35-1,-53 0 1,-53 36 0,-106-1-16,123 0 15,-140 1 1,0 17-16,70 0 16,-53 0-1,-35 0 1,17 0-16,-34 0 15,17 0-15,35 0 32,18 0-17,-54 0 1,-34 0 0,17 0-1,-17 0 1</inkml:trace>
  <inkml:trace contextRef="#ctx0" brushRef="#br0" timeOffset="21779.0021">11747 14111 0,'18'0'47,"0"0"-32,-1 18-15,54-1 16,-18 19-16,159-1 16,-36 0-1,36-35-15,140-35 16,-158 17-16,-70-35 16,52 18-16,-52 17 15,34-34-15,160-54 16,70 0-1,-53 53 17,-158 18-32,175 17 15,-193 18-15,0 35 16,0-35 0,-71 0-1,-53 0-15,-17 0 16,-1 0-16,19 0 15,-1 18 1,53 0 0,-53-18-16,89 0 31,-89 17-15,0 1-16,1-18 15,-19 0 1,19 0-1,-19 0-15,1 0 32</inkml:trace>
  <inkml:trace contextRef="#ctx0" brushRef="#br0" timeOffset="23622.6745">11007 15399 0,'53'-36'31,"52"1"-15,407-88 15,-283 105-31,177-52 16,-283 52-16,-17 18 15,124-35 1,-107 17-1,-17-17-15,70 35 16,-52 0 0,-36 0-16,124 0 15,-54 0 1,-69 0-16,69 0 16,-87 0-1,17 0-15,35 0 16,19 0 15,-89 0-31,141 0 16,-106 0-16,0 0 15,71 0 1,-53 0 0,-54 0-16,-16 0 15,-1 0-15,18 0 0,-18 0 16,53 0-1,-17 0 1,35 0 0,-53 0-16,53 0 15,-54 0 1,19 0-16,70-18 16,-17-17-1,-89 17-15,35 0 16,-52 1-1,0 17-15,17 0 32,-17 0-17,17 0 1,-17 0 31</inkml:trace>
  <inkml:trace contextRef="#ctx0" brushRef="#br0" timeOffset="25260.8242">10231 16334 0,'17'0'79,"18"0"-64,89 0-15,52-36 16,265 1-1,71 0 1,-283 35-16,124 0 16,-177 0-1,1 0-15,123 0 16,52-18 0,-175 0-16,175 1 15,-193-18 1,0 17-16,123 18 15,0-35 17,-158 17-32,88 0 15,-142 1-15,1 17 188,35 17-173,105 1-15,36 0 16,-70 35 0,69-18-1,-157-35-15,-19 0 16,1 0-16,-18 0 0,17 0 16,54 0-1,-36 0 1,-53 0-16,-17 0 15,17 0 1,-17 0 0,-1 0-1,1 0 48,0 0-48,-1 0-15,19 0 16,34-35 0,-17 35-16,-18-18 15,18 0 1,0 1 0,-18 17-1,18-18 1,0-17-1,35-18 1,-35 53 0,-35-18-16,17 1 15,-17-1 1,0 18 0,-1 0-1</inkml:trace>
  <inkml:trace contextRef="#ctx0" brushRef="#br0" timeOffset="26582.3421">15381 17074 0,'35'0'94,"-17"0"-94,17 0 15,1-17 1,16-1 0,19-17-1,35 35 1,53-35 0,-54 17-1,-34 18 1,17-18-1,18 1 1,-71 17-16,54-36 16,-37 36-16,-16 0 15,70-35 1,-18 0 0,-18 17-16,18 1 15,-35-1 1,-17 18-16,17-18 15,-18 1 17,-17 17-32,34 0 15,-16-18-15,-1 0 16,18 18 0,0 0-1,-36 0-15,19 0 16,-19 0-16,1 0 15,17 0 1,18-17 0,18-19-1,-36 36 1,-17 0 0,-1 0-1,1 0 1,0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DAD80-29D9-4DF8-824E-017BACF7048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8B0A0-2D29-4926-BF36-D26A4A65F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4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http://www.r-tutor.com/elementary-statistics/probability-distributions/binomial-distribution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8B0A0-2D29-4926-BF36-D26A4A65FE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9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http://www.statisticslectures.com/topics/meanstandarddeviationpoisson/</a:t>
            </a:r>
          </a:p>
          <a:p>
            <a:r>
              <a:rPr lang="en-US" dirty="0" smtClean="0"/>
              <a:t>https://en.wikipedia.org/wiki/Poisson_distribution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8B0A0-2D29-4926-BF36-D26A4A65FE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40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https://www.mathsisfun.com/data/standard-normal-distribution.html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8B0A0-2D29-4926-BF36-D26A4A65FE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48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https://stattrek.com/probability-distributions/standard-normal.aspx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8B0A0-2D29-4926-BF36-D26A4A65FE2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3C00-21BC-4828-B830-E1EAA993A175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C3E-D90D-4E6E-9954-3BE36783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5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3C00-21BC-4828-B830-E1EAA993A175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C3E-D90D-4E6E-9954-3BE36783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3C00-21BC-4828-B830-E1EAA993A175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C3E-D90D-4E6E-9954-3BE36783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4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3C00-21BC-4828-B830-E1EAA993A175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C3E-D90D-4E6E-9954-3BE36783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3C00-21BC-4828-B830-E1EAA993A175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C3E-D90D-4E6E-9954-3BE36783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6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3C00-21BC-4828-B830-E1EAA993A175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C3E-D90D-4E6E-9954-3BE36783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3C00-21BC-4828-B830-E1EAA993A175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C3E-D90D-4E6E-9954-3BE36783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2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3C00-21BC-4828-B830-E1EAA993A175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C3E-D90D-4E6E-9954-3BE36783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3C00-21BC-4828-B830-E1EAA993A175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C3E-D90D-4E6E-9954-3BE36783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2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3C00-21BC-4828-B830-E1EAA993A175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C3E-D90D-4E6E-9954-3BE36783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4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3C00-21BC-4828-B830-E1EAA993A175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C3E-D90D-4E6E-9954-3BE36783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2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93C00-21BC-4828-B830-E1EAA993A175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8C3E-D90D-4E6E-9954-3BE36783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esquisse/readme/READM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hyperlink" Target="https://stattrek.com/Help/Glossary.aspx?Target=Cumulative%20probabilit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sisfun.com/data/standard-normal-distribution-table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customXml" Target="../ink/ink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poisson-distribution-and-poisson-process-explained-4e2cb17d45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</a:t>
            </a:r>
            <a:r>
              <a:rPr lang="en-US" b="1" i="1" dirty="0"/>
              <a:t>probability distribution</a:t>
            </a:r>
            <a:r>
              <a:rPr lang="en-US" i="1" dirty="0"/>
              <a:t> is a list of all of the possible outcomes of a random variable along with their corresponding probability values.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probability distribution of a fair 6-sided die.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83" y="3945227"/>
            <a:ext cx="6949064" cy="125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2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73"/>
            <a:ext cx="10515600" cy="5235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251"/>
            <a:ext cx="10515600" cy="4927712"/>
          </a:xfrm>
        </p:spPr>
        <p:txBody>
          <a:bodyPr/>
          <a:lstStyle/>
          <a:p>
            <a:r>
              <a:rPr lang="en-US" dirty="0"/>
              <a:t>A uniform distribution, also called a rectangular distribution, is a probability distribution that has constant probability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This distribution is defined by </a:t>
            </a:r>
            <a:r>
              <a:rPr lang="en-US" b="1" dirty="0"/>
              <a:t>two parameters</a:t>
            </a:r>
            <a:r>
              <a:rPr lang="en-US" dirty="0"/>
              <a:t>, a and b:</a:t>
            </a:r>
          </a:p>
          <a:p>
            <a:pPr lvl="1" fontAlgn="base"/>
            <a:r>
              <a:rPr lang="en-US" dirty="0"/>
              <a:t>a is the minimum.</a:t>
            </a:r>
          </a:p>
          <a:p>
            <a:pPr lvl="1" fontAlgn="base"/>
            <a:r>
              <a:rPr lang="en-US" dirty="0"/>
              <a:t>b is the maximum.</a:t>
            </a:r>
          </a:p>
          <a:p>
            <a:endParaRPr lang="en-US" dirty="0"/>
          </a:p>
        </p:txBody>
      </p:sp>
      <p:pic>
        <p:nvPicPr>
          <p:cNvPr id="4100" name="Picture 4" descr="Image result for uniform distribution in stati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32" y="3713107"/>
            <a:ext cx="4375016" cy="204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374" y="4108361"/>
            <a:ext cx="3085063" cy="125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3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4" y="300731"/>
            <a:ext cx="10709856" cy="562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Exponential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4" y="1236372"/>
            <a:ext cx="10709856" cy="5190186"/>
          </a:xfrm>
        </p:spPr>
        <p:txBody>
          <a:bodyPr/>
          <a:lstStyle/>
          <a:p>
            <a:r>
              <a:rPr lang="en-US" dirty="0"/>
              <a:t>It is often used to model the time elapsed between events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Often used in such applications as modelling time between customer arrivals to a service system or the time to or between failures of machines.</a:t>
            </a:r>
          </a:p>
          <a:p>
            <a:r>
              <a:rPr lang="en-US" dirty="0" smtClean="0"/>
              <a:t>If the number of events occurring during as interval of time has a </a:t>
            </a:r>
            <a:r>
              <a:rPr lang="en-US" dirty="0"/>
              <a:t>P</a:t>
            </a:r>
            <a:r>
              <a:rPr lang="en-US" dirty="0" smtClean="0"/>
              <a:t>oisson distribution, then the time between events is exponentially distributed.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4" y="4687909"/>
            <a:ext cx="5441997" cy="1427409"/>
          </a:xfrm>
          <a:prstGeom prst="rect">
            <a:avLst/>
          </a:prstGeom>
        </p:spPr>
      </p:pic>
      <p:pic>
        <p:nvPicPr>
          <p:cNvPr id="5122" name="Picture 2" descr="Fig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749" y="4010863"/>
            <a:ext cx="3194051" cy="2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024" y="4531524"/>
            <a:ext cx="1228725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1907" y="5365967"/>
            <a:ext cx="1650924" cy="6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62" y="810006"/>
            <a:ext cx="11350386" cy="457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7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install.packages</a:t>
            </a:r>
            <a:r>
              <a:rPr lang="fr-FR" dirty="0"/>
              <a:t>("esquisse", repos ='http://cran.us.r-project.org')</a:t>
            </a:r>
          </a:p>
          <a:p>
            <a:r>
              <a:rPr lang="fr-FR" dirty="0" err="1"/>
              <a:t>library</a:t>
            </a:r>
            <a:r>
              <a:rPr lang="fr-FR" dirty="0"/>
              <a:t>(esquisse)</a:t>
            </a:r>
          </a:p>
          <a:p>
            <a:r>
              <a:rPr lang="fr-FR" dirty="0"/>
              <a:t>esquisse::esquisser()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cran.r-project.org/web/packages/esquisse/readme/README.html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4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312"/>
            <a:ext cx="9773883" cy="65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2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74" y="245994"/>
            <a:ext cx="11228771" cy="163901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Distribution of vehicle speed (airport road, </a:t>
            </a:r>
            <a:r>
              <a:rPr lang="en-US" sz="2000" dirty="0" err="1" smtClean="0"/>
              <a:t>koramangla</a:t>
            </a:r>
            <a:r>
              <a:rPr lang="en-US" sz="2000" dirty="0" smtClean="0"/>
              <a:t>, </a:t>
            </a:r>
            <a:r>
              <a:rPr lang="en-US" sz="2000" dirty="0" err="1" smtClean="0"/>
              <a:t>Marathalli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777" y="1348310"/>
            <a:ext cx="4581973" cy="2159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635" y="1565146"/>
            <a:ext cx="2341033" cy="1725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423" y="3790161"/>
            <a:ext cx="4569645" cy="23985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746888" y="3729776"/>
            <a:ext cx="26227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heights of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size of things produced by machines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errors in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blood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marks on a test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89372" y="3659755"/>
            <a:ext cx="3423249" cy="16390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Data tends to be around a central value with no bias left or right, and it gets close to a "Normal Distribution"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64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174" y="759035"/>
            <a:ext cx="4724400" cy="1400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00" y="2221834"/>
            <a:ext cx="8124825" cy="28098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27949" y="5031709"/>
            <a:ext cx="261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skewness is zero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900" y="5240908"/>
            <a:ext cx="43053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mpirical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5483" y="1745395"/>
            <a:ext cx="4492925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empirical rule tells you what percentage of your data falls within a certain number of standard deviations from the mean:</a:t>
            </a:r>
          </a:p>
          <a:p>
            <a:r>
              <a:rPr lang="en-US" sz="2000" b="1" dirty="0" smtClean="0"/>
              <a:t>likely</a:t>
            </a:r>
            <a:r>
              <a:rPr lang="en-US" sz="2000" dirty="0" smtClean="0"/>
              <a:t> to be within 1 standard deviation (68 out of 100 should be)</a:t>
            </a:r>
          </a:p>
          <a:p>
            <a:r>
              <a:rPr lang="en-US" sz="2000" b="1" dirty="0" smtClean="0"/>
              <a:t>very likely</a:t>
            </a:r>
            <a:r>
              <a:rPr lang="en-US" sz="2000" dirty="0" smtClean="0"/>
              <a:t> to be within 2 standard deviations (95 out of 100 should be)</a:t>
            </a:r>
          </a:p>
          <a:p>
            <a:r>
              <a:rPr lang="en-US" sz="2000" b="1" dirty="0" smtClean="0"/>
              <a:t>almost certainly</a:t>
            </a:r>
            <a:r>
              <a:rPr lang="en-US" sz="2000" dirty="0" smtClean="0"/>
              <a:t> within 3 standard deviations (997 out of 1000 should be)</a:t>
            </a:r>
          </a:p>
          <a:p>
            <a:endParaRPr lang="en-US" sz="2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6" y="1355065"/>
            <a:ext cx="6399903" cy="51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589" y="698740"/>
            <a:ext cx="8704580" cy="58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Standard 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Standard normal distribution is a special case of normal distribution where mean = 0 and S.D = 1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onvert a value to a Standard Score ("z-score"):</a:t>
            </a:r>
          </a:p>
          <a:p>
            <a:r>
              <a:rPr lang="en-US" sz="2000" dirty="0" smtClean="0"/>
              <a:t>first subtract the mean, then divide by the Standard Deviation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5758"/>
            <a:ext cx="7054340" cy="2011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79181"/>
            <a:ext cx="5086215" cy="184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61" y="249216"/>
            <a:ext cx="10903039" cy="62654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Types of Distributions:</a:t>
            </a:r>
            <a:endParaRPr lang="en-US" sz="28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79767"/>
              </p:ext>
            </p:extLst>
          </p:nvPr>
        </p:nvGraphicFramePr>
        <p:xfrm>
          <a:off x="1081914" y="1545465"/>
          <a:ext cx="10161342" cy="4322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57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998" y="852666"/>
            <a:ext cx="95440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875" y="1568052"/>
            <a:ext cx="7581900" cy="4317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2209801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Total probability </a:t>
            </a:r>
            <a:r>
              <a:rPr lang="en-US" b="1" dirty="0"/>
              <a:t>under the curve is </a:t>
            </a:r>
            <a:r>
              <a:rPr lang="en-US" b="1" dirty="0" smtClean="0"/>
              <a:t>1 (sum of probability of all outcomes)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91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49" y="1145309"/>
            <a:ext cx="7802906" cy="470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6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5524" y="1825625"/>
            <a:ext cx="5108275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/>
              <a:t>standard normal distribution table</a:t>
            </a:r>
            <a:r>
              <a:rPr lang="en-US" sz="2400" dirty="0" smtClean="0"/>
              <a:t> shows a </a:t>
            </a:r>
            <a:r>
              <a:rPr lang="en-US" sz="2400" dirty="0" smtClean="0">
                <a:hlinkClick r:id="rId2"/>
              </a:rPr>
              <a:t>cumulative probability</a:t>
            </a:r>
            <a:r>
              <a:rPr lang="en-US" sz="2400" dirty="0" smtClean="0"/>
              <a:t> associated with a particular z-score.</a:t>
            </a:r>
          </a:p>
          <a:p>
            <a:r>
              <a:rPr lang="en-US" sz="2400" dirty="0" smtClean="0"/>
              <a:t> Table rows show the whole number and tenths place of the z-score. </a:t>
            </a:r>
          </a:p>
          <a:p>
            <a:r>
              <a:rPr lang="en-US" sz="2400" dirty="0" smtClean="0"/>
              <a:t>Table columns show the hundredths place.</a:t>
            </a:r>
          </a:p>
          <a:p>
            <a:r>
              <a:rPr lang="en-US" sz="2400" dirty="0" smtClean="0"/>
              <a:t> The cumulative probability (often from minus infinity to the z-score) appears in the cell of the table.</a:t>
            </a:r>
          </a:p>
          <a:p>
            <a:endParaRPr lang="en-US" dirty="0"/>
          </a:p>
        </p:txBody>
      </p:sp>
      <p:pic>
        <p:nvPicPr>
          <p:cNvPr id="1026" name="Picture 2" descr="Image result for normal distribution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85" y="636886"/>
            <a:ext cx="5486400" cy="554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5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normal distribution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8923"/>
            <a:ext cx="7531335" cy="760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6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4000" dirty="0" smtClean="0"/>
              <a:t>P(Z&lt;=0) = 0.5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P(Z&lt;=1.93)= 0.9732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P(Z&lt;=-1.65)=  1- P(1.65) = 1- 0.9505 =0.05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853" y="1062001"/>
            <a:ext cx="5161685" cy="293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4000" dirty="0" smtClean="0"/>
              <a:t>P(-1.65 &lt;Z&lt;=1.93)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P(1.93)= 0.9732</a:t>
            </a:r>
          </a:p>
          <a:p>
            <a:pPr marL="0" indent="0">
              <a:buNone/>
            </a:pPr>
            <a:r>
              <a:rPr lang="en-US" sz="4000" dirty="0" smtClean="0"/>
              <a:t>P(-1.65)=  1- P(1.65) = 1- 0.9505 =0.05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P(1.93)- P(-1.65)= 0.9732- 0.05 = 0.93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Use the Standard Normal Distribution table to find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P(0 </a:t>
            </a:r>
            <a:r>
              <a:rPr lang="en-US" dirty="0"/>
              <a:t>&lt; Z ≤ 1</a:t>
            </a:r>
            <a:r>
              <a:rPr lang="en-US" dirty="0" smtClean="0"/>
              <a:t>) = 0.3413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en-US" dirty="0"/>
              <a:t>(-1.65 &lt; Z ≤ 1.93</a:t>
            </a:r>
            <a:r>
              <a:rPr lang="en-US" dirty="0" smtClean="0"/>
              <a:t>) =0.92</a:t>
            </a:r>
            <a:endParaRPr lang="en-US" dirty="0" smtClean="0"/>
          </a:p>
          <a:p>
            <a:r>
              <a:rPr lang="en-US" dirty="0" smtClean="0"/>
              <a:t>P(0.85 </a:t>
            </a:r>
            <a:r>
              <a:rPr lang="en-US" dirty="0"/>
              <a:t>&lt; Z ≤ 2.23</a:t>
            </a:r>
            <a:r>
              <a:rPr lang="en-US" dirty="0" smtClean="0"/>
              <a:t>) =0.1848</a:t>
            </a:r>
            <a:endParaRPr lang="en-US" dirty="0" smtClean="0"/>
          </a:p>
          <a:p>
            <a:r>
              <a:rPr lang="en-US" dirty="0" smtClean="0"/>
              <a:t>P(Z </a:t>
            </a:r>
            <a:r>
              <a:rPr lang="en-US" dirty="0"/>
              <a:t>&gt; 1.75</a:t>
            </a:r>
            <a:r>
              <a:rPr lang="en-US" dirty="0" smtClean="0"/>
              <a:t>) </a:t>
            </a:r>
            <a:r>
              <a:rPr lang="en-US" dirty="0" smtClean="0"/>
              <a:t>=0.0401 =  1-P(Z&lt;=1.75)</a:t>
            </a:r>
          </a:p>
          <a:p>
            <a:r>
              <a:rPr lang="en-US" dirty="0" smtClean="0"/>
              <a:t>P(Z </a:t>
            </a:r>
            <a:r>
              <a:rPr lang="en-US" dirty="0"/>
              <a:t>≤ -0.69</a:t>
            </a:r>
            <a:r>
              <a:rPr lang="en-US" dirty="0" smtClean="0"/>
              <a:t>)= 0.2451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en-US" dirty="0"/>
              <a:t>(-1.27 &lt; Z ≤ 0</a:t>
            </a:r>
            <a:r>
              <a:rPr lang="en-US" dirty="0" smtClean="0"/>
              <a:t>)=0.398   =  P(Z&lt;=0)- Z(Z&lt;= -1.27)</a:t>
            </a:r>
            <a:endParaRPr lang="en-US" b="1" dirty="0" smtClean="0"/>
          </a:p>
          <a:p>
            <a:r>
              <a:rPr lang="en-US" dirty="0" smtClean="0"/>
              <a:t>P(Z</a:t>
            </a:r>
            <a:r>
              <a:rPr lang="en-US" dirty="0"/>
              <a:t>  &gt; -2.64</a:t>
            </a:r>
            <a:r>
              <a:rPr lang="en-US" dirty="0" smtClean="0"/>
              <a:t>) =0.9959</a:t>
            </a:r>
            <a:endParaRPr lang="en-US" dirty="0" smtClean="0"/>
          </a:p>
          <a:p>
            <a:r>
              <a:rPr lang="en-US" dirty="0" smtClean="0"/>
              <a:t>P(Z</a:t>
            </a:r>
            <a:r>
              <a:rPr lang="en-US" dirty="0"/>
              <a:t>  ≤ 0.96</a:t>
            </a:r>
            <a:r>
              <a:rPr lang="en-US" dirty="0" smtClean="0"/>
              <a:t>)=0.8315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756480" y="1994040"/>
              <a:ext cx="5086800" cy="2521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7120" y="1984680"/>
                <a:ext cx="5105520" cy="25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18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pnorm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x,mean,sd</a:t>
            </a:r>
            <a:r>
              <a:rPr lang="en-US" sz="2400" b="1" dirty="0"/>
              <a:t>, </a:t>
            </a:r>
            <a:r>
              <a:rPr lang="en-US" sz="2400" b="1" dirty="0" err="1" smtClean="0"/>
              <a:t>lower.tail</a:t>
            </a:r>
            <a:r>
              <a:rPr lang="en-US" sz="2400" b="1" dirty="0" smtClean="0"/>
              <a:t>)</a:t>
            </a:r>
            <a:r>
              <a:rPr lang="en-US" sz="2400" b="1" dirty="0"/>
              <a:t>	</a:t>
            </a:r>
          </a:p>
          <a:p>
            <a:pPr lvl="1"/>
            <a:r>
              <a:rPr lang="en-US" sz="2000" b="1" dirty="0" err="1"/>
              <a:t>lower.tail</a:t>
            </a:r>
            <a:r>
              <a:rPr lang="en-US" sz="2000" b="1" dirty="0"/>
              <a:t> </a:t>
            </a:r>
            <a:r>
              <a:rPr lang="en-US" sz="2000" b="1" dirty="0" smtClean="0"/>
              <a:t>: logical</a:t>
            </a:r>
            <a:r>
              <a:rPr lang="en-US" sz="2000" b="1" dirty="0"/>
              <a:t>; if TRUE (default), probabilities are P[X ≤ x] otherwise, P[X &gt; x]. </a:t>
            </a:r>
          </a:p>
          <a:p>
            <a:pPr marL="0" indent="0">
              <a:buNone/>
            </a:pPr>
            <a:r>
              <a:rPr lang="en-US" sz="2400" dirty="0"/>
              <a:t>This function gives the probability of a normally distributed random number to be less that the value of a given number. It is also called "Cumulative Distribution Function</a:t>
            </a:r>
            <a:r>
              <a:rPr lang="en-US" sz="2400" dirty="0" smtClean="0"/>
              <a:t>".</a:t>
            </a:r>
          </a:p>
          <a:p>
            <a:r>
              <a:rPr lang="en-US" sz="2400" b="1" dirty="0" err="1"/>
              <a:t>qnorm</a:t>
            </a:r>
            <a:r>
              <a:rPr lang="en-US" sz="2400" b="1" dirty="0" smtClean="0"/>
              <a:t>() : opposite of </a:t>
            </a:r>
            <a:r>
              <a:rPr lang="en-US" sz="2400" b="1" dirty="0" err="1" smtClean="0"/>
              <a:t>pnorm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This function takes the probability value and gives a number whose cumulative value matches the probability value.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2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0564" y="1127270"/>
            <a:ext cx="903415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#P(0 &lt; Z ≤ 1)</a:t>
            </a:r>
          </a:p>
          <a:p>
            <a:r>
              <a:rPr lang="en-US" sz="2800" dirty="0"/>
              <a:t>#P(z&lt;=1)-P(z&lt;=0)</a:t>
            </a:r>
          </a:p>
          <a:p>
            <a:endParaRPr lang="en-US" sz="2800" dirty="0"/>
          </a:p>
          <a:p>
            <a:r>
              <a:rPr lang="en-US" sz="2800" dirty="0" err="1"/>
              <a:t>pnorm</a:t>
            </a:r>
            <a:r>
              <a:rPr lang="en-US" sz="2800" dirty="0"/>
              <a:t>(1, mean=0,sd=1)- </a:t>
            </a:r>
            <a:r>
              <a:rPr lang="en-US" sz="2800" dirty="0" err="1"/>
              <a:t>pnorm</a:t>
            </a:r>
            <a:r>
              <a:rPr lang="en-US" sz="2800" dirty="0"/>
              <a:t>(0, mean=0,sd=1)</a:t>
            </a:r>
          </a:p>
          <a:p>
            <a:endParaRPr lang="en-US" sz="2800" dirty="0"/>
          </a:p>
          <a:p>
            <a:r>
              <a:rPr lang="en-US" sz="2800" dirty="0"/>
              <a:t>#P(-1.65 &lt; Z ≤ 1.93)</a:t>
            </a:r>
          </a:p>
          <a:p>
            <a:endParaRPr lang="en-US" sz="2800" dirty="0"/>
          </a:p>
          <a:p>
            <a:r>
              <a:rPr lang="en-US" sz="2800" dirty="0" err="1"/>
              <a:t>pnorm</a:t>
            </a:r>
            <a:r>
              <a:rPr lang="en-US" sz="2800" dirty="0"/>
              <a:t>(1.93, mean=0,sd=1)- </a:t>
            </a:r>
            <a:r>
              <a:rPr lang="en-US" sz="2800" dirty="0" err="1"/>
              <a:t>pnorm</a:t>
            </a:r>
            <a:r>
              <a:rPr lang="en-US" sz="2800" dirty="0"/>
              <a:t>(-1.65, mean=0,sd=1)</a:t>
            </a:r>
          </a:p>
          <a:p>
            <a:endParaRPr lang="en-US" sz="2800" dirty="0"/>
          </a:p>
          <a:p>
            <a:r>
              <a:rPr lang="en-US" sz="2800" dirty="0"/>
              <a:t>#P(0.85 &lt; Z ≤ 2.23)</a:t>
            </a:r>
          </a:p>
          <a:p>
            <a:r>
              <a:rPr lang="en-US" sz="2800" dirty="0" err="1"/>
              <a:t>pnorm</a:t>
            </a:r>
            <a:r>
              <a:rPr lang="en-US" sz="2800" dirty="0"/>
              <a:t>(2.23, mean=0,sd=1)- </a:t>
            </a:r>
            <a:r>
              <a:rPr lang="en-US" sz="2800" dirty="0" err="1"/>
              <a:t>pnorm</a:t>
            </a:r>
            <a:r>
              <a:rPr lang="en-US" sz="2800" dirty="0"/>
              <a:t>(0.85, mean=0,sd=1)</a:t>
            </a:r>
          </a:p>
        </p:txBody>
      </p:sp>
    </p:spTree>
    <p:extLst>
      <p:ext uri="{BB962C8B-B14F-4D97-AF65-F5344CB8AC3E}">
        <p14:creationId xmlns:p14="http://schemas.microsoft.com/office/powerpoint/2010/main" val="22457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7" y="365126"/>
            <a:ext cx="10921285" cy="600790"/>
          </a:xfrm>
        </p:spPr>
        <p:txBody>
          <a:bodyPr>
            <a:normAutofit/>
          </a:bodyPr>
          <a:lstStyle/>
          <a:p>
            <a:pPr lvl="0"/>
            <a:r>
              <a:rPr lang="en-US" sz="2800" b="1" dirty="0"/>
              <a:t>Bernoulli </a:t>
            </a:r>
            <a:r>
              <a:rPr lang="en-US" sz="2800" b="1" dirty="0" smtClean="0"/>
              <a:t>Distribution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1339402"/>
            <a:ext cx="10921284" cy="4906851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random experiment that has only two outcomes (usually called a “Success” or a “Failure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Probability of success is denoted by </a:t>
            </a:r>
            <a:r>
              <a:rPr lang="en-US" i="1" dirty="0" smtClean="0"/>
              <a:t>p </a:t>
            </a:r>
            <a:r>
              <a:rPr lang="en-US" dirty="0" smtClean="0"/>
              <a:t> and probability of failure as (1-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probability density function is given as below:</a:t>
            </a:r>
          </a:p>
          <a:p>
            <a:endParaRPr lang="en-US" i="1" dirty="0"/>
          </a:p>
        </p:txBody>
      </p:sp>
      <p:pic>
        <p:nvPicPr>
          <p:cNvPr id="1026" name="Picture 2" descr="pdf bernoul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384" y="3940935"/>
            <a:ext cx="4063594" cy="113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20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#P(Z &gt; 1.75)</a:t>
            </a:r>
          </a:p>
          <a:p>
            <a:pPr marL="0" indent="0">
              <a:buNone/>
            </a:pPr>
            <a:r>
              <a:rPr lang="en-US" dirty="0" err="1"/>
              <a:t>pnorm</a:t>
            </a:r>
            <a:r>
              <a:rPr lang="en-US" dirty="0"/>
              <a:t>(1.75, mean=0, </a:t>
            </a:r>
            <a:r>
              <a:rPr lang="en-US" dirty="0" err="1"/>
              <a:t>sd</a:t>
            </a:r>
            <a:r>
              <a:rPr lang="en-US" dirty="0"/>
              <a:t>=1, </a:t>
            </a:r>
            <a:r>
              <a:rPr lang="en-US" dirty="0" err="1"/>
              <a:t>lower.tail</a:t>
            </a:r>
            <a:r>
              <a:rPr lang="en-US" dirty="0"/>
              <a:t> = FALSE)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#to get Z value according to probability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qnorm</a:t>
            </a:r>
            <a:r>
              <a:rPr lang="en-US" dirty="0"/>
              <a:t>(0.5)</a:t>
            </a:r>
          </a:p>
          <a:p>
            <a:pPr marL="0" indent="0">
              <a:buNone/>
            </a:pPr>
            <a:r>
              <a:rPr lang="en-US" dirty="0" err="1" smtClean="0"/>
              <a:t>qnorm</a:t>
            </a:r>
            <a:r>
              <a:rPr lang="en-US" dirty="0" smtClean="0"/>
              <a:t>(1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 smtClean="0"/>
              <a:t>qnorm</a:t>
            </a:r>
            <a:r>
              <a:rPr lang="en-US" dirty="0" smtClean="0"/>
              <a:t>(0.75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43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P(0.85 &lt; Z ≤ 2.23)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P(Z&lt;=2.23) = 0.9871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P(z&lt;=0.85)= 0.802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P(z&lt;=2.23)- P(z&lt;= 0.85)=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/>
              <a:t>P(Z &gt; 1.75</a:t>
            </a:r>
            <a:r>
              <a:rPr lang="en-US" sz="6000" dirty="0" smtClean="0"/>
              <a:t>) = 1- P(Z&lt;=1.75)</a:t>
            </a:r>
            <a:endParaRPr lang="en-US" sz="6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7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Standardize?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 help us make decisions about our data.</a:t>
            </a:r>
          </a:p>
          <a:p>
            <a:r>
              <a:rPr lang="en-US" dirty="0" smtClean="0"/>
              <a:t>It also makes life easier because we only need one table (the </a:t>
            </a:r>
            <a:r>
              <a:rPr lang="en-US" dirty="0" smtClean="0">
                <a:hlinkClick r:id="rId2"/>
              </a:rPr>
              <a:t>Standard Normal Distribution Table</a:t>
            </a:r>
            <a:r>
              <a:rPr lang="en-US" dirty="0" smtClean="0"/>
              <a:t>), rather than doing calculations individually for each value of mean and standard deviation.</a:t>
            </a:r>
          </a:p>
        </p:txBody>
      </p:sp>
    </p:spTree>
    <p:extLst>
      <p:ext uri="{BB962C8B-B14F-4D97-AF65-F5344CB8AC3E}">
        <p14:creationId xmlns:p14="http://schemas.microsoft.com/office/powerpoint/2010/main" val="3077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Molly earned a score of 940 on a national achievement test. The mean test score was 850 with a standard deviation of 100. What proportion of students had a higher score than Molly? (Assume that test scores are normally distributed.)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04" y="3654724"/>
            <a:ext cx="8686800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004" y="4992523"/>
            <a:ext cx="8191500" cy="10001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8413920" y="3219480"/>
              <a:ext cx="3594240" cy="24516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4560" y="3210120"/>
                <a:ext cx="3612960" cy="24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91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smtClean="0"/>
              <a:t>Taj </a:t>
            </a:r>
            <a:r>
              <a:rPr lang="en-US" sz="2400" dirty="0"/>
              <a:t>Tea Company pack tea in bags marked as 250 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A large number of packs of tea were weighed and the mean and standard deviation were calculated as 255 g and 2.5 g respectively.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Assuming this data is normally distributed, what percentage of packs are </a:t>
            </a:r>
            <a:r>
              <a:rPr lang="en-US" sz="2400" dirty="0" smtClean="0"/>
              <a:t>underweight or weigh less than 250g?</a:t>
            </a:r>
          </a:p>
          <a:p>
            <a:endParaRPr lang="en-US" sz="2400" dirty="0" smtClean="0"/>
          </a:p>
          <a:p>
            <a:r>
              <a:rPr lang="en-US" sz="2400" dirty="0" smtClean="0"/>
              <a:t>P(X&lt;250g)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Z= (250-255)/2.5 =   -2 </a:t>
            </a:r>
          </a:p>
          <a:p>
            <a:pPr marL="0" indent="0">
              <a:buNone/>
            </a:pPr>
            <a:r>
              <a:rPr lang="en-US" sz="2400" dirty="0" smtClean="0"/>
              <a:t>P(-2)= 2.5%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139" y="3922772"/>
            <a:ext cx="43053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mean June midday temperature in </a:t>
            </a:r>
            <a:r>
              <a:rPr lang="en-US" sz="2400" dirty="0" smtClean="0"/>
              <a:t>Kanpur </a:t>
            </a:r>
            <a:r>
              <a:rPr lang="en-US" sz="2400" dirty="0"/>
              <a:t>is 36°C and the standard deviation is </a:t>
            </a:r>
            <a:r>
              <a:rPr lang="en-US" sz="2400" dirty="0" smtClean="0"/>
              <a:t>3°C.</a:t>
            </a:r>
            <a:br>
              <a:rPr lang="en-US" sz="2400" dirty="0" smtClean="0"/>
            </a:br>
            <a:r>
              <a:rPr lang="en-US" sz="2400" dirty="0"/>
              <a:t>Assuming this data is normally distributed, how many days in June would you expect the midday temperature to be between 39°C and 42°C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Z1= (39-36)/3 =1</a:t>
            </a:r>
          </a:p>
          <a:p>
            <a:pPr marL="0" indent="0">
              <a:buNone/>
            </a:pPr>
            <a:r>
              <a:rPr lang="en-US" sz="2400" dirty="0" smtClean="0"/>
              <a:t>Z2= (42-36)/3= 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P(Z=2)-P(Z=1)=  0.9772-  0.8413 = 0.1359 ,  almost 13%  of days have temp b/w 39 and 42</a:t>
            </a:r>
          </a:p>
          <a:p>
            <a:pPr marL="0" indent="0">
              <a:buNone/>
            </a:pPr>
            <a:r>
              <a:rPr lang="en-US" sz="2400" dirty="0" smtClean="0"/>
              <a:t>No of days= 30*0.1359 =4.08 ~4 days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627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470602"/>
            <a:ext cx="11925300" cy="12382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463840" y="3206880"/>
              <a:ext cx="1391040" cy="501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4480" y="3197520"/>
                <a:ext cx="1409760" cy="52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05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09" y="241577"/>
            <a:ext cx="11790856" cy="58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machine produces electrical </a:t>
            </a:r>
            <a:r>
              <a:rPr lang="en-US" dirty="0" smtClean="0"/>
              <a:t>components. 99.7</a:t>
            </a:r>
            <a:r>
              <a:rPr lang="en-US" dirty="0"/>
              <a:t>% of the components have lengths between 1.176 cm and 1.224 </a:t>
            </a:r>
            <a:r>
              <a:rPr lang="en-US" dirty="0" smtClean="0"/>
              <a:t>cm. Assuming </a:t>
            </a:r>
            <a:r>
              <a:rPr lang="en-US" dirty="0"/>
              <a:t>this data is normally distributed, what are the mean and standard deviation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mean- 3SD= 1.176</a:t>
            </a:r>
          </a:p>
          <a:p>
            <a:pPr marL="0" indent="0">
              <a:buNone/>
            </a:pPr>
            <a:r>
              <a:rPr lang="en-US" dirty="0" smtClean="0"/>
              <a:t>Mean+3SD=1.224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Mean=  (1.176+1.224)/2=  1.2 ,   SD= (1.224-1.176)/6= 0.008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3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583"/>
            <a:ext cx="10515600" cy="50693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binomial experiment has four properties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consists of a sequence of </a:t>
            </a:r>
            <a:r>
              <a:rPr lang="en-US" i="1" dirty="0"/>
              <a:t>n</a:t>
            </a:r>
            <a:r>
              <a:rPr lang="en-US" dirty="0"/>
              <a:t> identical </a:t>
            </a:r>
            <a:r>
              <a:rPr lang="en-US" dirty="0" smtClean="0"/>
              <a:t>trials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outcomes, success or failure, are possible on each </a:t>
            </a:r>
            <a:r>
              <a:rPr lang="en-US" dirty="0" smtClean="0"/>
              <a:t>trial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probability of success on any trial, denoted </a:t>
            </a:r>
            <a:r>
              <a:rPr lang="en-US" i="1" dirty="0"/>
              <a:t>p</a:t>
            </a:r>
            <a:r>
              <a:rPr lang="en-US" dirty="0"/>
              <a:t>, does not change from trial to </a:t>
            </a:r>
            <a:r>
              <a:rPr lang="en-US" dirty="0" smtClean="0"/>
              <a:t>trial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trials are </a:t>
            </a:r>
            <a:r>
              <a:rPr lang="en-US" dirty="0" smtClean="0"/>
              <a:t>independent</a:t>
            </a:r>
          </a:p>
          <a:p>
            <a:pPr marL="0" indent="0">
              <a:buNone/>
            </a:pPr>
            <a:r>
              <a:rPr lang="en-US" dirty="0" smtClean="0"/>
              <a:t>The probability function is given as below: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327" y="4586142"/>
            <a:ext cx="5234211" cy="7894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9036" y="5798333"/>
            <a:ext cx="7280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Bernoulli is a special case of binomial with n = 1</a:t>
            </a:r>
          </a:p>
        </p:txBody>
      </p:sp>
    </p:spTree>
    <p:extLst>
      <p:ext uri="{BB962C8B-B14F-4D97-AF65-F5344CB8AC3E}">
        <p14:creationId xmlns:p14="http://schemas.microsoft.com/office/powerpoint/2010/main" val="324059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Mean Test Score= 72</a:t>
            </a:r>
          </a:p>
          <a:p>
            <a:r>
              <a:rPr lang="en-US" sz="3600" dirty="0" smtClean="0"/>
              <a:t>Standard Deviation= 15.2</a:t>
            </a:r>
          </a:p>
          <a:p>
            <a:endParaRPr lang="en-US" sz="3600" dirty="0" smtClean="0"/>
          </a:p>
          <a:p>
            <a:r>
              <a:rPr lang="en-US" sz="3600" dirty="0" smtClean="0"/>
              <a:t>P(X&gt;84) = 1- P(X&lt;=84)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</a:t>
            </a:r>
          </a:p>
          <a:p>
            <a:pPr marL="0" indent="0">
              <a:buNone/>
            </a:pPr>
            <a:r>
              <a:rPr lang="en-US" sz="3600" dirty="0" smtClean="0"/>
              <a:t>1- P(z&lt;= (84-72)/15.2)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1- </a:t>
            </a:r>
            <a:r>
              <a:rPr lang="en-US" sz="3600" dirty="0" err="1" smtClean="0"/>
              <a:t>Pnorm</a:t>
            </a:r>
            <a:r>
              <a:rPr lang="en-US" sz="3600" dirty="0" smtClean="0"/>
              <a:t>(84,man=72, </a:t>
            </a:r>
            <a:r>
              <a:rPr lang="en-US" sz="3600" dirty="0" err="1" smtClean="0"/>
              <a:t>sd</a:t>
            </a:r>
            <a:r>
              <a:rPr lang="en-US" sz="3600" dirty="0" smtClean="0"/>
              <a:t>=15.2)</a:t>
            </a:r>
            <a:endParaRPr lang="en-US" sz="36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425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company makes parts for a machine. The lengths of the parts must be within certain limits or they will be rejected.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 large number of parts were measured and the mean and standard deviation were calculated as 3.1 m and 0.005 m respectively.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Assuming </a:t>
            </a:r>
            <a:r>
              <a:rPr lang="en-US" dirty="0"/>
              <a:t>this data is normally distributed and 99.7% of the parts were accepted, what are the limits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3.1-3*0.005 =2.995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3.1+3*0.005=3.115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41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heights of male adults are Normally distributed with mean 1.7 m and standard deviation 0.2 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In a population of 400 male adults, how many would you expect to have a height between 1.4 m and 1.6 m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Z1= (1.4-1.7)/0.2= -1.5</a:t>
            </a:r>
          </a:p>
          <a:p>
            <a:pPr marL="0" indent="0">
              <a:buNone/>
            </a:pPr>
            <a:r>
              <a:rPr lang="en-US" dirty="0" smtClean="0"/>
              <a:t>Z2= (1.6-1.7)/0.2= -0.5</a:t>
            </a:r>
          </a:p>
          <a:p>
            <a:pPr marL="0" indent="0">
              <a:buNone/>
            </a:pPr>
            <a:r>
              <a:rPr lang="en-US" dirty="0" smtClean="0"/>
              <a:t>P(Z2)-P(Z1) = (1-0.6915) - (1-0.9332) =0.2417</a:t>
            </a:r>
          </a:p>
          <a:p>
            <a:pPr marL="0" indent="0">
              <a:buNone/>
            </a:pPr>
            <a:r>
              <a:rPr lang="en-US" dirty="0" smtClean="0"/>
              <a:t>400*0.2417= 96.68 ~97 students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416720" y="3429000"/>
              <a:ext cx="4692960" cy="2902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7360" y="3419640"/>
                <a:ext cx="4711680" cy="292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3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mean July daily rainfall in </a:t>
            </a:r>
            <a:r>
              <a:rPr lang="en-US" dirty="0" smtClean="0"/>
              <a:t>Bangalore </a:t>
            </a:r>
            <a:r>
              <a:rPr lang="en-US" dirty="0"/>
              <a:t>is 10 mm and the standard deviation is 1.5 mm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Assume that this data is normally distributed.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How many days in July would you expect the daily rainfall to be less than 8.5 mm?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860640" y="4089240"/>
              <a:ext cx="5531400" cy="2362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1280" y="4079880"/>
                <a:ext cx="5550120" cy="23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38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ages of the population of a town are Normally distributed with mean 43 and standard deviation 14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The town has a population of 5,000.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How many would you expect to be aged between 22 and 57?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362320" y="4330800"/>
              <a:ext cx="5696280" cy="2514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2960" y="4321440"/>
                <a:ext cx="5715000" cy="25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38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32" y="1322450"/>
            <a:ext cx="10453568" cy="36153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30" y="5187083"/>
            <a:ext cx="9858324" cy="58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3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38" y="786764"/>
            <a:ext cx="9518142" cy="547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1997"/>
            <a:ext cx="4976813" cy="455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7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8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Poisson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6372"/>
            <a:ext cx="10515600" cy="502276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Poisson probability distribution is often used as a model of the number of arrivals at a facility within a given period of time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towardsdatascience.com/the-poisson-distribution-and-poisson-process-explained-4e2cb17d459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Examples – </a:t>
            </a:r>
          </a:p>
          <a:p>
            <a:pPr lvl="1"/>
            <a:r>
              <a:rPr lang="en-US" sz="2000" dirty="0" smtClean="0"/>
              <a:t>No of customers arriving at a subway stores during lunch hour</a:t>
            </a:r>
          </a:p>
          <a:p>
            <a:pPr lvl="1"/>
            <a:r>
              <a:rPr lang="en-US" sz="2000" dirty="0" smtClean="0"/>
              <a:t>No of errors per line of software code</a:t>
            </a:r>
          </a:p>
          <a:p>
            <a:r>
              <a:rPr lang="en-US" sz="2400" dirty="0" smtClean="0"/>
              <a:t>It assumes no limit on no of occurrences ( X can assume any non negative integer value)</a:t>
            </a:r>
          </a:p>
          <a:p>
            <a:r>
              <a:rPr lang="en-US" sz="2400" dirty="0" smtClean="0"/>
              <a:t>Occurrences are independent and </a:t>
            </a:r>
            <a:r>
              <a:rPr lang="en-US" sz="2400" dirty="0" err="1" smtClean="0"/>
              <a:t>avg</a:t>
            </a:r>
            <a:r>
              <a:rPr lang="en-US" sz="2400" dirty="0" smtClean="0"/>
              <a:t> no of occurrences per unit is constant.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525" y="5628222"/>
            <a:ext cx="4562475" cy="781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596" y="5821421"/>
            <a:ext cx="28765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1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26143" cy="564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4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</Words>
  <Application>Microsoft Office PowerPoint</Application>
  <PresentationFormat>Widescreen</PresentationFormat>
  <Paragraphs>175</Paragraphs>
  <Slides>44</Slides>
  <Notes>4</Notes>
  <HiddenSlides>14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新細明體</vt:lpstr>
      <vt:lpstr>Office Theme</vt:lpstr>
      <vt:lpstr>Probability Distribution</vt:lpstr>
      <vt:lpstr>Types of Distributions:</vt:lpstr>
      <vt:lpstr>Bernoulli Distribution</vt:lpstr>
      <vt:lpstr>Binomial Distribution</vt:lpstr>
      <vt:lpstr>PowerPoint Presentation</vt:lpstr>
      <vt:lpstr>PowerPoint Presentation</vt:lpstr>
      <vt:lpstr>Binomial Distribution </vt:lpstr>
      <vt:lpstr>Poisson Distribution</vt:lpstr>
      <vt:lpstr>PowerPoint Presentation</vt:lpstr>
      <vt:lpstr>Uniform Distribution</vt:lpstr>
      <vt:lpstr>Exponential Distribution</vt:lpstr>
      <vt:lpstr>PowerPoint Presentation</vt:lpstr>
      <vt:lpstr>Plotting in R</vt:lpstr>
      <vt:lpstr>PowerPoint Presentation</vt:lpstr>
      <vt:lpstr>PowerPoint Presentation</vt:lpstr>
      <vt:lpstr>PowerPoint Presentation</vt:lpstr>
      <vt:lpstr>Empirical Rule</vt:lpstr>
      <vt:lpstr>PowerPoint Presentation</vt:lpstr>
      <vt:lpstr>Standard Normal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the Standard Normal Distribution table to find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Standardize?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Distribution</dc:title>
  <dc:creator>hag5kor</dc:creator>
  <cp:lastModifiedBy>Agrawal Shanu (RBEI/EDS1-PJ-AI-S2)</cp:lastModifiedBy>
  <cp:revision>71</cp:revision>
  <dcterms:created xsi:type="dcterms:W3CDTF">2019-04-18T10:13:06Z</dcterms:created>
  <dcterms:modified xsi:type="dcterms:W3CDTF">2019-12-21T07:48:05Z</dcterms:modified>
</cp:coreProperties>
</file>