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57" r:id="rId5"/>
    <p:sldId id="266" r:id="rId6"/>
    <p:sldId id="267" r:id="rId7"/>
    <p:sldId id="260" r:id="rId8"/>
    <p:sldId id="261" r:id="rId9"/>
    <p:sldId id="263" r:id="rId10"/>
    <p:sldId id="268" r:id="rId11"/>
    <p:sldId id="269" r:id="rId12"/>
    <p:sldId id="293" r:id="rId13"/>
    <p:sldId id="270" r:id="rId14"/>
    <p:sldId id="297" r:id="rId15"/>
    <p:sldId id="271" r:id="rId16"/>
    <p:sldId id="273" r:id="rId17"/>
    <p:sldId id="274" r:id="rId18"/>
    <p:sldId id="275" r:id="rId19"/>
    <p:sldId id="276" r:id="rId20"/>
    <p:sldId id="277" r:id="rId21"/>
    <p:sldId id="278" r:id="rId22"/>
    <p:sldId id="279" r:id="rId23"/>
    <p:sldId id="291" r:id="rId24"/>
    <p:sldId id="292" r:id="rId25"/>
    <p:sldId id="280" r:id="rId26"/>
    <p:sldId id="281" r:id="rId27"/>
    <p:sldId id="282" r:id="rId28"/>
    <p:sldId id="288" r:id="rId29"/>
    <p:sldId id="283" r:id="rId30"/>
    <p:sldId id="294" r:id="rId31"/>
    <p:sldId id="284"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60"/>
  </p:normalViewPr>
  <p:slideViewPr>
    <p:cSldViewPr>
      <p:cViewPr varScale="1">
        <p:scale>
          <a:sx n="83" d="100"/>
          <a:sy n="83" d="100"/>
        </p:scale>
        <p:origin x="710"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5D390-9806-4434-BD2B-895C303A76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AFF80CD-0A49-4504-A013-E9F58F308FFE}">
      <dgm:prSet phldrT="[Text]"/>
      <dgm:spPr/>
      <dgm:t>
        <a:bodyPr/>
        <a:lstStyle/>
        <a:p>
          <a:r>
            <a:rPr lang="en-US" dirty="0" smtClean="0"/>
            <a:t>Sampling Methods</a:t>
          </a:r>
          <a:endParaRPr lang="en-US" dirty="0"/>
        </a:p>
      </dgm:t>
    </dgm:pt>
    <dgm:pt modelId="{742F6510-26B4-4132-8855-FAFFA8C00A73}" type="parTrans" cxnId="{A050CF8C-CBD0-40C4-820B-323FFA0F78A6}">
      <dgm:prSet/>
      <dgm:spPr/>
      <dgm:t>
        <a:bodyPr/>
        <a:lstStyle/>
        <a:p>
          <a:endParaRPr lang="en-US"/>
        </a:p>
      </dgm:t>
    </dgm:pt>
    <dgm:pt modelId="{B1090784-F566-432B-AA4A-E03D1C3D4D7F}" type="sibTrans" cxnId="{A050CF8C-CBD0-40C4-820B-323FFA0F78A6}">
      <dgm:prSet/>
      <dgm:spPr/>
      <dgm:t>
        <a:bodyPr/>
        <a:lstStyle/>
        <a:p>
          <a:endParaRPr lang="en-US"/>
        </a:p>
      </dgm:t>
    </dgm:pt>
    <dgm:pt modelId="{0458BCFF-6471-46D0-8108-340A2D1B67EA}">
      <dgm:prSet phldrT="[Text]"/>
      <dgm:spPr/>
      <dgm:t>
        <a:bodyPr/>
        <a:lstStyle/>
        <a:p>
          <a:r>
            <a:rPr lang="en-US" dirty="0" smtClean="0"/>
            <a:t>Subjective Sampling</a:t>
          </a:r>
          <a:endParaRPr lang="en-US" dirty="0"/>
        </a:p>
      </dgm:t>
    </dgm:pt>
    <dgm:pt modelId="{2996B2FB-1B22-4DEB-AD04-3625F0067644}" type="parTrans" cxnId="{15CC3502-08B0-4D5E-8692-DD006894FAF8}">
      <dgm:prSet/>
      <dgm:spPr/>
      <dgm:t>
        <a:bodyPr/>
        <a:lstStyle/>
        <a:p>
          <a:endParaRPr lang="en-US"/>
        </a:p>
      </dgm:t>
    </dgm:pt>
    <dgm:pt modelId="{934CF82F-4BA9-4D20-8BC9-B572AEC5B98E}" type="sibTrans" cxnId="{15CC3502-08B0-4D5E-8692-DD006894FAF8}">
      <dgm:prSet/>
      <dgm:spPr/>
      <dgm:t>
        <a:bodyPr/>
        <a:lstStyle/>
        <a:p>
          <a:endParaRPr lang="en-US"/>
        </a:p>
      </dgm:t>
    </dgm:pt>
    <dgm:pt modelId="{DA54DC6B-DE3B-4F0E-BF66-15440460B455}">
      <dgm:prSet phldrT="[Text]"/>
      <dgm:spPr/>
      <dgm:t>
        <a:bodyPr/>
        <a:lstStyle/>
        <a:p>
          <a:r>
            <a:rPr lang="en-US" dirty="0" smtClean="0"/>
            <a:t>Probabilistic Sampling</a:t>
          </a:r>
          <a:endParaRPr lang="en-US" dirty="0"/>
        </a:p>
      </dgm:t>
    </dgm:pt>
    <dgm:pt modelId="{53F65224-EFBE-4FAF-9833-B0A9F29C7C3B}" type="parTrans" cxnId="{80FE0520-5899-4DD9-9928-0181BFDA1F5D}">
      <dgm:prSet/>
      <dgm:spPr/>
      <dgm:t>
        <a:bodyPr/>
        <a:lstStyle/>
        <a:p>
          <a:endParaRPr lang="en-US"/>
        </a:p>
      </dgm:t>
    </dgm:pt>
    <dgm:pt modelId="{62007457-3D23-4A27-BC9A-E2344F2D9B71}" type="sibTrans" cxnId="{80FE0520-5899-4DD9-9928-0181BFDA1F5D}">
      <dgm:prSet/>
      <dgm:spPr/>
      <dgm:t>
        <a:bodyPr/>
        <a:lstStyle/>
        <a:p>
          <a:endParaRPr lang="en-US"/>
        </a:p>
      </dgm:t>
    </dgm:pt>
    <dgm:pt modelId="{5A3FB132-85FC-4711-A139-7AC617634C30}">
      <dgm:prSet/>
      <dgm:spPr/>
      <dgm:t>
        <a:bodyPr/>
        <a:lstStyle/>
        <a:p>
          <a:r>
            <a:rPr lang="en-US" dirty="0" smtClean="0"/>
            <a:t>Simple Random Sampling</a:t>
          </a:r>
          <a:endParaRPr lang="en-US" dirty="0"/>
        </a:p>
      </dgm:t>
    </dgm:pt>
    <dgm:pt modelId="{3F0988D2-7A6E-4FE9-8944-F56CF57ECB67}" type="parTrans" cxnId="{FBFD6A05-763C-498A-832A-C9210801F5E9}">
      <dgm:prSet/>
      <dgm:spPr/>
      <dgm:t>
        <a:bodyPr/>
        <a:lstStyle/>
        <a:p>
          <a:endParaRPr lang="en-US"/>
        </a:p>
      </dgm:t>
    </dgm:pt>
    <dgm:pt modelId="{F179B933-501D-43B4-901C-7453935CFC68}" type="sibTrans" cxnId="{FBFD6A05-763C-498A-832A-C9210801F5E9}">
      <dgm:prSet/>
      <dgm:spPr/>
      <dgm:t>
        <a:bodyPr/>
        <a:lstStyle/>
        <a:p>
          <a:endParaRPr lang="en-US"/>
        </a:p>
      </dgm:t>
    </dgm:pt>
    <dgm:pt modelId="{29D69BE1-A587-4509-9C34-E69E6B35F850}">
      <dgm:prSet/>
      <dgm:spPr/>
      <dgm:t>
        <a:bodyPr/>
        <a:lstStyle/>
        <a:p>
          <a:r>
            <a:rPr lang="en-US" dirty="0" smtClean="0"/>
            <a:t>Stratified Sampling</a:t>
          </a:r>
          <a:endParaRPr lang="en-US" dirty="0"/>
        </a:p>
      </dgm:t>
    </dgm:pt>
    <dgm:pt modelId="{940A8EB2-0A7B-4C97-BDA6-2482E9890B13}" type="parTrans" cxnId="{E72E14B3-93FD-40D8-AA30-8381F1169F31}">
      <dgm:prSet/>
      <dgm:spPr/>
      <dgm:t>
        <a:bodyPr/>
        <a:lstStyle/>
        <a:p>
          <a:endParaRPr lang="en-US"/>
        </a:p>
      </dgm:t>
    </dgm:pt>
    <dgm:pt modelId="{B9CF3480-6813-4D19-81F9-67989F9ED410}" type="sibTrans" cxnId="{E72E14B3-93FD-40D8-AA30-8381F1169F31}">
      <dgm:prSet/>
      <dgm:spPr/>
      <dgm:t>
        <a:bodyPr/>
        <a:lstStyle/>
        <a:p>
          <a:endParaRPr lang="en-US"/>
        </a:p>
      </dgm:t>
    </dgm:pt>
    <dgm:pt modelId="{F1AD413A-5661-4A87-90CA-2C60E9F708A1}">
      <dgm:prSet/>
      <dgm:spPr/>
      <dgm:t>
        <a:bodyPr/>
        <a:lstStyle/>
        <a:p>
          <a:r>
            <a:rPr lang="en-US" dirty="0" smtClean="0"/>
            <a:t>Systematic or Periodic Sampling</a:t>
          </a:r>
          <a:endParaRPr lang="en-US" dirty="0"/>
        </a:p>
      </dgm:t>
    </dgm:pt>
    <dgm:pt modelId="{63A24D8D-7019-42AE-AC6D-7429F16617AE}" type="parTrans" cxnId="{E71ED115-22D2-4909-BEA2-88B7068F089D}">
      <dgm:prSet/>
      <dgm:spPr/>
      <dgm:t>
        <a:bodyPr/>
        <a:lstStyle/>
        <a:p>
          <a:endParaRPr lang="en-US"/>
        </a:p>
      </dgm:t>
    </dgm:pt>
    <dgm:pt modelId="{8DAF99F7-02D1-476A-801F-7D6CFDCF774D}" type="sibTrans" cxnId="{E71ED115-22D2-4909-BEA2-88B7068F089D}">
      <dgm:prSet/>
      <dgm:spPr/>
      <dgm:t>
        <a:bodyPr/>
        <a:lstStyle/>
        <a:p>
          <a:endParaRPr lang="en-US"/>
        </a:p>
      </dgm:t>
    </dgm:pt>
    <dgm:pt modelId="{82FE6C3B-68A2-49A4-B49B-556ED29DFF1A}">
      <dgm:prSet/>
      <dgm:spPr/>
      <dgm:t>
        <a:bodyPr/>
        <a:lstStyle/>
        <a:p>
          <a:r>
            <a:rPr lang="en-US" dirty="0" smtClean="0"/>
            <a:t>Cluster Sampling</a:t>
          </a:r>
          <a:endParaRPr lang="en-US" dirty="0"/>
        </a:p>
      </dgm:t>
    </dgm:pt>
    <dgm:pt modelId="{5C1614B4-BA37-4328-840A-60DCEF387BDE}" type="parTrans" cxnId="{90734231-E084-4B24-BF23-080EA990422E}">
      <dgm:prSet/>
      <dgm:spPr/>
      <dgm:t>
        <a:bodyPr/>
        <a:lstStyle/>
        <a:p>
          <a:endParaRPr lang="en-US"/>
        </a:p>
      </dgm:t>
    </dgm:pt>
    <dgm:pt modelId="{D7087215-6F8E-4917-AFD5-A1847C6FD21F}" type="sibTrans" cxnId="{90734231-E084-4B24-BF23-080EA990422E}">
      <dgm:prSet/>
      <dgm:spPr/>
      <dgm:t>
        <a:bodyPr/>
        <a:lstStyle/>
        <a:p>
          <a:endParaRPr lang="en-US"/>
        </a:p>
      </dgm:t>
    </dgm:pt>
    <dgm:pt modelId="{3A765BFB-486D-4FB8-A42C-317C836A3AB1}">
      <dgm:prSet/>
      <dgm:spPr/>
      <dgm:t>
        <a:bodyPr/>
        <a:lstStyle/>
        <a:p>
          <a:r>
            <a:rPr lang="en-US" dirty="0" smtClean="0"/>
            <a:t>Judgment Sampling</a:t>
          </a:r>
          <a:endParaRPr lang="en-US" dirty="0"/>
        </a:p>
      </dgm:t>
    </dgm:pt>
    <dgm:pt modelId="{458A952D-D702-49AB-A0AA-2E57253263AF}" type="parTrans" cxnId="{5AEB5748-7183-4D55-B76D-81F9AA5F4310}">
      <dgm:prSet/>
      <dgm:spPr/>
      <dgm:t>
        <a:bodyPr/>
        <a:lstStyle/>
        <a:p>
          <a:endParaRPr lang="en-US"/>
        </a:p>
      </dgm:t>
    </dgm:pt>
    <dgm:pt modelId="{2BCD4645-7E97-49D6-9AA3-F41A341CBFA5}" type="sibTrans" cxnId="{5AEB5748-7183-4D55-B76D-81F9AA5F4310}">
      <dgm:prSet/>
      <dgm:spPr/>
      <dgm:t>
        <a:bodyPr/>
        <a:lstStyle/>
        <a:p>
          <a:endParaRPr lang="en-US"/>
        </a:p>
      </dgm:t>
    </dgm:pt>
    <dgm:pt modelId="{DD4C0F97-EF19-4993-ACBA-F412C9524F23}">
      <dgm:prSet/>
      <dgm:spPr/>
      <dgm:t>
        <a:bodyPr/>
        <a:lstStyle/>
        <a:p>
          <a:r>
            <a:rPr lang="en-US" dirty="0" smtClean="0"/>
            <a:t>Convenience Sampling</a:t>
          </a:r>
          <a:endParaRPr lang="en-US" dirty="0"/>
        </a:p>
      </dgm:t>
    </dgm:pt>
    <dgm:pt modelId="{7C7958B6-F145-4109-A4EF-B5F545A31F8A}" type="parTrans" cxnId="{60C377A3-E352-4802-A75C-54A4985354D2}">
      <dgm:prSet/>
      <dgm:spPr/>
      <dgm:t>
        <a:bodyPr/>
        <a:lstStyle/>
        <a:p>
          <a:endParaRPr lang="en-US"/>
        </a:p>
      </dgm:t>
    </dgm:pt>
    <dgm:pt modelId="{3C51800B-61ED-427E-8D13-356B93E2E66C}" type="sibTrans" cxnId="{60C377A3-E352-4802-A75C-54A4985354D2}">
      <dgm:prSet/>
      <dgm:spPr/>
      <dgm:t>
        <a:bodyPr/>
        <a:lstStyle/>
        <a:p>
          <a:endParaRPr lang="en-US"/>
        </a:p>
      </dgm:t>
    </dgm:pt>
    <dgm:pt modelId="{4E1672A9-1974-40CC-8BD3-7BDD2C75F1C5}">
      <dgm:prSet/>
      <dgm:spPr/>
      <dgm:t>
        <a:bodyPr/>
        <a:lstStyle/>
        <a:p>
          <a:r>
            <a:rPr lang="en-US" b="1" dirty="0" smtClean="0"/>
            <a:t>Referral /Snowball Sampling</a:t>
          </a:r>
          <a:endParaRPr lang="en-US" dirty="0"/>
        </a:p>
      </dgm:t>
    </dgm:pt>
    <dgm:pt modelId="{91A015EF-2473-486C-8B92-7BE9A976FF7A}" type="parTrans" cxnId="{455AFAF6-7A34-4D72-8059-C9C8DBAFA527}">
      <dgm:prSet/>
      <dgm:spPr/>
      <dgm:t>
        <a:bodyPr/>
        <a:lstStyle/>
        <a:p>
          <a:endParaRPr lang="en-US"/>
        </a:p>
      </dgm:t>
    </dgm:pt>
    <dgm:pt modelId="{845BE569-5D4C-44C6-B181-E9F81257E7C8}" type="sibTrans" cxnId="{455AFAF6-7A34-4D72-8059-C9C8DBAFA527}">
      <dgm:prSet/>
      <dgm:spPr/>
      <dgm:t>
        <a:bodyPr/>
        <a:lstStyle/>
        <a:p>
          <a:endParaRPr lang="en-US"/>
        </a:p>
      </dgm:t>
    </dgm:pt>
    <dgm:pt modelId="{47D5CB8B-C834-4EA4-8E71-92D67693BE1F}" type="pres">
      <dgm:prSet presAssocID="{A0F5D390-9806-4434-BD2B-895C303A7669}" presName="hierChild1" presStyleCnt="0">
        <dgm:presLayoutVars>
          <dgm:orgChart val="1"/>
          <dgm:chPref val="1"/>
          <dgm:dir/>
          <dgm:animOne val="branch"/>
          <dgm:animLvl val="lvl"/>
          <dgm:resizeHandles/>
        </dgm:presLayoutVars>
      </dgm:prSet>
      <dgm:spPr/>
      <dgm:t>
        <a:bodyPr/>
        <a:lstStyle/>
        <a:p>
          <a:endParaRPr lang="en-US"/>
        </a:p>
      </dgm:t>
    </dgm:pt>
    <dgm:pt modelId="{47629B78-9718-4119-A8F2-E67B40395A2F}" type="pres">
      <dgm:prSet presAssocID="{7AFF80CD-0A49-4504-A013-E9F58F308FFE}" presName="hierRoot1" presStyleCnt="0">
        <dgm:presLayoutVars>
          <dgm:hierBranch val="init"/>
        </dgm:presLayoutVars>
      </dgm:prSet>
      <dgm:spPr/>
    </dgm:pt>
    <dgm:pt modelId="{D899057C-43E2-49FA-84FA-5879735F1382}" type="pres">
      <dgm:prSet presAssocID="{7AFF80CD-0A49-4504-A013-E9F58F308FFE}" presName="rootComposite1" presStyleCnt="0"/>
      <dgm:spPr/>
    </dgm:pt>
    <dgm:pt modelId="{FCA1FE47-05CF-4AA3-86A7-72DC8B28EB21}" type="pres">
      <dgm:prSet presAssocID="{7AFF80CD-0A49-4504-A013-E9F58F308FFE}" presName="rootText1" presStyleLbl="node0" presStyleIdx="0" presStyleCnt="1" custScaleX="157130" custLinFactX="100000" custLinFactNeighborX="123866" custLinFactNeighborY="-2474">
        <dgm:presLayoutVars>
          <dgm:chPref val="3"/>
        </dgm:presLayoutVars>
      </dgm:prSet>
      <dgm:spPr/>
      <dgm:t>
        <a:bodyPr/>
        <a:lstStyle/>
        <a:p>
          <a:endParaRPr lang="en-US"/>
        </a:p>
      </dgm:t>
    </dgm:pt>
    <dgm:pt modelId="{A1D0D259-4E6D-4310-B9EC-FBC3F67C3F1C}" type="pres">
      <dgm:prSet presAssocID="{7AFF80CD-0A49-4504-A013-E9F58F308FFE}" presName="rootConnector1" presStyleLbl="node1" presStyleIdx="0" presStyleCnt="0"/>
      <dgm:spPr/>
      <dgm:t>
        <a:bodyPr/>
        <a:lstStyle/>
        <a:p>
          <a:endParaRPr lang="en-US"/>
        </a:p>
      </dgm:t>
    </dgm:pt>
    <dgm:pt modelId="{A6FB5205-C0AF-46C9-A89C-73DB34976AE0}" type="pres">
      <dgm:prSet presAssocID="{7AFF80CD-0A49-4504-A013-E9F58F308FFE}" presName="hierChild2" presStyleCnt="0"/>
      <dgm:spPr/>
    </dgm:pt>
    <dgm:pt modelId="{696E8074-D85F-4486-A5F9-C71AD848CD20}" type="pres">
      <dgm:prSet presAssocID="{2996B2FB-1B22-4DEB-AD04-3625F0067644}" presName="Name37" presStyleLbl="parChTrans1D2" presStyleIdx="0" presStyleCnt="2"/>
      <dgm:spPr/>
      <dgm:t>
        <a:bodyPr/>
        <a:lstStyle/>
        <a:p>
          <a:endParaRPr lang="en-US"/>
        </a:p>
      </dgm:t>
    </dgm:pt>
    <dgm:pt modelId="{95FBF603-FAA1-4C55-BBE2-DEF31DB24F33}" type="pres">
      <dgm:prSet presAssocID="{0458BCFF-6471-46D0-8108-340A2D1B67EA}" presName="hierRoot2" presStyleCnt="0">
        <dgm:presLayoutVars>
          <dgm:hierBranch val="init"/>
        </dgm:presLayoutVars>
      </dgm:prSet>
      <dgm:spPr/>
    </dgm:pt>
    <dgm:pt modelId="{AB2608AA-0870-4FC3-BA59-E11EE562C7AB}" type="pres">
      <dgm:prSet presAssocID="{0458BCFF-6471-46D0-8108-340A2D1B67EA}" presName="rootComposite" presStyleCnt="0"/>
      <dgm:spPr/>
    </dgm:pt>
    <dgm:pt modelId="{2E20E019-586D-4D56-B9D0-260CDDE1A199}" type="pres">
      <dgm:prSet presAssocID="{0458BCFF-6471-46D0-8108-340A2D1B67EA}" presName="rootText" presStyleLbl="node2" presStyleIdx="0" presStyleCnt="2" custScaleX="135326" custLinFactX="60774" custLinFactNeighborX="100000" custLinFactNeighborY="4948">
        <dgm:presLayoutVars>
          <dgm:chPref val="3"/>
        </dgm:presLayoutVars>
      </dgm:prSet>
      <dgm:spPr/>
      <dgm:t>
        <a:bodyPr/>
        <a:lstStyle/>
        <a:p>
          <a:endParaRPr lang="en-US"/>
        </a:p>
      </dgm:t>
    </dgm:pt>
    <dgm:pt modelId="{F4A073E2-DD6D-4984-B407-E94796F85D16}" type="pres">
      <dgm:prSet presAssocID="{0458BCFF-6471-46D0-8108-340A2D1B67EA}" presName="rootConnector" presStyleLbl="node2" presStyleIdx="0" presStyleCnt="2"/>
      <dgm:spPr/>
      <dgm:t>
        <a:bodyPr/>
        <a:lstStyle/>
        <a:p>
          <a:endParaRPr lang="en-US"/>
        </a:p>
      </dgm:t>
    </dgm:pt>
    <dgm:pt modelId="{7EF910BE-E822-4CEC-B7AE-15D15F983802}" type="pres">
      <dgm:prSet presAssocID="{0458BCFF-6471-46D0-8108-340A2D1B67EA}" presName="hierChild4" presStyleCnt="0"/>
      <dgm:spPr/>
    </dgm:pt>
    <dgm:pt modelId="{404518B9-3829-4197-BDEE-6C5155FCB15B}" type="pres">
      <dgm:prSet presAssocID="{458A952D-D702-49AB-A0AA-2E57253263AF}" presName="Name37" presStyleLbl="parChTrans1D3" presStyleIdx="0" presStyleCnt="7"/>
      <dgm:spPr/>
      <dgm:t>
        <a:bodyPr/>
        <a:lstStyle/>
        <a:p>
          <a:endParaRPr lang="en-US"/>
        </a:p>
      </dgm:t>
    </dgm:pt>
    <dgm:pt modelId="{DBA49069-0BA4-4D90-88DB-5AC38319DAAD}" type="pres">
      <dgm:prSet presAssocID="{3A765BFB-486D-4FB8-A42C-317C836A3AB1}" presName="hierRoot2" presStyleCnt="0">
        <dgm:presLayoutVars>
          <dgm:hierBranch val="init"/>
        </dgm:presLayoutVars>
      </dgm:prSet>
      <dgm:spPr/>
    </dgm:pt>
    <dgm:pt modelId="{DF72480F-E6E5-423F-87CE-020615CB2B86}" type="pres">
      <dgm:prSet presAssocID="{3A765BFB-486D-4FB8-A42C-317C836A3AB1}" presName="rootComposite" presStyleCnt="0"/>
      <dgm:spPr/>
    </dgm:pt>
    <dgm:pt modelId="{0FA65FA4-C0A7-405A-8B1B-D3EE19AD236D}" type="pres">
      <dgm:prSet presAssocID="{3A765BFB-486D-4FB8-A42C-317C836A3AB1}" presName="rootText" presStyleLbl="node3" presStyleIdx="0" presStyleCnt="7" custLinFactX="66958" custLinFactNeighborX="100000" custLinFactNeighborY="-24736">
        <dgm:presLayoutVars>
          <dgm:chPref val="3"/>
        </dgm:presLayoutVars>
      </dgm:prSet>
      <dgm:spPr/>
      <dgm:t>
        <a:bodyPr/>
        <a:lstStyle/>
        <a:p>
          <a:endParaRPr lang="en-US"/>
        </a:p>
      </dgm:t>
    </dgm:pt>
    <dgm:pt modelId="{7828E782-E091-4DCE-A02F-B7DBC10634D8}" type="pres">
      <dgm:prSet presAssocID="{3A765BFB-486D-4FB8-A42C-317C836A3AB1}" presName="rootConnector" presStyleLbl="node3" presStyleIdx="0" presStyleCnt="7"/>
      <dgm:spPr/>
      <dgm:t>
        <a:bodyPr/>
        <a:lstStyle/>
        <a:p>
          <a:endParaRPr lang="en-US"/>
        </a:p>
      </dgm:t>
    </dgm:pt>
    <dgm:pt modelId="{D2C02D40-0354-439D-842A-30ABCFFBFA5C}" type="pres">
      <dgm:prSet presAssocID="{3A765BFB-486D-4FB8-A42C-317C836A3AB1}" presName="hierChild4" presStyleCnt="0"/>
      <dgm:spPr/>
    </dgm:pt>
    <dgm:pt modelId="{BA0407F3-1BBD-4EF6-B45C-86868B67A278}" type="pres">
      <dgm:prSet presAssocID="{3A765BFB-486D-4FB8-A42C-317C836A3AB1}" presName="hierChild5" presStyleCnt="0"/>
      <dgm:spPr/>
    </dgm:pt>
    <dgm:pt modelId="{F7DB50E2-09D6-403A-B551-44C7E44124D6}" type="pres">
      <dgm:prSet presAssocID="{7C7958B6-F145-4109-A4EF-B5F545A31F8A}" presName="Name37" presStyleLbl="parChTrans1D3" presStyleIdx="1" presStyleCnt="7"/>
      <dgm:spPr/>
      <dgm:t>
        <a:bodyPr/>
        <a:lstStyle/>
        <a:p>
          <a:endParaRPr lang="en-US"/>
        </a:p>
      </dgm:t>
    </dgm:pt>
    <dgm:pt modelId="{47828991-B266-49AB-B122-BE7B421695C3}" type="pres">
      <dgm:prSet presAssocID="{DD4C0F97-EF19-4993-ACBA-F412C9524F23}" presName="hierRoot2" presStyleCnt="0">
        <dgm:presLayoutVars>
          <dgm:hierBranch val="init"/>
        </dgm:presLayoutVars>
      </dgm:prSet>
      <dgm:spPr/>
    </dgm:pt>
    <dgm:pt modelId="{D9F88A61-51B8-46DA-921C-8C62D7591DE6}" type="pres">
      <dgm:prSet presAssocID="{DD4C0F97-EF19-4993-ACBA-F412C9524F23}" presName="rootComposite" presStyleCnt="0"/>
      <dgm:spPr/>
    </dgm:pt>
    <dgm:pt modelId="{061CCF30-F57F-49BD-9406-000A78D70071}" type="pres">
      <dgm:prSet presAssocID="{DD4C0F97-EF19-4993-ACBA-F412C9524F23}" presName="rootText" presStyleLbl="node3" presStyleIdx="1" presStyleCnt="7" custLinFactX="68194" custLinFactNeighborX="100000" custLinFactNeighborY="-29684">
        <dgm:presLayoutVars>
          <dgm:chPref val="3"/>
        </dgm:presLayoutVars>
      </dgm:prSet>
      <dgm:spPr/>
      <dgm:t>
        <a:bodyPr/>
        <a:lstStyle/>
        <a:p>
          <a:endParaRPr lang="en-US"/>
        </a:p>
      </dgm:t>
    </dgm:pt>
    <dgm:pt modelId="{2D18D35D-A64F-4515-8C99-9245BDDE65E5}" type="pres">
      <dgm:prSet presAssocID="{DD4C0F97-EF19-4993-ACBA-F412C9524F23}" presName="rootConnector" presStyleLbl="node3" presStyleIdx="1" presStyleCnt="7"/>
      <dgm:spPr/>
      <dgm:t>
        <a:bodyPr/>
        <a:lstStyle/>
        <a:p>
          <a:endParaRPr lang="en-US"/>
        </a:p>
      </dgm:t>
    </dgm:pt>
    <dgm:pt modelId="{6D483A9D-5795-4242-B90D-D4134C6984F5}" type="pres">
      <dgm:prSet presAssocID="{DD4C0F97-EF19-4993-ACBA-F412C9524F23}" presName="hierChild4" presStyleCnt="0"/>
      <dgm:spPr/>
    </dgm:pt>
    <dgm:pt modelId="{63968B39-EF43-4C4C-910C-8414AD3985F9}" type="pres">
      <dgm:prSet presAssocID="{DD4C0F97-EF19-4993-ACBA-F412C9524F23}" presName="hierChild5" presStyleCnt="0"/>
      <dgm:spPr/>
    </dgm:pt>
    <dgm:pt modelId="{762D99DD-5A3E-43F5-9D95-5684C0D4B1AB}" type="pres">
      <dgm:prSet presAssocID="{0458BCFF-6471-46D0-8108-340A2D1B67EA}" presName="hierChild5" presStyleCnt="0"/>
      <dgm:spPr/>
    </dgm:pt>
    <dgm:pt modelId="{DB7A74CA-D224-44BD-9539-E56E119F1D53}" type="pres">
      <dgm:prSet presAssocID="{53F65224-EFBE-4FAF-9833-B0A9F29C7C3B}" presName="Name37" presStyleLbl="parChTrans1D2" presStyleIdx="1" presStyleCnt="2"/>
      <dgm:spPr/>
      <dgm:t>
        <a:bodyPr/>
        <a:lstStyle/>
        <a:p>
          <a:endParaRPr lang="en-US"/>
        </a:p>
      </dgm:t>
    </dgm:pt>
    <dgm:pt modelId="{60477AF2-2841-47B3-A9D3-7AD9016E956E}" type="pres">
      <dgm:prSet presAssocID="{DA54DC6B-DE3B-4F0E-BF66-15440460B455}" presName="hierRoot2" presStyleCnt="0">
        <dgm:presLayoutVars>
          <dgm:hierBranch val="init"/>
        </dgm:presLayoutVars>
      </dgm:prSet>
      <dgm:spPr/>
    </dgm:pt>
    <dgm:pt modelId="{66ECBF71-0F81-4ADA-9F44-19EB0D0B2794}" type="pres">
      <dgm:prSet presAssocID="{DA54DC6B-DE3B-4F0E-BF66-15440460B455}" presName="rootComposite" presStyleCnt="0"/>
      <dgm:spPr/>
    </dgm:pt>
    <dgm:pt modelId="{A8BC2DAD-4523-4B6E-B568-FE81DB756196}" type="pres">
      <dgm:prSet presAssocID="{DA54DC6B-DE3B-4F0E-BF66-15440460B455}" presName="rootText" presStyleLbl="node2" presStyleIdx="1" presStyleCnt="2" custScaleX="145306" custLinFactX="100000" custLinFactNeighborX="118936" custLinFactNeighborY="4945">
        <dgm:presLayoutVars>
          <dgm:chPref val="3"/>
        </dgm:presLayoutVars>
      </dgm:prSet>
      <dgm:spPr/>
      <dgm:t>
        <a:bodyPr/>
        <a:lstStyle/>
        <a:p>
          <a:endParaRPr lang="en-US"/>
        </a:p>
      </dgm:t>
    </dgm:pt>
    <dgm:pt modelId="{839EFD42-DD43-4856-A0C2-3CA60661E7C3}" type="pres">
      <dgm:prSet presAssocID="{DA54DC6B-DE3B-4F0E-BF66-15440460B455}" presName="rootConnector" presStyleLbl="node2" presStyleIdx="1" presStyleCnt="2"/>
      <dgm:spPr/>
      <dgm:t>
        <a:bodyPr/>
        <a:lstStyle/>
        <a:p>
          <a:endParaRPr lang="en-US"/>
        </a:p>
      </dgm:t>
    </dgm:pt>
    <dgm:pt modelId="{3186D8AE-2850-40BF-A203-BBE3E91EA236}" type="pres">
      <dgm:prSet presAssocID="{DA54DC6B-DE3B-4F0E-BF66-15440460B455}" presName="hierChild4" presStyleCnt="0"/>
      <dgm:spPr/>
    </dgm:pt>
    <dgm:pt modelId="{DAFC029C-7495-4534-9F32-CF68D6661F13}" type="pres">
      <dgm:prSet presAssocID="{3F0988D2-7A6E-4FE9-8944-F56CF57ECB67}" presName="Name37" presStyleLbl="parChTrans1D3" presStyleIdx="2" presStyleCnt="7"/>
      <dgm:spPr/>
      <dgm:t>
        <a:bodyPr/>
        <a:lstStyle/>
        <a:p>
          <a:endParaRPr lang="en-US"/>
        </a:p>
      </dgm:t>
    </dgm:pt>
    <dgm:pt modelId="{21FF0FF0-C236-4E1D-B48C-739ED026215E}" type="pres">
      <dgm:prSet presAssocID="{5A3FB132-85FC-4711-A139-7AC617634C30}" presName="hierRoot2" presStyleCnt="0">
        <dgm:presLayoutVars>
          <dgm:hierBranch val="init"/>
        </dgm:presLayoutVars>
      </dgm:prSet>
      <dgm:spPr/>
    </dgm:pt>
    <dgm:pt modelId="{AFB93893-8DAD-4A98-892A-4F24B956D84A}" type="pres">
      <dgm:prSet presAssocID="{5A3FB132-85FC-4711-A139-7AC617634C30}" presName="rootComposite" presStyleCnt="0"/>
      <dgm:spPr/>
    </dgm:pt>
    <dgm:pt modelId="{4F47BE01-C867-4DE5-BA56-D4CBB56648E6}" type="pres">
      <dgm:prSet presAssocID="{5A3FB132-85FC-4711-A139-7AC617634C30}" presName="rootText" presStyleLbl="node3" presStyleIdx="2" presStyleCnt="7" custScaleX="147896" custLinFactX="100000" custLinFactNeighborX="116946" custLinFactNeighborY="-12370">
        <dgm:presLayoutVars>
          <dgm:chPref val="3"/>
        </dgm:presLayoutVars>
      </dgm:prSet>
      <dgm:spPr/>
      <dgm:t>
        <a:bodyPr/>
        <a:lstStyle/>
        <a:p>
          <a:endParaRPr lang="en-US"/>
        </a:p>
      </dgm:t>
    </dgm:pt>
    <dgm:pt modelId="{00EC6AAF-F287-400B-8FA5-8AA033E8D4FA}" type="pres">
      <dgm:prSet presAssocID="{5A3FB132-85FC-4711-A139-7AC617634C30}" presName="rootConnector" presStyleLbl="node3" presStyleIdx="2" presStyleCnt="7"/>
      <dgm:spPr/>
      <dgm:t>
        <a:bodyPr/>
        <a:lstStyle/>
        <a:p>
          <a:endParaRPr lang="en-US"/>
        </a:p>
      </dgm:t>
    </dgm:pt>
    <dgm:pt modelId="{05E002CE-BDCF-4D9F-A057-DD946CCA3488}" type="pres">
      <dgm:prSet presAssocID="{5A3FB132-85FC-4711-A139-7AC617634C30}" presName="hierChild4" presStyleCnt="0"/>
      <dgm:spPr/>
    </dgm:pt>
    <dgm:pt modelId="{582BFEF5-5F9A-4D6C-BDB7-F431678EAFD5}" type="pres">
      <dgm:prSet presAssocID="{5A3FB132-85FC-4711-A139-7AC617634C30}" presName="hierChild5" presStyleCnt="0"/>
      <dgm:spPr/>
    </dgm:pt>
    <dgm:pt modelId="{E5CF1232-A8CC-44B2-9EF1-7D7DE8FBE28D}" type="pres">
      <dgm:prSet presAssocID="{63A24D8D-7019-42AE-AC6D-7429F16617AE}" presName="Name37" presStyleLbl="parChTrans1D3" presStyleIdx="3" presStyleCnt="7"/>
      <dgm:spPr/>
      <dgm:t>
        <a:bodyPr/>
        <a:lstStyle/>
        <a:p>
          <a:endParaRPr lang="en-US"/>
        </a:p>
      </dgm:t>
    </dgm:pt>
    <dgm:pt modelId="{531A143A-3F9E-4198-90E7-FFF5282E9586}" type="pres">
      <dgm:prSet presAssocID="{F1AD413A-5661-4A87-90CA-2C60E9F708A1}" presName="hierRoot2" presStyleCnt="0">
        <dgm:presLayoutVars>
          <dgm:hierBranch val="init"/>
        </dgm:presLayoutVars>
      </dgm:prSet>
      <dgm:spPr/>
    </dgm:pt>
    <dgm:pt modelId="{B0FFCD0D-02D3-4A31-BA30-FB92A211C9AF}" type="pres">
      <dgm:prSet presAssocID="{F1AD413A-5661-4A87-90CA-2C60E9F708A1}" presName="rootComposite" presStyleCnt="0"/>
      <dgm:spPr/>
    </dgm:pt>
    <dgm:pt modelId="{B83FF076-3047-4653-8C55-2033038FB924}" type="pres">
      <dgm:prSet presAssocID="{F1AD413A-5661-4A87-90CA-2C60E9F708A1}" presName="rootText" presStyleLbl="node3" presStyleIdx="3" presStyleCnt="7" custScaleX="151930" custLinFactX="100000" custLinFactNeighborX="112912" custLinFactNeighborY="-14844">
        <dgm:presLayoutVars>
          <dgm:chPref val="3"/>
        </dgm:presLayoutVars>
      </dgm:prSet>
      <dgm:spPr/>
      <dgm:t>
        <a:bodyPr/>
        <a:lstStyle/>
        <a:p>
          <a:endParaRPr lang="en-US"/>
        </a:p>
      </dgm:t>
    </dgm:pt>
    <dgm:pt modelId="{9FF1460F-DF4B-4A83-8106-CDAE20E11132}" type="pres">
      <dgm:prSet presAssocID="{F1AD413A-5661-4A87-90CA-2C60E9F708A1}" presName="rootConnector" presStyleLbl="node3" presStyleIdx="3" presStyleCnt="7"/>
      <dgm:spPr/>
      <dgm:t>
        <a:bodyPr/>
        <a:lstStyle/>
        <a:p>
          <a:endParaRPr lang="en-US"/>
        </a:p>
      </dgm:t>
    </dgm:pt>
    <dgm:pt modelId="{B5C9AEA6-20BD-4B43-BD3F-F284E4111CE3}" type="pres">
      <dgm:prSet presAssocID="{F1AD413A-5661-4A87-90CA-2C60E9F708A1}" presName="hierChild4" presStyleCnt="0"/>
      <dgm:spPr/>
    </dgm:pt>
    <dgm:pt modelId="{36AE0F76-5372-4BC2-8394-1B0901D01381}" type="pres">
      <dgm:prSet presAssocID="{F1AD413A-5661-4A87-90CA-2C60E9F708A1}" presName="hierChild5" presStyleCnt="0"/>
      <dgm:spPr/>
    </dgm:pt>
    <dgm:pt modelId="{56F8E6DC-9F1E-483B-A9BD-18A5EB521D3F}" type="pres">
      <dgm:prSet presAssocID="{940A8EB2-0A7B-4C97-BDA6-2482E9890B13}" presName="Name37" presStyleLbl="parChTrans1D3" presStyleIdx="4" presStyleCnt="7"/>
      <dgm:spPr/>
      <dgm:t>
        <a:bodyPr/>
        <a:lstStyle/>
        <a:p>
          <a:endParaRPr lang="en-US"/>
        </a:p>
      </dgm:t>
    </dgm:pt>
    <dgm:pt modelId="{7C6076D8-90E5-4ED9-A929-17F8FA338A2F}" type="pres">
      <dgm:prSet presAssocID="{29D69BE1-A587-4509-9C34-E69E6B35F850}" presName="hierRoot2" presStyleCnt="0">
        <dgm:presLayoutVars>
          <dgm:hierBranch val="init"/>
        </dgm:presLayoutVars>
      </dgm:prSet>
      <dgm:spPr/>
    </dgm:pt>
    <dgm:pt modelId="{9B5A3E6C-9E5C-4447-B61C-4632927DEC35}" type="pres">
      <dgm:prSet presAssocID="{29D69BE1-A587-4509-9C34-E69E6B35F850}" presName="rootComposite" presStyleCnt="0"/>
      <dgm:spPr/>
    </dgm:pt>
    <dgm:pt modelId="{E9DA9A68-229A-4770-AA96-1A1CAC142072}" type="pres">
      <dgm:prSet presAssocID="{29D69BE1-A587-4509-9C34-E69E6B35F850}" presName="rootText" presStyleLbl="node3" presStyleIdx="4" presStyleCnt="7" custScaleX="145423" custLinFactX="100000" custLinFactNeighborX="119419" custLinFactNeighborY="-17317">
        <dgm:presLayoutVars>
          <dgm:chPref val="3"/>
        </dgm:presLayoutVars>
      </dgm:prSet>
      <dgm:spPr/>
      <dgm:t>
        <a:bodyPr/>
        <a:lstStyle/>
        <a:p>
          <a:endParaRPr lang="en-US"/>
        </a:p>
      </dgm:t>
    </dgm:pt>
    <dgm:pt modelId="{56377B03-22E9-476F-90B1-EC7E2FF2634C}" type="pres">
      <dgm:prSet presAssocID="{29D69BE1-A587-4509-9C34-E69E6B35F850}" presName="rootConnector" presStyleLbl="node3" presStyleIdx="4" presStyleCnt="7"/>
      <dgm:spPr/>
      <dgm:t>
        <a:bodyPr/>
        <a:lstStyle/>
        <a:p>
          <a:endParaRPr lang="en-US"/>
        </a:p>
      </dgm:t>
    </dgm:pt>
    <dgm:pt modelId="{F9782B3C-8E42-4D0A-ADC7-51A29B56E61B}" type="pres">
      <dgm:prSet presAssocID="{29D69BE1-A587-4509-9C34-E69E6B35F850}" presName="hierChild4" presStyleCnt="0"/>
      <dgm:spPr/>
    </dgm:pt>
    <dgm:pt modelId="{C6866799-DCDD-4BF4-844E-60D8C88416C8}" type="pres">
      <dgm:prSet presAssocID="{29D69BE1-A587-4509-9C34-E69E6B35F850}" presName="hierChild5" presStyleCnt="0"/>
      <dgm:spPr/>
    </dgm:pt>
    <dgm:pt modelId="{A6ED00DF-7320-4C98-87AB-D5FFD355AC8E}" type="pres">
      <dgm:prSet presAssocID="{5C1614B4-BA37-4328-840A-60DCEF387BDE}" presName="Name37" presStyleLbl="parChTrans1D3" presStyleIdx="5" presStyleCnt="7"/>
      <dgm:spPr/>
      <dgm:t>
        <a:bodyPr/>
        <a:lstStyle/>
        <a:p>
          <a:endParaRPr lang="en-US"/>
        </a:p>
      </dgm:t>
    </dgm:pt>
    <dgm:pt modelId="{486187A7-D2DF-42F8-B780-EC3488CF8392}" type="pres">
      <dgm:prSet presAssocID="{82FE6C3B-68A2-49A4-B49B-556ED29DFF1A}" presName="hierRoot2" presStyleCnt="0">
        <dgm:presLayoutVars>
          <dgm:hierBranch val="init"/>
        </dgm:presLayoutVars>
      </dgm:prSet>
      <dgm:spPr/>
    </dgm:pt>
    <dgm:pt modelId="{B6A4FC6F-9D94-4930-BEC0-5493384BA8AA}" type="pres">
      <dgm:prSet presAssocID="{82FE6C3B-68A2-49A4-B49B-556ED29DFF1A}" presName="rootComposite" presStyleCnt="0"/>
      <dgm:spPr/>
    </dgm:pt>
    <dgm:pt modelId="{243E6398-9162-4671-8E41-6650876A3F0D}" type="pres">
      <dgm:prSet presAssocID="{82FE6C3B-68A2-49A4-B49B-556ED29DFF1A}" presName="rootText" presStyleLbl="node3" presStyleIdx="5" presStyleCnt="7" custScaleX="140477" custLinFactX="100000" custLinFactNeighborX="124365" custLinFactNeighborY="-22265">
        <dgm:presLayoutVars>
          <dgm:chPref val="3"/>
        </dgm:presLayoutVars>
      </dgm:prSet>
      <dgm:spPr/>
      <dgm:t>
        <a:bodyPr/>
        <a:lstStyle/>
        <a:p>
          <a:endParaRPr lang="en-US"/>
        </a:p>
      </dgm:t>
    </dgm:pt>
    <dgm:pt modelId="{BE65CBCA-AE8A-4A6B-98FF-7352648F0BB6}" type="pres">
      <dgm:prSet presAssocID="{82FE6C3B-68A2-49A4-B49B-556ED29DFF1A}" presName="rootConnector" presStyleLbl="node3" presStyleIdx="5" presStyleCnt="7"/>
      <dgm:spPr/>
      <dgm:t>
        <a:bodyPr/>
        <a:lstStyle/>
        <a:p>
          <a:endParaRPr lang="en-US"/>
        </a:p>
      </dgm:t>
    </dgm:pt>
    <dgm:pt modelId="{C6CEE6E6-4CFA-47AA-8D53-DB85C004607E}" type="pres">
      <dgm:prSet presAssocID="{82FE6C3B-68A2-49A4-B49B-556ED29DFF1A}" presName="hierChild4" presStyleCnt="0"/>
      <dgm:spPr/>
    </dgm:pt>
    <dgm:pt modelId="{2388A429-FDAE-4E6A-A6B8-AC3778E625C2}" type="pres">
      <dgm:prSet presAssocID="{82FE6C3B-68A2-49A4-B49B-556ED29DFF1A}" presName="hierChild5" presStyleCnt="0"/>
      <dgm:spPr/>
    </dgm:pt>
    <dgm:pt modelId="{CEC19C85-8654-4A49-A0A0-EAD5755BAE58}" type="pres">
      <dgm:prSet presAssocID="{91A015EF-2473-486C-8B92-7BE9A976FF7A}" presName="Name37" presStyleLbl="parChTrans1D3" presStyleIdx="6" presStyleCnt="7"/>
      <dgm:spPr/>
      <dgm:t>
        <a:bodyPr/>
        <a:lstStyle/>
        <a:p>
          <a:endParaRPr lang="en-US"/>
        </a:p>
      </dgm:t>
    </dgm:pt>
    <dgm:pt modelId="{46859D59-4BBA-4DB5-896C-6553A26A1A44}" type="pres">
      <dgm:prSet presAssocID="{4E1672A9-1974-40CC-8BD3-7BDD2C75F1C5}" presName="hierRoot2" presStyleCnt="0">
        <dgm:presLayoutVars>
          <dgm:hierBranch val="init"/>
        </dgm:presLayoutVars>
      </dgm:prSet>
      <dgm:spPr/>
    </dgm:pt>
    <dgm:pt modelId="{9A54EFD6-B8F9-496A-A09D-C3C5C3E0B8DF}" type="pres">
      <dgm:prSet presAssocID="{4E1672A9-1974-40CC-8BD3-7BDD2C75F1C5}" presName="rootComposite" presStyleCnt="0"/>
      <dgm:spPr/>
    </dgm:pt>
    <dgm:pt modelId="{9B84E070-4884-4802-8E45-4C30684A47AB}" type="pres">
      <dgm:prSet presAssocID="{4E1672A9-1974-40CC-8BD3-7BDD2C75F1C5}" presName="rootText" presStyleLbl="node3" presStyleIdx="6" presStyleCnt="7" custScaleX="142950" custLinFactX="100000" custLinFactNeighborX="121892" custLinFactNeighborY="-19791">
        <dgm:presLayoutVars>
          <dgm:chPref val="3"/>
        </dgm:presLayoutVars>
      </dgm:prSet>
      <dgm:spPr/>
      <dgm:t>
        <a:bodyPr/>
        <a:lstStyle/>
        <a:p>
          <a:endParaRPr lang="en-US"/>
        </a:p>
      </dgm:t>
    </dgm:pt>
    <dgm:pt modelId="{8CB745E8-B55D-4D53-BFC9-2B2F45D44AE3}" type="pres">
      <dgm:prSet presAssocID="{4E1672A9-1974-40CC-8BD3-7BDD2C75F1C5}" presName="rootConnector" presStyleLbl="node3" presStyleIdx="6" presStyleCnt="7"/>
      <dgm:spPr/>
      <dgm:t>
        <a:bodyPr/>
        <a:lstStyle/>
        <a:p>
          <a:endParaRPr lang="en-US"/>
        </a:p>
      </dgm:t>
    </dgm:pt>
    <dgm:pt modelId="{E8D22EDC-54FF-4778-9F01-231C8DBDA250}" type="pres">
      <dgm:prSet presAssocID="{4E1672A9-1974-40CC-8BD3-7BDD2C75F1C5}" presName="hierChild4" presStyleCnt="0"/>
      <dgm:spPr/>
    </dgm:pt>
    <dgm:pt modelId="{0068B139-39AA-413A-B23E-E65DAF496AE8}" type="pres">
      <dgm:prSet presAssocID="{4E1672A9-1974-40CC-8BD3-7BDD2C75F1C5}" presName="hierChild5" presStyleCnt="0"/>
      <dgm:spPr/>
    </dgm:pt>
    <dgm:pt modelId="{99240F63-E3DB-4E29-A1E9-65104570E314}" type="pres">
      <dgm:prSet presAssocID="{DA54DC6B-DE3B-4F0E-BF66-15440460B455}" presName="hierChild5" presStyleCnt="0"/>
      <dgm:spPr/>
    </dgm:pt>
    <dgm:pt modelId="{77197FB3-9769-4CB8-818C-841325F00530}" type="pres">
      <dgm:prSet presAssocID="{7AFF80CD-0A49-4504-A013-E9F58F308FFE}" presName="hierChild3" presStyleCnt="0"/>
      <dgm:spPr/>
    </dgm:pt>
  </dgm:ptLst>
  <dgm:cxnLst>
    <dgm:cxn modelId="{90734231-E084-4B24-BF23-080EA990422E}" srcId="{DA54DC6B-DE3B-4F0E-BF66-15440460B455}" destId="{82FE6C3B-68A2-49A4-B49B-556ED29DFF1A}" srcOrd="3" destOrd="0" parTransId="{5C1614B4-BA37-4328-840A-60DCEF387BDE}" sibTransId="{D7087215-6F8E-4917-AFD5-A1847C6FD21F}"/>
    <dgm:cxn modelId="{76907C75-490A-4971-950F-A992E091BEAF}" type="presOf" srcId="{F1AD413A-5661-4A87-90CA-2C60E9F708A1}" destId="{B83FF076-3047-4653-8C55-2033038FB924}" srcOrd="0" destOrd="0" presId="urn:microsoft.com/office/officeart/2005/8/layout/orgChart1"/>
    <dgm:cxn modelId="{47E07B77-8ADC-49A9-A721-DF0564AC9059}" type="presOf" srcId="{3F0988D2-7A6E-4FE9-8944-F56CF57ECB67}" destId="{DAFC029C-7495-4534-9F32-CF68D6661F13}" srcOrd="0" destOrd="0" presId="urn:microsoft.com/office/officeart/2005/8/layout/orgChart1"/>
    <dgm:cxn modelId="{80FE0520-5899-4DD9-9928-0181BFDA1F5D}" srcId="{7AFF80CD-0A49-4504-A013-E9F58F308FFE}" destId="{DA54DC6B-DE3B-4F0E-BF66-15440460B455}" srcOrd="1" destOrd="0" parTransId="{53F65224-EFBE-4FAF-9833-B0A9F29C7C3B}" sibTransId="{62007457-3D23-4A27-BC9A-E2344F2D9B71}"/>
    <dgm:cxn modelId="{E71ED115-22D2-4909-BEA2-88B7068F089D}" srcId="{DA54DC6B-DE3B-4F0E-BF66-15440460B455}" destId="{F1AD413A-5661-4A87-90CA-2C60E9F708A1}" srcOrd="1" destOrd="0" parTransId="{63A24D8D-7019-42AE-AC6D-7429F16617AE}" sibTransId="{8DAF99F7-02D1-476A-801F-7D6CFDCF774D}"/>
    <dgm:cxn modelId="{FBFD6A05-763C-498A-832A-C9210801F5E9}" srcId="{DA54DC6B-DE3B-4F0E-BF66-15440460B455}" destId="{5A3FB132-85FC-4711-A139-7AC617634C30}" srcOrd="0" destOrd="0" parTransId="{3F0988D2-7A6E-4FE9-8944-F56CF57ECB67}" sibTransId="{F179B933-501D-43B4-901C-7453935CFC68}"/>
    <dgm:cxn modelId="{DCB5BDD5-3882-4941-8C96-DB8E44F66AC4}" type="presOf" srcId="{2996B2FB-1B22-4DEB-AD04-3625F0067644}" destId="{696E8074-D85F-4486-A5F9-C71AD848CD20}" srcOrd="0" destOrd="0" presId="urn:microsoft.com/office/officeart/2005/8/layout/orgChart1"/>
    <dgm:cxn modelId="{1ED7D000-CA97-4EE5-A216-6EE08D141207}" type="presOf" srcId="{5A3FB132-85FC-4711-A139-7AC617634C30}" destId="{00EC6AAF-F287-400B-8FA5-8AA033E8D4FA}" srcOrd="1" destOrd="0" presId="urn:microsoft.com/office/officeart/2005/8/layout/orgChart1"/>
    <dgm:cxn modelId="{F30EA829-33A9-4830-8A8A-15CF5B8F3C06}" type="presOf" srcId="{3A765BFB-486D-4FB8-A42C-317C836A3AB1}" destId="{0FA65FA4-C0A7-405A-8B1B-D3EE19AD236D}" srcOrd="0" destOrd="0" presId="urn:microsoft.com/office/officeart/2005/8/layout/orgChart1"/>
    <dgm:cxn modelId="{5AEB5748-7183-4D55-B76D-81F9AA5F4310}" srcId="{0458BCFF-6471-46D0-8108-340A2D1B67EA}" destId="{3A765BFB-486D-4FB8-A42C-317C836A3AB1}" srcOrd="0" destOrd="0" parTransId="{458A952D-D702-49AB-A0AA-2E57253263AF}" sibTransId="{2BCD4645-7E97-49D6-9AA3-F41A341CBFA5}"/>
    <dgm:cxn modelId="{665798EF-F255-4B15-99D1-1EE753A22DD0}" type="presOf" srcId="{4E1672A9-1974-40CC-8BD3-7BDD2C75F1C5}" destId="{9B84E070-4884-4802-8E45-4C30684A47AB}" srcOrd="0" destOrd="0" presId="urn:microsoft.com/office/officeart/2005/8/layout/orgChart1"/>
    <dgm:cxn modelId="{DA786BAE-1D56-47D0-9319-0197731457AA}" type="presOf" srcId="{53F65224-EFBE-4FAF-9833-B0A9F29C7C3B}" destId="{DB7A74CA-D224-44BD-9539-E56E119F1D53}" srcOrd="0" destOrd="0" presId="urn:microsoft.com/office/officeart/2005/8/layout/orgChart1"/>
    <dgm:cxn modelId="{9C26FBCB-DF18-4664-8E93-433C09BF47B4}" type="presOf" srcId="{7AFF80CD-0A49-4504-A013-E9F58F308FFE}" destId="{A1D0D259-4E6D-4310-B9EC-FBC3F67C3F1C}" srcOrd="1" destOrd="0" presId="urn:microsoft.com/office/officeart/2005/8/layout/orgChart1"/>
    <dgm:cxn modelId="{9FDE53EC-DC2C-4170-8501-31F1400AFFB4}" type="presOf" srcId="{29D69BE1-A587-4509-9C34-E69E6B35F850}" destId="{E9DA9A68-229A-4770-AA96-1A1CAC142072}" srcOrd="0" destOrd="0" presId="urn:microsoft.com/office/officeart/2005/8/layout/orgChart1"/>
    <dgm:cxn modelId="{CEE2445B-9A1B-46FB-ABCA-BC042EFE12A7}" type="presOf" srcId="{82FE6C3B-68A2-49A4-B49B-556ED29DFF1A}" destId="{BE65CBCA-AE8A-4A6B-98FF-7352648F0BB6}" srcOrd="1" destOrd="0" presId="urn:microsoft.com/office/officeart/2005/8/layout/orgChart1"/>
    <dgm:cxn modelId="{F2AA3F74-5236-4BE6-9EA8-1D25B5F7976C}" type="presOf" srcId="{DD4C0F97-EF19-4993-ACBA-F412C9524F23}" destId="{2D18D35D-A64F-4515-8C99-9245BDDE65E5}" srcOrd="1" destOrd="0" presId="urn:microsoft.com/office/officeart/2005/8/layout/orgChart1"/>
    <dgm:cxn modelId="{A01EA86B-70A6-474C-AD3D-5E8CB945E1B1}" type="presOf" srcId="{5A3FB132-85FC-4711-A139-7AC617634C30}" destId="{4F47BE01-C867-4DE5-BA56-D4CBB56648E6}" srcOrd="0" destOrd="0" presId="urn:microsoft.com/office/officeart/2005/8/layout/orgChart1"/>
    <dgm:cxn modelId="{A050CF8C-CBD0-40C4-820B-323FFA0F78A6}" srcId="{A0F5D390-9806-4434-BD2B-895C303A7669}" destId="{7AFF80CD-0A49-4504-A013-E9F58F308FFE}" srcOrd="0" destOrd="0" parTransId="{742F6510-26B4-4132-8855-FAFFA8C00A73}" sibTransId="{B1090784-F566-432B-AA4A-E03D1C3D4D7F}"/>
    <dgm:cxn modelId="{75101B74-F5FD-49F0-BA1E-E4C0712A6067}" type="presOf" srcId="{7C7958B6-F145-4109-A4EF-B5F545A31F8A}" destId="{F7DB50E2-09D6-403A-B551-44C7E44124D6}" srcOrd="0" destOrd="0" presId="urn:microsoft.com/office/officeart/2005/8/layout/orgChart1"/>
    <dgm:cxn modelId="{4789054C-94DE-4F13-B2C1-911138093848}" type="presOf" srcId="{0458BCFF-6471-46D0-8108-340A2D1B67EA}" destId="{F4A073E2-DD6D-4984-B407-E94796F85D16}" srcOrd="1" destOrd="0" presId="urn:microsoft.com/office/officeart/2005/8/layout/orgChart1"/>
    <dgm:cxn modelId="{85010CB7-75EF-4A18-928D-8B8C86DCC78B}" type="presOf" srcId="{940A8EB2-0A7B-4C97-BDA6-2482E9890B13}" destId="{56F8E6DC-9F1E-483B-A9BD-18A5EB521D3F}" srcOrd="0" destOrd="0" presId="urn:microsoft.com/office/officeart/2005/8/layout/orgChart1"/>
    <dgm:cxn modelId="{B63F834B-1941-4024-A1FA-9A693FEE79AC}" type="presOf" srcId="{3A765BFB-486D-4FB8-A42C-317C836A3AB1}" destId="{7828E782-E091-4DCE-A02F-B7DBC10634D8}" srcOrd="1" destOrd="0" presId="urn:microsoft.com/office/officeart/2005/8/layout/orgChart1"/>
    <dgm:cxn modelId="{509D86A6-0715-4283-8089-7032385CF65C}" type="presOf" srcId="{7AFF80CD-0A49-4504-A013-E9F58F308FFE}" destId="{FCA1FE47-05CF-4AA3-86A7-72DC8B28EB21}" srcOrd="0" destOrd="0" presId="urn:microsoft.com/office/officeart/2005/8/layout/orgChart1"/>
    <dgm:cxn modelId="{ED0649B1-E588-407D-BF57-07088BE3C423}" type="presOf" srcId="{A0F5D390-9806-4434-BD2B-895C303A7669}" destId="{47D5CB8B-C834-4EA4-8E71-92D67693BE1F}" srcOrd="0" destOrd="0" presId="urn:microsoft.com/office/officeart/2005/8/layout/orgChart1"/>
    <dgm:cxn modelId="{455AFAF6-7A34-4D72-8059-C9C8DBAFA527}" srcId="{DA54DC6B-DE3B-4F0E-BF66-15440460B455}" destId="{4E1672A9-1974-40CC-8BD3-7BDD2C75F1C5}" srcOrd="4" destOrd="0" parTransId="{91A015EF-2473-486C-8B92-7BE9A976FF7A}" sibTransId="{845BE569-5D4C-44C6-B181-E9F81257E7C8}"/>
    <dgm:cxn modelId="{8E47691D-CE10-4B3B-9DCC-84F8FE394719}" type="presOf" srcId="{DA54DC6B-DE3B-4F0E-BF66-15440460B455}" destId="{A8BC2DAD-4523-4B6E-B568-FE81DB756196}" srcOrd="0" destOrd="0" presId="urn:microsoft.com/office/officeart/2005/8/layout/orgChart1"/>
    <dgm:cxn modelId="{FE1A800A-1D86-417D-8A5B-B6B1EC018329}" type="presOf" srcId="{458A952D-D702-49AB-A0AA-2E57253263AF}" destId="{404518B9-3829-4197-BDEE-6C5155FCB15B}" srcOrd="0" destOrd="0" presId="urn:microsoft.com/office/officeart/2005/8/layout/orgChart1"/>
    <dgm:cxn modelId="{85D91E02-EE2C-4907-854A-B0DF21296DD5}" type="presOf" srcId="{29D69BE1-A587-4509-9C34-E69E6B35F850}" destId="{56377B03-22E9-476F-90B1-EC7E2FF2634C}" srcOrd="1" destOrd="0" presId="urn:microsoft.com/office/officeart/2005/8/layout/orgChart1"/>
    <dgm:cxn modelId="{B30E62DD-D89B-4E6E-A7CB-A07E6E8E4D8F}" type="presOf" srcId="{DD4C0F97-EF19-4993-ACBA-F412C9524F23}" destId="{061CCF30-F57F-49BD-9406-000A78D70071}" srcOrd="0" destOrd="0" presId="urn:microsoft.com/office/officeart/2005/8/layout/orgChart1"/>
    <dgm:cxn modelId="{474973A1-AC19-49E9-BA7E-5F89641691E3}" type="presOf" srcId="{5C1614B4-BA37-4328-840A-60DCEF387BDE}" destId="{A6ED00DF-7320-4C98-87AB-D5FFD355AC8E}" srcOrd="0" destOrd="0" presId="urn:microsoft.com/office/officeart/2005/8/layout/orgChart1"/>
    <dgm:cxn modelId="{E63A91C2-B301-41C4-87C6-175308838A25}" type="presOf" srcId="{DA54DC6B-DE3B-4F0E-BF66-15440460B455}" destId="{839EFD42-DD43-4856-A0C2-3CA60661E7C3}" srcOrd="1" destOrd="0" presId="urn:microsoft.com/office/officeart/2005/8/layout/orgChart1"/>
    <dgm:cxn modelId="{A0AD4B78-14B9-4EA5-BD2C-4FE21E2A0D5C}" type="presOf" srcId="{0458BCFF-6471-46D0-8108-340A2D1B67EA}" destId="{2E20E019-586D-4D56-B9D0-260CDDE1A199}" srcOrd="0" destOrd="0" presId="urn:microsoft.com/office/officeart/2005/8/layout/orgChart1"/>
    <dgm:cxn modelId="{DC063B69-9016-4B7E-8EEF-F35EE4B9C99F}" type="presOf" srcId="{4E1672A9-1974-40CC-8BD3-7BDD2C75F1C5}" destId="{8CB745E8-B55D-4D53-BFC9-2B2F45D44AE3}" srcOrd="1" destOrd="0" presId="urn:microsoft.com/office/officeart/2005/8/layout/orgChart1"/>
    <dgm:cxn modelId="{15CC3502-08B0-4D5E-8692-DD006894FAF8}" srcId="{7AFF80CD-0A49-4504-A013-E9F58F308FFE}" destId="{0458BCFF-6471-46D0-8108-340A2D1B67EA}" srcOrd="0" destOrd="0" parTransId="{2996B2FB-1B22-4DEB-AD04-3625F0067644}" sibTransId="{934CF82F-4BA9-4D20-8BC9-B572AEC5B98E}"/>
    <dgm:cxn modelId="{42EC3213-6CBA-48AF-9AB9-9205C596D19F}" type="presOf" srcId="{63A24D8D-7019-42AE-AC6D-7429F16617AE}" destId="{E5CF1232-A8CC-44B2-9EF1-7D7DE8FBE28D}" srcOrd="0" destOrd="0" presId="urn:microsoft.com/office/officeart/2005/8/layout/orgChart1"/>
    <dgm:cxn modelId="{60C377A3-E352-4802-A75C-54A4985354D2}" srcId="{0458BCFF-6471-46D0-8108-340A2D1B67EA}" destId="{DD4C0F97-EF19-4993-ACBA-F412C9524F23}" srcOrd="1" destOrd="0" parTransId="{7C7958B6-F145-4109-A4EF-B5F545A31F8A}" sibTransId="{3C51800B-61ED-427E-8D13-356B93E2E66C}"/>
    <dgm:cxn modelId="{91EBE881-3692-4327-812B-CC7B3963FBFD}" type="presOf" srcId="{82FE6C3B-68A2-49A4-B49B-556ED29DFF1A}" destId="{243E6398-9162-4671-8E41-6650876A3F0D}" srcOrd="0" destOrd="0" presId="urn:microsoft.com/office/officeart/2005/8/layout/orgChart1"/>
    <dgm:cxn modelId="{E72E14B3-93FD-40D8-AA30-8381F1169F31}" srcId="{DA54DC6B-DE3B-4F0E-BF66-15440460B455}" destId="{29D69BE1-A587-4509-9C34-E69E6B35F850}" srcOrd="2" destOrd="0" parTransId="{940A8EB2-0A7B-4C97-BDA6-2482E9890B13}" sibTransId="{B9CF3480-6813-4D19-81F9-67989F9ED410}"/>
    <dgm:cxn modelId="{A4C4DC31-31A1-4F2B-A23D-84B5CC403BF4}" type="presOf" srcId="{F1AD413A-5661-4A87-90CA-2C60E9F708A1}" destId="{9FF1460F-DF4B-4A83-8106-CDAE20E11132}" srcOrd="1" destOrd="0" presId="urn:microsoft.com/office/officeart/2005/8/layout/orgChart1"/>
    <dgm:cxn modelId="{8B97AA45-B800-4891-91EC-090AB99269D8}" type="presOf" srcId="{91A015EF-2473-486C-8B92-7BE9A976FF7A}" destId="{CEC19C85-8654-4A49-A0A0-EAD5755BAE58}" srcOrd="0" destOrd="0" presId="urn:microsoft.com/office/officeart/2005/8/layout/orgChart1"/>
    <dgm:cxn modelId="{396834FE-2E8E-417C-8D7F-2297B0739F61}" type="presParOf" srcId="{47D5CB8B-C834-4EA4-8E71-92D67693BE1F}" destId="{47629B78-9718-4119-A8F2-E67B40395A2F}" srcOrd="0" destOrd="0" presId="urn:microsoft.com/office/officeart/2005/8/layout/orgChart1"/>
    <dgm:cxn modelId="{2B184AE6-32A8-48B0-B9C9-3F8D13DAA689}" type="presParOf" srcId="{47629B78-9718-4119-A8F2-E67B40395A2F}" destId="{D899057C-43E2-49FA-84FA-5879735F1382}" srcOrd="0" destOrd="0" presId="urn:microsoft.com/office/officeart/2005/8/layout/orgChart1"/>
    <dgm:cxn modelId="{A74CCD22-F61A-4727-A914-1BBCAA5CF805}" type="presParOf" srcId="{D899057C-43E2-49FA-84FA-5879735F1382}" destId="{FCA1FE47-05CF-4AA3-86A7-72DC8B28EB21}" srcOrd="0" destOrd="0" presId="urn:microsoft.com/office/officeart/2005/8/layout/orgChart1"/>
    <dgm:cxn modelId="{165AE92C-4008-4696-B9AA-2EF89911C033}" type="presParOf" srcId="{D899057C-43E2-49FA-84FA-5879735F1382}" destId="{A1D0D259-4E6D-4310-B9EC-FBC3F67C3F1C}" srcOrd="1" destOrd="0" presId="urn:microsoft.com/office/officeart/2005/8/layout/orgChart1"/>
    <dgm:cxn modelId="{D189B89A-EC1B-410F-A1A9-1FC5585B1B3B}" type="presParOf" srcId="{47629B78-9718-4119-A8F2-E67B40395A2F}" destId="{A6FB5205-C0AF-46C9-A89C-73DB34976AE0}" srcOrd="1" destOrd="0" presId="urn:microsoft.com/office/officeart/2005/8/layout/orgChart1"/>
    <dgm:cxn modelId="{BFE0E0D6-8AC7-4046-932C-9C7039539B89}" type="presParOf" srcId="{A6FB5205-C0AF-46C9-A89C-73DB34976AE0}" destId="{696E8074-D85F-4486-A5F9-C71AD848CD20}" srcOrd="0" destOrd="0" presId="urn:microsoft.com/office/officeart/2005/8/layout/orgChart1"/>
    <dgm:cxn modelId="{A34B761F-70AE-4C55-BE49-A401E8DE4A38}" type="presParOf" srcId="{A6FB5205-C0AF-46C9-A89C-73DB34976AE0}" destId="{95FBF603-FAA1-4C55-BBE2-DEF31DB24F33}" srcOrd="1" destOrd="0" presId="urn:microsoft.com/office/officeart/2005/8/layout/orgChart1"/>
    <dgm:cxn modelId="{653E5C52-BB66-4712-A038-5744CFDEB3DF}" type="presParOf" srcId="{95FBF603-FAA1-4C55-BBE2-DEF31DB24F33}" destId="{AB2608AA-0870-4FC3-BA59-E11EE562C7AB}" srcOrd="0" destOrd="0" presId="urn:microsoft.com/office/officeart/2005/8/layout/orgChart1"/>
    <dgm:cxn modelId="{446FFDAA-A6A8-4302-B772-38E9F274342E}" type="presParOf" srcId="{AB2608AA-0870-4FC3-BA59-E11EE562C7AB}" destId="{2E20E019-586D-4D56-B9D0-260CDDE1A199}" srcOrd="0" destOrd="0" presId="urn:microsoft.com/office/officeart/2005/8/layout/orgChart1"/>
    <dgm:cxn modelId="{FE989AEF-23E6-468F-9E3E-E396435C1C8E}" type="presParOf" srcId="{AB2608AA-0870-4FC3-BA59-E11EE562C7AB}" destId="{F4A073E2-DD6D-4984-B407-E94796F85D16}" srcOrd="1" destOrd="0" presId="urn:microsoft.com/office/officeart/2005/8/layout/orgChart1"/>
    <dgm:cxn modelId="{1AC6BF5B-143C-4418-96DB-C8BE281CB9FB}" type="presParOf" srcId="{95FBF603-FAA1-4C55-BBE2-DEF31DB24F33}" destId="{7EF910BE-E822-4CEC-B7AE-15D15F983802}" srcOrd="1" destOrd="0" presId="urn:microsoft.com/office/officeart/2005/8/layout/orgChart1"/>
    <dgm:cxn modelId="{3EEB65B3-9C2A-4187-B9DB-EB614E9E5EFB}" type="presParOf" srcId="{7EF910BE-E822-4CEC-B7AE-15D15F983802}" destId="{404518B9-3829-4197-BDEE-6C5155FCB15B}" srcOrd="0" destOrd="0" presId="urn:microsoft.com/office/officeart/2005/8/layout/orgChart1"/>
    <dgm:cxn modelId="{24EED922-B998-462A-AE79-6E9943C3FD3D}" type="presParOf" srcId="{7EF910BE-E822-4CEC-B7AE-15D15F983802}" destId="{DBA49069-0BA4-4D90-88DB-5AC38319DAAD}" srcOrd="1" destOrd="0" presId="urn:microsoft.com/office/officeart/2005/8/layout/orgChart1"/>
    <dgm:cxn modelId="{6A0C5FDE-F972-4E96-A033-7C885E4B4CCD}" type="presParOf" srcId="{DBA49069-0BA4-4D90-88DB-5AC38319DAAD}" destId="{DF72480F-E6E5-423F-87CE-020615CB2B86}" srcOrd="0" destOrd="0" presId="urn:microsoft.com/office/officeart/2005/8/layout/orgChart1"/>
    <dgm:cxn modelId="{362B7601-BC9F-4394-A0BF-5339EB75946B}" type="presParOf" srcId="{DF72480F-E6E5-423F-87CE-020615CB2B86}" destId="{0FA65FA4-C0A7-405A-8B1B-D3EE19AD236D}" srcOrd="0" destOrd="0" presId="urn:microsoft.com/office/officeart/2005/8/layout/orgChart1"/>
    <dgm:cxn modelId="{1F9BA1E2-70DC-455C-8437-5674EDEB5B16}" type="presParOf" srcId="{DF72480F-E6E5-423F-87CE-020615CB2B86}" destId="{7828E782-E091-4DCE-A02F-B7DBC10634D8}" srcOrd="1" destOrd="0" presId="urn:microsoft.com/office/officeart/2005/8/layout/orgChart1"/>
    <dgm:cxn modelId="{EDCB859C-C707-4149-BA05-6A375C6596D6}" type="presParOf" srcId="{DBA49069-0BA4-4D90-88DB-5AC38319DAAD}" destId="{D2C02D40-0354-439D-842A-30ABCFFBFA5C}" srcOrd="1" destOrd="0" presId="urn:microsoft.com/office/officeart/2005/8/layout/orgChart1"/>
    <dgm:cxn modelId="{9143A69D-9F70-4BFC-AEDF-1D086E3E139E}" type="presParOf" srcId="{DBA49069-0BA4-4D90-88DB-5AC38319DAAD}" destId="{BA0407F3-1BBD-4EF6-B45C-86868B67A278}" srcOrd="2" destOrd="0" presId="urn:microsoft.com/office/officeart/2005/8/layout/orgChart1"/>
    <dgm:cxn modelId="{D1891B43-0B7A-4B96-A0F5-54C5E057F7D8}" type="presParOf" srcId="{7EF910BE-E822-4CEC-B7AE-15D15F983802}" destId="{F7DB50E2-09D6-403A-B551-44C7E44124D6}" srcOrd="2" destOrd="0" presId="urn:microsoft.com/office/officeart/2005/8/layout/orgChart1"/>
    <dgm:cxn modelId="{888F66FF-339E-4AF1-9CAD-976BD631713F}" type="presParOf" srcId="{7EF910BE-E822-4CEC-B7AE-15D15F983802}" destId="{47828991-B266-49AB-B122-BE7B421695C3}" srcOrd="3" destOrd="0" presId="urn:microsoft.com/office/officeart/2005/8/layout/orgChart1"/>
    <dgm:cxn modelId="{61787114-7189-4E59-B5CD-73F0B1F8EC29}" type="presParOf" srcId="{47828991-B266-49AB-B122-BE7B421695C3}" destId="{D9F88A61-51B8-46DA-921C-8C62D7591DE6}" srcOrd="0" destOrd="0" presId="urn:microsoft.com/office/officeart/2005/8/layout/orgChart1"/>
    <dgm:cxn modelId="{52D25983-99E3-412F-A3AF-5E8DCB89BE26}" type="presParOf" srcId="{D9F88A61-51B8-46DA-921C-8C62D7591DE6}" destId="{061CCF30-F57F-49BD-9406-000A78D70071}" srcOrd="0" destOrd="0" presId="urn:microsoft.com/office/officeart/2005/8/layout/orgChart1"/>
    <dgm:cxn modelId="{97369317-0F91-4B82-9C63-645380C61DC4}" type="presParOf" srcId="{D9F88A61-51B8-46DA-921C-8C62D7591DE6}" destId="{2D18D35D-A64F-4515-8C99-9245BDDE65E5}" srcOrd="1" destOrd="0" presId="urn:microsoft.com/office/officeart/2005/8/layout/orgChart1"/>
    <dgm:cxn modelId="{4ABC9D8B-8BA8-4711-B264-1F65EBC04D99}" type="presParOf" srcId="{47828991-B266-49AB-B122-BE7B421695C3}" destId="{6D483A9D-5795-4242-B90D-D4134C6984F5}" srcOrd="1" destOrd="0" presId="urn:microsoft.com/office/officeart/2005/8/layout/orgChart1"/>
    <dgm:cxn modelId="{16E75469-9DF9-41E4-94FC-0D7768DF9C1F}" type="presParOf" srcId="{47828991-B266-49AB-B122-BE7B421695C3}" destId="{63968B39-EF43-4C4C-910C-8414AD3985F9}" srcOrd="2" destOrd="0" presId="urn:microsoft.com/office/officeart/2005/8/layout/orgChart1"/>
    <dgm:cxn modelId="{981B1FB2-FF86-4A52-92C3-5F55BDAED8A2}" type="presParOf" srcId="{95FBF603-FAA1-4C55-BBE2-DEF31DB24F33}" destId="{762D99DD-5A3E-43F5-9D95-5684C0D4B1AB}" srcOrd="2" destOrd="0" presId="urn:microsoft.com/office/officeart/2005/8/layout/orgChart1"/>
    <dgm:cxn modelId="{8C5FA85C-726F-4182-9E61-AAADF7293209}" type="presParOf" srcId="{A6FB5205-C0AF-46C9-A89C-73DB34976AE0}" destId="{DB7A74CA-D224-44BD-9539-E56E119F1D53}" srcOrd="2" destOrd="0" presId="urn:microsoft.com/office/officeart/2005/8/layout/orgChart1"/>
    <dgm:cxn modelId="{879087AD-2EA4-4F2A-923F-67B652B8DBBB}" type="presParOf" srcId="{A6FB5205-C0AF-46C9-A89C-73DB34976AE0}" destId="{60477AF2-2841-47B3-A9D3-7AD9016E956E}" srcOrd="3" destOrd="0" presId="urn:microsoft.com/office/officeart/2005/8/layout/orgChart1"/>
    <dgm:cxn modelId="{6E95381E-6860-4BCB-917B-77A6070FEA9A}" type="presParOf" srcId="{60477AF2-2841-47B3-A9D3-7AD9016E956E}" destId="{66ECBF71-0F81-4ADA-9F44-19EB0D0B2794}" srcOrd="0" destOrd="0" presId="urn:microsoft.com/office/officeart/2005/8/layout/orgChart1"/>
    <dgm:cxn modelId="{37537DD3-6ADD-4628-A2AC-2362D62DF2CD}" type="presParOf" srcId="{66ECBF71-0F81-4ADA-9F44-19EB0D0B2794}" destId="{A8BC2DAD-4523-4B6E-B568-FE81DB756196}" srcOrd="0" destOrd="0" presId="urn:microsoft.com/office/officeart/2005/8/layout/orgChart1"/>
    <dgm:cxn modelId="{799CD523-547B-451E-BD87-DB09782EE7F0}" type="presParOf" srcId="{66ECBF71-0F81-4ADA-9F44-19EB0D0B2794}" destId="{839EFD42-DD43-4856-A0C2-3CA60661E7C3}" srcOrd="1" destOrd="0" presId="urn:microsoft.com/office/officeart/2005/8/layout/orgChart1"/>
    <dgm:cxn modelId="{5D0C8220-D249-450A-9067-8F501550960D}" type="presParOf" srcId="{60477AF2-2841-47B3-A9D3-7AD9016E956E}" destId="{3186D8AE-2850-40BF-A203-BBE3E91EA236}" srcOrd="1" destOrd="0" presId="urn:microsoft.com/office/officeart/2005/8/layout/orgChart1"/>
    <dgm:cxn modelId="{828857B5-6685-4DA6-9834-AEF7C4985444}" type="presParOf" srcId="{3186D8AE-2850-40BF-A203-BBE3E91EA236}" destId="{DAFC029C-7495-4534-9F32-CF68D6661F13}" srcOrd="0" destOrd="0" presId="urn:microsoft.com/office/officeart/2005/8/layout/orgChart1"/>
    <dgm:cxn modelId="{51DA877A-4311-4BE7-B7C5-C63D608A7A28}" type="presParOf" srcId="{3186D8AE-2850-40BF-A203-BBE3E91EA236}" destId="{21FF0FF0-C236-4E1D-B48C-739ED026215E}" srcOrd="1" destOrd="0" presId="urn:microsoft.com/office/officeart/2005/8/layout/orgChart1"/>
    <dgm:cxn modelId="{463C2855-0D3A-412D-983A-8FA66544EC11}" type="presParOf" srcId="{21FF0FF0-C236-4E1D-B48C-739ED026215E}" destId="{AFB93893-8DAD-4A98-892A-4F24B956D84A}" srcOrd="0" destOrd="0" presId="urn:microsoft.com/office/officeart/2005/8/layout/orgChart1"/>
    <dgm:cxn modelId="{25AF971D-A7B9-49B5-93E7-FEC10C202213}" type="presParOf" srcId="{AFB93893-8DAD-4A98-892A-4F24B956D84A}" destId="{4F47BE01-C867-4DE5-BA56-D4CBB56648E6}" srcOrd="0" destOrd="0" presId="urn:microsoft.com/office/officeart/2005/8/layout/orgChart1"/>
    <dgm:cxn modelId="{73AA2277-18B2-49BA-B69D-485EB6138C5B}" type="presParOf" srcId="{AFB93893-8DAD-4A98-892A-4F24B956D84A}" destId="{00EC6AAF-F287-400B-8FA5-8AA033E8D4FA}" srcOrd="1" destOrd="0" presId="urn:microsoft.com/office/officeart/2005/8/layout/orgChart1"/>
    <dgm:cxn modelId="{EB4B3454-EC29-4BFD-87C0-C72F64B219D5}" type="presParOf" srcId="{21FF0FF0-C236-4E1D-B48C-739ED026215E}" destId="{05E002CE-BDCF-4D9F-A057-DD946CCA3488}" srcOrd="1" destOrd="0" presId="urn:microsoft.com/office/officeart/2005/8/layout/orgChart1"/>
    <dgm:cxn modelId="{DB5030D4-1E0B-4C2F-94F6-7CC09079DC1C}" type="presParOf" srcId="{21FF0FF0-C236-4E1D-B48C-739ED026215E}" destId="{582BFEF5-5F9A-4D6C-BDB7-F431678EAFD5}" srcOrd="2" destOrd="0" presId="urn:microsoft.com/office/officeart/2005/8/layout/orgChart1"/>
    <dgm:cxn modelId="{A79FC460-65F0-4454-8B3C-C161B5884930}" type="presParOf" srcId="{3186D8AE-2850-40BF-A203-BBE3E91EA236}" destId="{E5CF1232-A8CC-44B2-9EF1-7D7DE8FBE28D}" srcOrd="2" destOrd="0" presId="urn:microsoft.com/office/officeart/2005/8/layout/orgChart1"/>
    <dgm:cxn modelId="{5905AB61-D57A-4B6D-BF8D-7F09B1119576}" type="presParOf" srcId="{3186D8AE-2850-40BF-A203-BBE3E91EA236}" destId="{531A143A-3F9E-4198-90E7-FFF5282E9586}" srcOrd="3" destOrd="0" presId="urn:microsoft.com/office/officeart/2005/8/layout/orgChart1"/>
    <dgm:cxn modelId="{973602BE-4645-4040-A0EC-DB6818413FB8}" type="presParOf" srcId="{531A143A-3F9E-4198-90E7-FFF5282E9586}" destId="{B0FFCD0D-02D3-4A31-BA30-FB92A211C9AF}" srcOrd="0" destOrd="0" presId="urn:microsoft.com/office/officeart/2005/8/layout/orgChart1"/>
    <dgm:cxn modelId="{BB2464DA-719B-4F03-89AE-94615A332A30}" type="presParOf" srcId="{B0FFCD0D-02D3-4A31-BA30-FB92A211C9AF}" destId="{B83FF076-3047-4653-8C55-2033038FB924}" srcOrd="0" destOrd="0" presId="urn:microsoft.com/office/officeart/2005/8/layout/orgChart1"/>
    <dgm:cxn modelId="{DB9EEFEF-8075-445F-854F-B971BB618CC3}" type="presParOf" srcId="{B0FFCD0D-02D3-4A31-BA30-FB92A211C9AF}" destId="{9FF1460F-DF4B-4A83-8106-CDAE20E11132}" srcOrd="1" destOrd="0" presId="urn:microsoft.com/office/officeart/2005/8/layout/orgChart1"/>
    <dgm:cxn modelId="{689DBE0A-D137-40A4-BFDA-CC22F2435536}" type="presParOf" srcId="{531A143A-3F9E-4198-90E7-FFF5282E9586}" destId="{B5C9AEA6-20BD-4B43-BD3F-F284E4111CE3}" srcOrd="1" destOrd="0" presId="urn:microsoft.com/office/officeart/2005/8/layout/orgChart1"/>
    <dgm:cxn modelId="{63CA0DF7-6AB8-416D-9DE2-EAA2835AC598}" type="presParOf" srcId="{531A143A-3F9E-4198-90E7-FFF5282E9586}" destId="{36AE0F76-5372-4BC2-8394-1B0901D01381}" srcOrd="2" destOrd="0" presId="urn:microsoft.com/office/officeart/2005/8/layout/orgChart1"/>
    <dgm:cxn modelId="{E9AF8047-6009-4B2E-8A5C-11D34A80DB25}" type="presParOf" srcId="{3186D8AE-2850-40BF-A203-BBE3E91EA236}" destId="{56F8E6DC-9F1E-483B-A9BD-18A5EB521D3F}" srcOrd="4" destOrd="0" presId="urn:microsoft.com/office/officeart/2005/8/layout/orgChart1"/>
    <dgm:cxn modelId="{CCE5C494-A353-417E-959C-6FE5A23490D9}" type="presParOf" srcId="{3186D8AE-2850-40BF-A203-BBE3E91EA236}" destId="{7C6076D8-90E5-4ED9-A929-17F8FA338A2F}" srcOrd="5" destOrd="0" presId="urn:microsoft.com/office/officeart/2005/8/layout/orgChart1"/>
    <dgm:cxn modelId="{6F148A37-ED58-4A46-8158-ACC77AC7B5BA}" type="presParOf" srcId="{7C6076D8-90E5-4ED9-A929-17F8FA338A2F}" destId="{9B5A3E6C-9E5C-4447-B61C-4632927DEC35}" srcOrd="0" destOrd="0" presId="urn:microsoft.com/office/officeart/2005/8/layout/orgChart1"/>
    <dgm:cxn modelId="{1501A331-BAE2-4BCD-B0F8-CED86A1F0DE4}" type="presParOf" srcId="{9B5A3E6C-9E5C-4447-B61C-4632927DEC35}" destId="{E9DA9A68-229A-4770-AA96-1A1CAC142072}" srcOrd="0" destOrd="0" presId="urn:microsoft.com/office/officeart/2005/8/layout/orgChart1"/>
    <dgm:cxn modelId="{4ACAAEAD-8B7A-4EDA-B1EC-19654B3C2678}" type="presParOf" srcId="{9B5A3E6C-9E5C-4447-B61C-4632927DEC35}" destId="{56377B03-22E9-476F-90B1-EC7E2FF2634C}" srcOrd="1" destOrd="0" presId="urn:microsoft.com/office/officeart/2005/8/layout/orgChart1"/>
    <dgm:cxn modelId="{FAFE9BB6-374C-4204-B7FD-5AEBD928A99B}" type="presParOf" srcId="{7C6076D8-90E5-4ED9-A929-17F8FA338A2F}" destId="{F9782B3C-8E42-4D0A-ADC7-51A29B56E61B}" srcOrd="1" destOrd="0" presId="urn:microsoft.com/office/officeart/2005/8/layout/orgChart1"/>
    <dgm:cxn modelId="{F94F8AA5-BF2F-48A4-AD9D-6BD8851C6A1A}" type="presParOf" srcId="{7C6076D8-90E5-4ED9-A929-17F8FA338A2F}" destId="{C6866799-DCDD-4BF4-844E-60D8C88416C8}" srcOrd="2" destOrd="0" presId="urn:microsoft.com/office/officeart/2005/8/layout/orgChart1"/>
    <dgm:cxn modelId="{4348015B-7807-4B69-83DF-2AEF035EEC4D}" type="presParOf" srcId="{3186D8AE-2850-40BF-A203-BBE3E91EA236}" destId="{A6ED00DF-7320-4C98-87AB-D5FFD355AC8E}" srcOrd="6" destOrd="0" presId="urn:microsoft.com/office/officeart/2005/8/layout/orgChart1"/>
    <dgm:cxn modelId="{3F561128-ED63-413A-8A19-86A6E7B58A4E}" type="presParOf" srcId="{3186D8AE-2850-40BF-A203-BBE3E91EA236}" destId="{486187A7-D2DF-42F8-B780-EC3488CF8392}" srcOrd="7" destOrd="0" presId="urn:microsoft.com/office/officeart/2005/8/layout/orgChart1"/>
    <dgm:cxn modelId="{94C78E3E-6F79-4C4C-9687-3A1A5FAE0A03}" type="presParOf" srcId="{486187A7-D2DF-42F8-B780-EC3488CF8392}" destId="{B6A4FC6F-9D94-4930-BEC0-5493384BA8AA}" srcOrd="0" destOrd="0" presId="urn:microsoft.com/office/officeart/2005/8/layout/orgChart1"/>
    <dgm:cxn modelId="{A385DF7C-2A65-4EBC-95CD-26FCC9299CE6}" type="presParOf" srcId="{B6A4FC6F-9D94-4930-BEC0-5493384BA8AA}" destId="{243E6398-9162-4671-8E41-6650876A3F0D}" srcOrd="0" destOrd="0" presId="urn:microsoft.com/office/officeart/2005/8/layout/orgChart1"/>
    <dgm:cxn modelId="{C810F41A-F521-4E4B-8672-1192F86AFE3B}" type="presParOf" srcId="{B6A4FC6F-9D94-4930-BEC0-5493384BA8AA}" destId="{BE65CBCA-AE8A-4A6B-98FF-7352648F0BB6}" srcOrd="1" destOrd="0" presId="urn:microsoft.com/office/officeart/2005/8/layout/orgChart1"/>
    <dgm:cxn modelId="{B35D8492-0A3B-4E8C-9989-B023789FB351}" type="presParOf" srcId="{486187A7-D2DF-42F8-B780-EC3488CF8392}" destId="{C6CEE6E6-4CFA-47AA-8D53-DB85C004607E}" srcOrd="1" destOrd="0" presId="urn:microsoft.com/office/officeart/2005/8/layout/orgChart1"/>
    <dgm:cxn modelId="{E67D1637-342A-477A-99A2-517F594EF822}" type="presParOf" srcId="{486187A7-D2DF-42F8-B780-EC3488CF8392}" destId="{2388A429-FDAE-4E6A-A6B8-AC3778E625C2}" srcOrd="2" destOrd="0" presId="urn:microsoft.com/office/officeart/2005/8/layout/orgChart1"/>
    <dgm:cxn modelId="{A1956FD0-90CA-48DD-BE5B-55C447F2E382}" type="presParOf" srcId="{3186D8AE-2850-40BF-A203-BBE3E91EA236}" destId="{CEC19C85-8654-4A49-A0A0-EAD5755BAE58}" srcOrd="8" destOrd="0" presId="urn:microsoft.com/office/officeart/2005/8/layout/orgChart1"/>
    <dgm:cxn modelId="{D0DDF402-5C49-4105-AA15-7C53D66A4AB9}" type="presParOf" srcId="{3186D8AE-2850-40BF-A203-BBE3E91EA236}" destId="{46859D59-4BBA-4DB5-896C-6553A26A1A44}" srcOrd="9" destOrd="0" presId="urn:microsoft.com/office/officeart/2005/8/layout/orgChart1"/>
    <dgm:cxn modelId="{525B8A9B-C854-4444-8356-7539CD6B6E18}" type="presParOf" srcId="{46859D59-4BBA-4DB5-896C-6553A26A1A44}" destId="{9A54EFD6-B8F9-496A-A09D-C3C5C3E0B8DF}" srcOrd="0" destOrd="0" presId="urn:microsoft.com/office/officeart/2005/8/layout/orgChart1"/>
    <dgm:cxn modelId="{5C402EE5-318F-4BEA-BFE6-D50D58DDCEB3}" type="presParOf" srcId="{9A54EFD6-B8F9-496A-A09D-C3C5C3E0B8DF}" destId="{9B84E070-4884-4802-8E45-4C30684A47AB}" srcOrd="0" destOrd="0" presId="urn:microsoft.com/office/officeart/2005/8/layout/orgChart1"/>
    <dgm:cxn modelId="{3A9FC950-E93F-4CE6-ADBE-EBCAF38DE290}" type="presParOf" srcId="{9A54EFD6-B8F9-496A-A09D-C3C5C3E0B8DF}" destId="{8CB745E8-B55D-4D53-BFC9-2B2F45D44AE3}" srcOrd="1" destOrd="0" presId="urn:microsoft.com/office/officeart/2005/8/layout/orgChart1"/>
    <dgm:cxn modelId="{52C19D4A-D4F4-4148-B86A-83D06A60CD22}" type="presParOf" srcId="{46859D59-4BBA-4DB5-896C-6553A26A1A44}" destId="{E8D22EDC-54FF-4778-9F01-231C8DBDA250}" srcOrd="1" destOrd="0" presId="urn:microsoft.com/office/officeart/2005/8/layout/orgChart1"/>
    <dgm:cxn modelId="{F3BB89C2-67F6-465B-97DC-BF764D78E88C}" type="presParOf" srcId="{46859D59-4BBA-4DB5-896C-6553A26A1A44}" destId="{0068B139-39AA-413A-B23E-E65DAF496AE8}" srcOrd="2" destOrd="0" presId="urn:microsoft.com/office/officeart/2005/8/layout/orgChart1"/>
    <dgm:cxn modelId="{64346831-47B8-40B5-9798-BFB02589C7B6}" type="presParOf" srcId="{60477AF2-2841-47B3-A9D3-7AD9016E956E}" destId="{99240F63-E3DB-4E29-A1E9-65104570E314}" srcOrd="2" destOrd="0" presId="urn:microsoft.com/office/officeart/2005/8/layout/orgChart1"/>
    <dgm:cxn modelId="{A7415C68-6F6B-4575-83A8-714105FF4374}" type="presParOf" srcId="{47629B78-9718-4119-A8F2-E67B40395A2F}" destId="{77197FB3-9769-4CB8-818C-841325F00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F5D390-9806-4434-BD2B-895C303A76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AFF80CD-0A49-4504-A013-E9F58F308FFE}">
      <dgm:prSet phldrT="[Text]"/>
      <dgm:spPr/>
      <dgm:t>
        <a:bodyPr/>
        <a:lstStyle/>
        <a:p>
          <a:r>
            <a:rPr lang="en-US" dirty="0" smtClean="0"/>
            <a:t>Sampling Methods</a:t>
          </a:r>
          <a:endParaRPr lang="en-US" dirty="0"/>
        </a:p>
      </dgm:t>
    </dgm:pt>
    <dgm:pt modelId="{742F6510-26B4-4132-8855-FAFFA8C00A73}" type="parTrans" cxnId="{A050CF8C-CBD0-40C4-820B-323FFA0F78A6}">
      <dgm:prSet/>
      <dgm:spPr/>
      <dgm:t>
        <a:bodyPr/>
        <a:lstStyle/>
        <a:p>
          <a:endParaRPr lang="en-US"/>
        </a:p>
      </dgm:t>
    </dgm:pt>
    <dgm:pt modelId="{B1090784-F566-432B-AA4A-E03D1C3D4D7F}" type="sibTrans" cxnId="{A050CF8C-CBD0-40C4-820B-323FFA0F78A6}">
      <dgm:prSet/>
      <dgm:spPr/>
      <dgm:t>
        <a:bodyPr/>
        <a:lstStyle/>
        <a:p>
          <a:endParaRPr lang="en-US"/>
        </a:p>
      </dgm:t>
    </dgm:pt>
    <dgm:pt modelId="{0458BCFF-6471-46D0-8108-340A2D1B67EA}">
      <dgm:prSet phldrT="[Text]"/>
      <dgm:spPr/>
      <dgm:t>
        <a:bodyPr/>
        <a:lstStyle/>
        <a:p>
          <a:r>
            <a:rPr lang="en-US" dirty="0" smtClean="0"/>
            <a:t>Subjective Sampling</a:t>
          </a:r>
          <a:endParaRPr lang="en-US" dirty="0"/>
        </a:p>
      </dgm:t>
    </dgm:pt>
    <dgm:pt modelId="{2996B2FB-1B22-4DEB-AD04-3625F0067644}" type="parTrans" cxnId="{15CC3502-08B0-4D5E-8692-DD006894FAF8}">
      <dgm:prSet/>
      <dgm:spPr/>
      <dgm:t>
        <a:bodyPr/>
        <a:lstStyle/>
        <a:p>
          <a:endParaRPr lang="en-US"/>
        </a:p>
      </dgm:t>
    </dgm:pt>
    <dgm:pt modelId="{934CF82F-4BA9-4D20-8BC9-B572AEC5B98E}" type="sibTrans" cxnId="{15CC3502-08B0-4D5E-8692-DD006894FAF8}">
      <dgm:prSet/>
      <dgm:spPr/>
      <dgm:t>
        <a:bodyPr/>
        <a:lstStyle/>
        <a:p>
          <a:endParaRPr lang="en-US"/>
        </a:p>
      </dgm:t>
    </dgm:pt>
    <dgm:pt modelId="{DA54DC6B-DE3B-4F0E-BF66-15440460B455}">
      <dgm:prSet phldrT="[Text]"/>
      <dgm:spPr/>
      <dgm:t>
        <a:bodyPr/>
        <a:lstStyle/>
        <a:p>
          <a:r>
            <a:rPr lang="en-US" dirty="0" smtClean="0"/>
            <a:t>Probabilistic Sampling</a:t>
          </a:r>
          <a:endParaRPr lang="en-US" dirty="0"/>
        </a:p>
      </dgm:t>
    </dgm:pt>
    <dgm:pt modelId="{53F65224-EFBE-4FAF-9833-B0A9F29C7C3B}" type="parTrans" cxnId="{80FE0520-5899-4DD9-9928-0181BFDA1F5D}">
      <dgm:prSet/>
      <dgm:spPr/>
      <dgm:t>
        <a:bodyPr/>
        <a:lstStyle/>
        <a:p>
          <a:endParaRPr lang="en-US"/>
        </a:p>
      </dgm:t>
    </dgm:pt>
    <dgm:pt modelId="{62007457-3D23-4A27-BC9A-E2344F2D9B71}" type="sibTrans" cxnId="{80FE0520-5899-4DD9-9928-0181BFDA1F5D}">
      <dgm:prSet/>
      <dgm:spPr/>
      <dgm:t>
        <a:bodyPr/>
        <a:lstStyle/>
        <a:p>
          <a:endParaRPr lang="en-US"/>
        </a:p>
      </dgm:t>
    </dgm:pt>
    <dgm:pt modelId="{5A3FB132-85FC-4711-A139-7AC617634C30}">
      <dgm:prSet/>
      <dgm:spPr/>
      <dgm:t>
        <a:bodyPr/>
        <a:lstStyle/>
        <a:p>
          <a:r>
            <a:rPr lang="en-US" dirty="0" smtClean="0"/>
            <a:t>Simple Random Sampling</a:t>
          </a:r>
          <a:endParaRPr lang="en-US" dirty="0"/>
        </a:p>
      </dgm:t>
    </dgm:pt>
    <dgm:pt modelId="{3F0988D2-7A6E-4FE9-8944-F56CF57ECB67}" type="parTrans" cxnId="{FBFD6A05-763C-498A-832A-C9210801F5E9}">
      <dgm:prSet/>
      <dgm:spPr/>
      <dgm:t>
        <a:bodyPr/>
        <a:lstStyle/>
        <a:p>
          <a:endParaRPr lang="en-US"/>
        </a:p>
      </dgm:t>
    </dgm:pt>
    <dgm:pt modelId="{F179B933-501D-43B4-901C-7453935CFC68}" type="sibTrans" cxnId="{FBFD6A05-763C-498A-832A-C9210801F5E9}">
      <dgm:prSet/>
      <dgm:spPr/>
      <dgm:t>
        <a:bodyPr/>
        <a:lstStyle/>
        <a:p>
          <a:endParaRPr lang="en-US"/>
        </a:p>
      </dgm:t>
    </dgm:pt>
    <dgm:pt modelId="{29D69BE1-A587-4509-9C34-E69E6B35F850}">
      <dgm:prSet/>
      <dgm:spPr/>
      <dgm:t>
        <a:bodyPr/>
        <a:lstStyle/>
        <a:p>
          <a:r>
            <a:rPr lang="en-US" dirty="0" smtClean="0"/>
            <a:t>Stratified Sampling</a:t>
          </a:r>
          <a:endParaRPr lang="en-US" dirty="0"/>
        </a:p>
      </dgm:t>
    </dgm:pt>
    <dgm:pt modelId="{940A8EB2-0A7B-4C97-BDA6-2482E9890B13}" type="parTrans" cxnId="{E72E14B3-93FD-40D8-AA30-8381F1169F31}">
      <dgm:prSet/>
      <dgm:spPr/>
      <dgm:t>
        <a:bodyPr/>
        <a:lstStyle/>
        <a:p>
          <a:endParaRPr lang="en-US"/>
        </a:p>
      </dgm:t>
    </dgm:pt>
    <dgm:pt modelId="{B9CF3480-6813-4D19-81F9-67989F9ED410}" type="sibTrans" cxnId="{E72E14B3-93FD-40D8-AA30-8381F1169F31}">
      <dgm:prSet/>
      <dgm:spPr/>
      <dgm:t>
        <a:bodyPr/>
        <a:lstStyle/>
        <a:p>
          <a:endParaRPr lang="en-US"/>
        </a:p>
      </dgm:t>
    </dgm:pt>
    <dgm:pt modelId="{F1AD413A-5661-4A87-90CA-2C60E9F708A1}">
      <dgm:prSet/>
      <dgm:spPr/>
      <dgm:t>
        <a:bodyPr/>
        <a:lstStyle/>
        <a:p>
          <a:r>
            <a:rPr lang="en-US" dirty="0" smtClean="0"/>
            <a:t>Systematic or Periodic Sampling</a:t>
          </a:r>
          <a:endParaRPr lang="en-US" dirty="0"/>
        </a:p>
      </dgm:t>
    </dgm:pt>
    <dgm:pt modelId="{63A24D8D-7019-42AE-AC6D-7429F16617AE}" type="parTrans" cxnId="{E71ED115-22D2-4909-BEA2-88B7068F089D}">
      <dgm:prSet/>
      <dgm:spPr/>
      <dgm:t>
        <a:bodyPr/>
        <a:lstStyle/>
        <a:p>
          <a:endParaRPr lang="en-US"/>
        </a:p>
      </dgm:t>
    </dgm:pt>
    <dgm:pt modelId="{8DAF99F7-02D1-476A-801F-7D6CFDCF774D}" type="sibTrans" cxnId="{E71ED115-22D2-4909-BEA2-88B7068F089D}">
      <dgm:prSet/>
      <dgm:spPr/>
      <dgm:t>
        <a:bodyPr/>
        <a:lstStyle/>
        <a:p>
          <a:endParaRPr lang="en-US"/>
        </a:p>
      </dgm:t>
    </dgm:pt>
    <dgm:pt modelId="{82FE6C3B-68A2-49A4-B49B-556ED29DFF1A}">
      <dgm:prSet/>
      <dgm:spPr/>
      <dgm:t>
        <a:bodyPr/>
        <a:lstStyle/>
        <a:p>
          <a:r>
            <a:rPr lang="en-US" dirty="0" smtClean="0"/>
            <a:t>Cluster Sampling</a:t>
          </a:r>
          <a:endParaRPr lang="en-US" dirty="0"/>
        </a:p>
      </dgm:t>
    </dgm:pt>
    <dgm:pt modelId="{5C1614B4-BA37-4328-840A-60DCEF387BDE}" type="parTrans" cxnId="{90734231-E084-4B24-BF23-080EA990422E}">
      <dgm:prSet/>
      <dgm:spPr/>
      <dgm:t>
        <a:bodyPr/>
        <a:lstStyle/>
        <a:p>
          <a:endParaRPr lang="en-US"/>
        </a:p>
      </dgm:t>
    </dgm:pt>
    <dgm:pt modelId="{D7087215-6F8E-4917-AFD5-A1847C6FD21F}" type="sibTrans" cxnId="{90734231-E084-4B24-BF23-080EA990422E}">
      <dgm:prSet/>
      <dgm:spPr/>
      <dgm:t>
        <a:bodyPr/>
        <a:lstStyle/>
        <a:p>
          <a:endParaRPr lang="en-US"/>
        </a:p>
      </dgm:t>
    </dgm:pt>
    <dgm:pt modelId="{3A765BFB-486D-4FB8-A42C-317C836A3AB1}">
      <dgm:prSet/>
      <dgm:spPr/>
      <dgm:t>
        <a:bodyPr/>
        <a:lstStyle/>
        <a:p>
          <a:r>
            <a:rPr lang="en-US" dirty="0" smtClean="0"/>
            <a:t>Judgment Sampling</a:t>
          </a:r>
          <a:endParaRPr lang="en-US" dirty="0"/>
        </a:p>
      </dgm:t>
    </dgm:pt>
    <dgm:pt modelId="{458A952D-D702-49AB-A0AA-2E57253263AF}" type="parTrans" cxnId="{5AEB5748-7183-4D55-B76D-81F9AA5F4310}">
      <dgm:prSet/>
      <dgm:spPr/>
      <dgm:t>
        <a:bodyPr/>
        <a:lstStyle/>
        <a:p>
          <a:endParaRPr lang="en-US"/>
        </a:p>
      </dgm:t>
    </dgm:pt>
    <dgm:pt modelId="{2BCD4645-7E97-49D6-9AA3-F41A341CBFA5}" type="sibTrans" cxnId="{5AEB5748-7183-4D55-B76D-81F9AA5F4310}">
      <dgm:prSet/>
      <dgm:spPr/>
      <dgm:t>
        <a:bodyPr/>
        <a:lstStyle/>
        <a:p>
          <a:endParaRPr lang="en-US"/>
        </a:p>
      </dgm:t>
    </dgm:pt>
    <dgm:pt modelId="{DD4C0F97-EF19-4993-ACBA-F412C9524F23}">
      <dgm:prSet/>
      <dgm:spPr/>
      <dgm:t>
        <a:bodyPr/>
        <a:lstStyle/>
        <a:p>
          <a:r>
            <a:rPr lang="en-US" dirty="0" smtClean="0"/>
            <a:t>Convenience Sampling</a:t>
          </a:r>
          <a:endParaRPr lang="en-US" dirty="0"/>
        </a:p>
      </dgm:t>
    </dgm:pt>
    <dgm:pt modelId="{7C7958B6-F145-4109-A4EF-B5F545A31F8A}" type="parTrans" cxnId="{60C377A3-E352-4802-A75C-54A4985354D2}">
      <dgm:prSet/>
      <dgm:spPr/>
      <dgm:t>
        <a:bodyPr/>
        <a:lstStyle/>
        <a:p>
          <a:endParaRPr lang="en-US"/>
        </a:p>
      </dgm:t>
    </dgm:pt>
    <dgm:pt modelId="{3C51800B-61ED-427E-8D13-356B93E2E66C}" type="sibTrans" cxnId="{60C377A3-E352-4802-A75C-54A4985354D2}">
      <dgm:prSet/>
      <dgm:spPr/>
      <dgm:t>
        <a:bodyPr/>
        <a:lstStyle/>
        <a:p>
          <a:endParaRPr lang="en-US"/>
        </a:p>
      </dgm:t>
    </dgm:pt>
    <dgm:pt modelId="{4E1672A9-1974-40CC-8BD3-7BDD2C75F1C5}">
      <dgm:prSet/>
      <dgm:spPr/>
      <dgm:t>
        <a:bodyPr/>
        <a:lstStyle/>
        <a:p>
          <a:r>
            <a:rPr lang="en-US" b="1" dirty="0" smtClean="0"/>
            <a:t>Referral /Snowball Sampling</a:t>
          </a:r>
          <a:endParaRPr lang="en-US" dirty="0"/>
        </a:p>
      </dgm:t>
    </dgm:pt>
    <dgm:pt modelId="{91A015EF-2473-486C-8B92-7BE9A976FF7A}" type="parTrans" cxnId="{455AFAF6-7A34-4D72-8059-C9C8DBAFA527}">
      <dgm:prSet/>
      <dgm:spPr/>
      <dgm:t>
        <a:bodyPr/>
        <a:lstStyle/>
        <a:p>
          <a:endParaRPr lang="en-US"/>
        </a:p>
      </dgm:t>
    </dgm:pt>
    <dgm:pt modelId="{845BE569-5D4C-44C6-B181-E9F81257E7C8}" type="sibTrans" cxnId="{455AFAF6-7A34-4D72-8059-C9C8DBAFA527}">
      <dgm:prSet/>
      <dgm:spPr/>
      <dgm:t>
        <a:bodyPr/>
        <a:lstStyle/>
        <a:p>
          <a:endParaRPr lang="en-US"/>
        </a:p>
      </dgm:t>
    </dgm:pt>
    <dgm:pt modelId="{47D5CB8B-C834-4EA4-8E71-92D67693BE1F}" type="pres">
      <dgm:prSet presAssocID="{A0F5D390-9806-4434-BD2B-895C303A7669}" presName="hierChild1" presStyleCnt="0">
        <dgm:presLayoutVars>
          <dgm:orgChart val="1"/>
          <dgm:chPref val="1"/>
          <dgm:dir/>
          <dgm:animOne val="branch"/>
          <dgm:animLvl val="lvl"/>
          <dgm:resizeHandles/>
        </dgm:presLayoutVars>
      </dgm:prSet>
      <dgm:spPr/>
      <dgm:t>
        <a:bodyPr/>
        <a:lstStyle/>
        <a:p>
          <a:endParaRPr lang="en-US"/>
        </a:p>
      </dgm:t>
    </dgm:pt>
    <dgm:pt modelId="{47629B78-9718-4119-A8F2-E67B40395A2F}" type="pres">
      <dgm:prSet presAssocID="{7AFF80CD-0A49-4504-A013-E9F58F308FFE}" presName="hierRoot1" presStyleCnt="0">
        <dgm:presLayoutVars>
          <dgm:hierBranch val="init"/>
        </dgm:presLayoutVars>
      </dgm:prSet>
      <dgm:spPr/>
    </dgm:pt>
    <dgm:pt modelId="{D899057C-43E2-49FA-84FA-5879735F1382}" type="pres">
      <dgm:prSet presAssocID="{7AFF80CD-0A49-4504-A013-E9F58F308FFE}" presName="rootComposite1" presStyleCnt="0"/>
      <dgm:spPr/>
    </dgm:pt>
    <dgm:pt modelId="{FCA1FE47-05CF-4AA3-86A7-72DC8B28EB21}" type="pres">
      <dgm:prSet presAssocID="{7AFF80CD-0A49-4504-A013-E9F58F308FFE}" presName="rootText1" presStyleLbl="node0" presStyleIdx="0" presStyleCnt="1" custScaleX="157130" custLinFactX="100000" custLinFactNeighborX="123866" custLinFactNeighborY="-2474">
        <dgm:presLayoutVars>
          <dgm:chPref val="3"/>
        </dgm:presLayoutVars>
      </dgm:prSet>
      <dgm:spPr/>
      <dgm:t>
        <a:bodyPr/>
        <a:lstStyle/>
        <a:p>
          <a:endParaRPr lang="en-US"/>
        </a:p>
      </dgm:t>
    </dgm:pt>
    <dgm:pt modelId="{A1D0D259-4E6D-4310-B9EC-FBC3F67C3F1C}" type="pres">
      <dgm:prSet presAssocID="{7AFF80CD-0A49-4504-A013-E9F58F308FFE}" presName="rootConnector1" presStyleLbl="node1" presStyleIdx="0" presStyleCnt="0"/>
      <dgm:spPr/>
      <dgm:t>
        <a:bodyPr/>
        <a:lstStyle/>
        <a:p>
          <a:endParaRPr lang="en-US"/>
        </a:p>
      </dgm:t>
    </dgm:pt>
    <dgm:pt modelId="{A6FB5205-C0AF-46C9-A89C-73DB34976AE0}" type="pres">
      <dgm:prSet presAssocID="{7AFF80CD-0A49-4504-A013-E9F58F308FFE}" presName="hierChild2" presStyleCnt="0"/>
      <dgm:spPr/>
    </dgm:pt>
    <dgm:pt modelId="{696E8074-D85F-4486-A5F9-C71AD848CD20}" type="pres">
      <dgm:prSet presAssocID="{2996B2FB-1B22-4DEB-AD04-3625F0067644}" presName="Name37" presStyleLbl="parChTrans1D2" presStyleIdx="0" presStyleCnt="2"/>
      <dgm:spPr/>
      <dgm:t>
        <a:bodyPr/>
        <a:lstStyle/>
        <a:p>
          <a:endParaRPr lang="en-US"/>
        </a:p>
      </dgm:t>
    </dgm:pt>
    <dgm:pt modelId="{95FBF603-FAA1-4C55-BBE2-DEF31DB24F33}" type="pres">
      <dgm:prSet presAssocID="{0458BCFF-6471-46D0-8108-340A2D1B67EA}" presName="hierRoot2" presStyleCnt="0">
        <dgm:presLayoutVars>
          <dgm:hierBranch val="init"/>
        </dgm:presLayoutVars>
      </dgm:prSet>
      <dgm:spPr/>
    </dgm:pt>
    <dgm:pt modelId="{AB2608AA-0870-4FC3-BA59-E11EE562C7AB}" type="pres">
      <dgm:prSet presAssocID="{0458BCFF-6471-46D0-8108-340A2D1B67EA}" presName="rootComposite" presStyleCnt="0"/>
      <dgm:spPr/>
    </dgm:pt>
    <dgm:pt modelId="{2E20E019-586D-4D56-B9D0-260CDDE1A199}" type="pres">
      <dgm:prSet presAssocID="{0458BCFF-6471-46D0-8108-340A2D1B67EA}" presName="rootText" presStyleLbl="node2" presStyleIdx="0" presStyleCnt="2" custScaleX="135326" custLinFactX="60774" custLinFactNeighborX="100000" custLinFactNeighborY="4948">
        <dgm:presLayoutVars>
          <dgm:chPref val="3"/>
        </dgm:presLayoutVars>
      </dgm:prSet>
      <dgm:spPr/>
      <dgm:t>
        <a:bodyPr/>
        <a:lstStyle/>
        <a:p>
          <a:endParaRPr lang="en-US"/>
        </a:p>
      </dgm:t>
    </dgm:pt>
    <dgm:pt modelId="{F4A073E2-DD6D-4984-B407-E94796F85D16}" type="pres">
      <dgm:prSet presAssocID="{0458BCFF-6471-46D0-8108-340A2D1B67EA}" presName="rootConnector" presStyleLbl="node2" presStyleIdx="0" presStyleCnt="2"/>
      <dgm:spPr/>
      <dgm:t>
        <a:bodyPr/>
        <a:lstStyle/>
        <a:p>
          <a:endParaRPr lang="en-US"/>
        </a:p>
      </dgm:t>
    </dgm:pt>
    <dgm:pt modelId="{7EF910BE-E822-4CEC-B7AE-15D15F983802}" type="pres">
      <dgm:prSet presAssocID="{0458BCFF-6471-46D0-8108-340A2D1B67EA}" presName="hierChild4" presStyleCnt="0"/>
      <dgm:spPr/>
    </dgm:pt>
    <dgm:pt modelId="{404518B9-3829-4197-BDEE-6C5155FCB15B}" type="pres">
      <dgm:prSet presAssocID="{458A952D-D702-49AB-A0AA-2E57253263AF}" presName="Name37" presStyleLbl="parChTrans1D3" presStyleIdx="0" presStyleCnt="7"/>
      <dgm:spPr/>
      <dgm:t>
        <a:bodyPr/>
        <a:lstStyle/>
        <a:p>
          <a:endParaRPr lang="en-US"/>
        </a:p>
      </dgm:t>
    </dgm:pt>
    <dgm:pt modelId="{DBA49069-0BA4-4D90-88DB-5AC38319DAAD}" type="pres">
      <dgm:prSet presAssocID="{3A765BFB-486D-4FB8-A42C-317C836A3AB1}" presName="hierRoot2" presStyleCnt="0">
        <dgm:presLayoutVars>
          <dgm:hierBranch val="init"/>
        </dgm:presLayoutVars>
      </dgm:prSet>
      <dgm:spPr/>
    </dgm:pt>
    <dgm:pt modelId="{DF72480F-E6E5-423F-87CE-020615CB2B86}" type="pres">
      <dgm:prSet presAssocID="{3A765BFB-486D-4FB8-A42C-317C836A3AB1}" presName="rootComposite" presStyleCnt="0"/>
      <dgm:spPr/>
    </dgm:pt>
    <dgm:pt modelId="{0FA65FA4-C0A7-405A-8B1B-D3EE19AD236D}" type="pres">
      <dgm:prSet presAssocID="{3A765BFB-486D-4FB8-A42C-317C836A3AB1}" presName="rootText" presStyleLbl="node3" presStyleIdx="0" presStyleCnt="7" custLinFactX="66958" custLinFactNeighborX="100000" custLinFactNeighborY="-24736">
        <dgm:presLayoutVars>
          <dgm:chPref val="3"/>
        </dgm:presLayoutVars>
      </dgm:prSet>
      <dgm:spPr/>
      <dgm:t>
        <a:bodyPr/>
        <a:lstStyle/>
        <a:p>
          <a:endParaRPr lang="en-US"/>
        </a:p>
      </dgm:t>
    </dgm:pt>
    <dgm:pt modelId="{7828E782-E091-4DCE-A02F-B7DBC10634D8}" type="pres">
      <dgm:prSet presAssocID="{3A765BFB-486D-4FB8-A42C-317C836A3AB1}" presName="rootConnector" presStyleLbl="node3" presStyleIdx="0" presStyleCnt="7"/>
      <dgm:spPr/>
      <dgm:t>
        <a:bodyPr/>
        <a:lstStyle/>
        <a:p>
          <a:endParaRPr lang="en-US"/>
        </a:p>
      </dgm:t>
    </dgm:pt>
    <dgm:pt modelId="{D2C02D40-0354-439D-842A-30ABCFFBFA5C}" type="pres">
      <dgm:prSet presAssocID="{3A765BFB-486D-4FB8-A42C-317C836A3AB1}" presName="hierChild4" presStyleCnt="0"/>
      <dgm:spPr/>
    </dgm:pt>
    <dgm:pt modelId="{BA0407F3-1BBD-4EF6-B45C-86868B67A278}" type="pres">
      <dgm:prSet presAssocID="{3A765BFB-486D-4FB8-A42C-317C836A3AB1}" presName="hierChild5" presStyleCnt="0"/>
      <dgm:spPr/>
    </dgm:pt>
    <dgm:pt modelId="{F7DB50E2-09D6-403A-B551-44C7E44124D6}" type="pres">
      <dgm:prSet presAssocID="{7C7958B6-F145-4109-A4EF-B5F545A31F8A}" presName="Name37" presStyleLbl="parChTrans1D3" presStyleIdx="1" presStyleCnt="7"/>
      <dgm:spPr/>
      <dgm:t>
        <a:bodyPr/>
        <a:lstStyle/>
        <a:p>
          <a:endParaRPr lang="en-US"/>
        </a:p>
      </dgm:t>
    </dgm:pt>
    <dgm:pt modelId="{47828991-B266-49AB-B122-BE7B421695C3}" type="pres">
      <dgm:prSet presAssocID="{DD4C0F97-EF19-4993-ACBA-F412C9524F23}" presName="hierRoot2" presStyleCnt="0">
        <dgm:presLayoutVars>
          <dgm:hierBranch val="init"/>
        </dgm:presLayoutVars>
      </dgm:prSet>
      <dgm:spPr/>
    </dgm:pt>
    <dgm:pt modelId="{D9F88A61-51B8-46DA-921C-8C62D7591DE6}" type="pres">
      <dgm:prSet presAssocID="{DD4C0F97-EF19-4993-ACBA-F412C9524F23}" presName="rootComposite" presStyleCnt="0"/>
      <dgm:spPr/>
    </dgm:pt>
    <dgm:pt modelId="{061CCF30-F57F-49BD-9406-000A78D70071}" type="pres">
      <dgm:prSet presAssocID="{DD4C0F97-EF19-4993-ACBA-F412C9524F23}" presName="rootText" presStyleLbl="node3" presStyleIdx="1" presStyleCnt="7" custLinFactX="68194" custLinFactNeighborX="100000" custLinFactNeighborY="-29684">
        <dgm:presLayoutVars>
          <dgm:chPref val="3"/>
        </dgm:presLayoutVars>
      </dgm:prSet>
      <dgm:spPr/>
      <dgm:t>
        <a:bodyPr/>
        <a:lstStyle/>
        <a:p>
          <a:endParaRPr lang="en-US"/>
        </a:p>
      </dgm:t>
    </dgm:pt>
    <dgm:pt modelId="{2D18D35D-A64F-4515-8C99-9245BDDE65E5}" type="pres">
      <dgm:prSet presAssocID="{DD4C0F97-EF19-4993-ACBA-F412C9524F23}" presName="rootConnector" presStyleLbl="node3" presStyleIdx="1" presStyleCnt="7"/>
      <dgm:spPr/>
      <dgm:t>
        <a:bodyPr/>
        <a:lstStyle/>
        <a:p>
          <a:endParaRPr lang="en-US"/>
        </a:p>
      </dgm:t>
    </dgm:pt>
    <dgm:pt modelId="{6D483A9D-5795-4242-B90D-D4134C6984F5}" type="pres">
      <dgm:prSet presAssocID="{DD4C0F97-EF19-4993-ACBA-F412C9524F23}" presName="hierChild4" presStyleCnt="0"/>
      <dgm:spPr/>
    </dgm:pt>
    <dgm:pt modelId="{63968B39-EF43-4C4C-910C-8414AD3985F9}" type="pres">
      <dgm:prSet presAssocID="{DD4C0F97-EF19-4993-ACBA-F412C9524F23}" presName="hierChild5" presStyleCnt="0"/>
      <dgm:spPr/>
    </dgm:pt>
    <dgm:pt modelId="{762D99DD-5A3E-43F5-9D95-5684C0D4B1AB}" type="pres">
      <dgm:prSet presAssocID="{0458BCFF-6471-46D0-8108-340A2D1B67EA}" presName="hierChild5" presStyleCnt="0"/>
      <dgm:spPr/>
    </dgm:pt>
    <dgm:pt modelId="{DB7A74CA-D224-44BD-9539-E56E119F1D53}" type="pres">
      <dgm:prSet presAssocID="{53F65224-EFBE-4FAF-9833-B0A9F29C7C3B}" presName="Name37" presStyleLbl="parChTrans1D2" presStyleIdx="1" presStyleCnt="2"/>
      <dgm:spPr/>
      <dgm:t>
        <a:bodyPr/>
        <a:lstStyle/>
        <a:p>
          <a:endParaRPr lang="en-US"/>
        </a:p>
      </dgm:t>
    </dgm:pt>
    <dgm:pt modelId="{60477AF2-2841-47B3-A9D3-7AD9016E956E}" type="pres">
      <dgm:prSet presAssocID="{DA54DC6B-DE3B-4F0E-BF66-15440460B455}" presName="hierRoot2" presStyleCnt="0">
        <dgm:presLayoutVars>
          <dgm:hierBranch val="init"/>
        </dgm:presLayoutVars>
      </dgm:prSet>
      <dgm:spPr/>
    </dgm:pt>
    <dgm:pt modelId="{66ECBF71-0F81-4ADA-9F44-19EB0D0B2794}" type="pres">
      <dgm:prSet presAssocID="{DA54DC6B-DE3B-4F0E-BF66-15440460B455}" presName="rootComposite" presStyleCnt="0"/>
      <dgm:spPr/>
    </dgm:pt>
    <dgm:pt modelId="{A8BC2DAD-4523-4B6E-B568-FE81DB756196}" type="pres">
      <dgm:prSet presAssocID="{DA54DC6B-DE3B-4F0E-BF66-15440460B455}" presName="rootText" presStyleLbl="node2" presStyleIdx="1" presStyleCnt="2" custScaleX="145306" custLinFactX="100000" custLinFactNeighborX="118936" custLinFactNeighborY="4945">
        <dgm:presLayoutVars>
          <dgm:chPref val="3"/>
        </dgm:presLayoutVars>
      </dgm:prSet>
      <dgm:spPr/>
      <dgm:t>
        <a:bodyPr/>
        <a:lstStyle/>
        <a:p>
          <a:endParaRPr lang="en-US"/>
        </a:p>
      </dgm:t>
    </dgm:pt>
    <dgm:pt modelId="{839EFD42-DD43-4856-A0C2-3CA60661E7C3}" type="pres">
      <dgm:prSet presAssocID="{DA54DC6B-DE3B-4F0E-BF66-15440460B455}" presName="rootConnector" presStyleLbl="node2" presStyleIdx="1" presStyleCnt="2"/>
      <dgm:spPr/>
      <dgm:t>
        <a:bodyPr/>
        <a:lstStyle/>
        <a:p>
          <a:endParaRPr lang="en-US"/>
        </a:p>
      </dgm:t>
    </dgm:pt>
    <dgm:pt modelId="{3186D8AE-2850-40BF-A203-BBE3E91EA236}" type="pres">
      <dgm:prSet presAssocID="{DA54DC6B-DE3B-4F0E-BF66-15440460B455}" presName="hierChild4" presStyleCnt="0"/>
      <dgm:spPr/>
    </dgm:pt>
    <dgm:pt modelId="{DAFC029C-7495-4534-9F32-CF68D6661F13}" type="pres">
      <dgm:prSet presAssocID="{3F0988D2-7A6E-4FE9-8944-F56CF57ECB67}" presName="Name37" presStyleLbl="parChTrans1D3" presStyleIdx="2" presStyleCnt="7"/>
      <dgm:spPr/>
      <dgm:t>
        <a:bodyPr/>
        <a:lstStyle/>
        <a:p>
          <a:endParaRPr lang="en-US"/>
        </a:p>
      </dgm:t>
    </dgm:pt>
    <dgm:pt modelId="{21FF0FF0-C236-4E1D-B48C-739ED026215E}" type="pres">
      <dgm:prSet presAssocID="{5A3FB132-85FC-4711-A139-7AC617634C30}" presName="hierRoot2" presStyleCnt="0">
        <dgm:presLayoutVars>
          <dgm:hierBranch val="init"/>
        </dgm:presLayoutVars>
      </dgm:prSet>
      <dgm:spPr/>
    </dgm:pt>
    <dgm:pt modelId="{AFB93893-8DAD-4A98-892A-4F24B956D84A}" type="pres">
      <dgm:prSet presAssocID="{5A3FB132-85FC-4711-A139-7AC617634C30}" presName="rootComposite" presStyleCnt="0"/>
      <dgm:spPr/>
    </dgm:pt>
    <dgm:pt modelId="{4F47BE01-C867-4DE5-BA56-D4CBB56648E6}" type="pres">
      <dgm:prSet presAssocID="{5A3FB132-85FC-4711-A139-7AC617634C30}" presName="rootText" presStyleLbl="node3" presStyleIdx="2" presStyleCnt="7" custScaleX="147896" custLinFactX="100000" custLinFactNeighborX="116946" custLinFactNeighborY="-12370">
        <dgm:presLayoutVars>
          <dgm:chPref val="3"/>
        </dgm:presLayoutVars>
      </dgm:prSet>
      <dgm:spPr/>
      <dgm:t>
        <a:bodyPr/>
        <a:lstStyle/>
        <a:p>
          <a:endParaRPr lang="en-US"/>
        </a:p>
      </dgm:t>
    </dgm:pt>
    <dgm:pt modelId="{00EC6AAF-F287-400B-8FA5-8AA033E8D4FA}" type="pres">
      <dgm:prSet presAssocID="{5A3FB132-85FC-4711-A139-7AC617634C30}" presName="rootConnector" presStyleLbl="node3" presStyleIdx="2" presStyleCnt="7"/>
      <dgm:spPr/>
      <dgm:t>
        <a:bodyPr/>
        <a:lstStyle/>
        <a:p>
          <a:endParaRPr lang="en-US"/>
        </a:p>
      </dgm:t>
    </dgm:pt>
    <dgm:pt modelId="{05E002CE-BDCF-4D9F-A057-DD946CCA3488}" type="pres">
      <dgm:prSet presAssocID="{5A3FB132-85FC-4711-A139-7AC617634C30}" presName="hierChild4" presStyleCnt="0"/>
      <dgm:spPr/>
    </dgm:pt>
    <dgm:pt modelId="{582BFEF5-5F9A-4D6C-BDB7-F431678EAFD5}" type="pres">
      <dgm:prSet presAssocID="{5A3FB132-85FC-4711-A139-7AC617634C30}" presName="hierChild5" presStyleCnt="0"/>
      <dgm:spPr/>
    </dgm:pt>
    <dgm:pt modelId="{E5CF1232-A8CC-44B2-9EF1-7D7DE8FBE28D}" type="pres">
      <dgm:prSet presAssocID="{63A24D8D-7019-42AE-AC6D-7429F16617AE}" presName="Name37" presStyleLbl="parChTrans1D3" presStyleIdx="3" presStyleCnt="7"/>
      <dgm:spPr/>
      <dgm:t>
        <a:bodyPr/>
        <a:lstStyle/>
        <a:p>
          <a:endParaRPr lang="en-US"/>
        </a:p>
      </dgm:t>
    </dgm:pt>
    <dgm:pt modelId="{531A143A-3F9E-4198-90E7-FFF5282E9586}" type="pres">
      <dgm:prSet presAssocID="{F1AD413A-5661-4A87-90CA-2C60E9F708A1}" presName="hierRoot2" presStyleCnt="0">
        <dgm:presLayoutVars>
          <dgm:hierBranch val="init"/>
        </dgm:presLayoutVars>
      </dgm:prSet>
      <dgm:spPr/>
    </dgm:pt>
    <dgm:pt modelId="{B0FFCD0D-02D3-4A31-BA30-FB92A211C9AF}" type="pres">
      <dgm:prSet presAssocID="{F1AD413A-5661-4A87-90CA-2C60E9F708A1}" presName="rootComposite" presStyleCnt="0"/>
      <dgm:spPr/>
    </dgm:pt>
    <dgm:pt modelId="{B83FF076-3047-4653-8C55-2033038FB924}" type="pres">
      <dgm:prSet presAssocID="{F1AD413A-5661-4A87-90CA-2C60E9F708A1}" presName="rootText" presStyleLbl="node3" presStyleIdx="3" presStyleCnt="7" custScaleX="151930" custLinFactX="100000" custLinFactNeighborX="112912" custLinFactNeighborY="-14844">
        <dgm:presLayoutVars>
          <dgm:chPref val="3"/>
        </dgm:presLayoutVars>
      </dgm:prSet>
      <dgm:spPr/>
      <dgm:t>
        <a:bodyPr/>
        <a:lstStyle/>
        <a:p>
          <a:endParaRPr lang="en-US"/>
        </a:p>
      </dgm:t>
    </dgm:pt>
    <dgm:pt modelId="{9FF1460F-DF4B-4A83-8106-CDAE20E11132}" type="pres">
      <dgm:prSet presAssocID="{F1AD413A-5661-4A87-90CA-2C60E9F708A1}" presName="rootConnector" presStyleLbl="node3" presStyleIdx="3" presStyleCnt="7"/>
      <dgm:spPr/>
      <dgm:t>
        <a:bodyPr/>
        <a:lstStyle/>
        <a:p>
          <a:endParaRPr lang="en-US"/>
        </a:p>
      </dgm:t>
    </dgm:pt>
    <dgm:pt modelId="{B5C9AEA6-20BD-4B43-BD3F-F284E4111CE3}" type="pres">
      <dgm:prSet presAssocID="{F1AD413A-5661-4A87-90CA-2C60E9F708A1}" presName="hierChild4" presStyleCnt="0"/>
      <dgm:spPr/>
    </dgm:pt>
    <dgm:pt modelId="{36AE0F76-5372-4BC2-8394-1B0901D01381}" type="pres">
      <dgm:prSet presAssocID="{F1AD413A-5661-4A87-90CA-2C60E9F708A1}" presName="hierChild5" presStyleCnt="0"/>
      <dgm:spPr/>
    </dgm:pt>
    <dgm:pt modelId="{56F8E6DC-9F1E-483B-A9BD-18A5EB521D3F}" type="pres">
      <dgm:prSet presAssocID="{940A8EB2-0A7B-4C97-BDA6-2482E9890B13}" presName="Name37" presStyleLbl="parChTrans1D3" presStyleIdx="4" presStyleCnt="7"/>
      <dgm:spPr/>
      <dgm:t>
        <a:bodyPr/>
        <a:lstStyle/>
        <a:p>
          <a:endParaRPr lang="en-US"/>
        </a:p>
      </dgm:t>
    </dgm:pt>
    <dgm:pt modelId="{7C6076D8-90E5-4ED9-A929-17F8FA338A2F}" type="pres">
      <dgm:prSet presAssocID="{29D69BE1-A587-4509-9C34-E69E6B35F850}" presName="hierRoot2" presStyleCnt="0">
        <dgm:presLayoutVars>
          <dgm:hierBranch val="init"/>
        </dgm:presLayoutVars>
      </dgm:prSet>
      <dgm:spPr/>
    </dgm:pt>
    <dgm:pt modelId="{9B5A3E6C-9E5C-4447-B61C-4632927DEC35}" type="pres">
      <dgm:prSet presAssocID="{29D69BE1-A587-4509-9C34-E69E6B35F850}" presName="rootComposite" presStyleCnt="0"/>
      <dgm:spPr/>
    </dgm:pt>
    <dgm:pt modelId="{E9DA9A68-229A-4770-AA96-1A1CAC142072}" type="pres">
      <dgm:prSet presAssocID="{29D69BE1-A587-4509-9C34-E69E6B35F850}" presName="rootText" presStyleLbl="node3" presStyleIdx="4" presStyleCnt="7" custScaleX="145423" custLinFactX="100000" custLinFactNeighborX="119419" custLinFactNeighborY="-17317">
        <dgm:presLayoutVars>
          <dgm:chPref val="3"/>
        </dgm:presLayoutVars>
      </dgm:prSet>
      <dgm:spPr/>
      <dgm:t>
        <a:bodyPr/>
        <a:lstStyle/>
        <a:p>
          <a:endParaRPr lang="en-US"/>
        </a:p>
      </dgm:t>
    </dgm:pt>
    <dgm:pt modelId="{56377B03-22E9-476F-90B1-EC7E2FF2634C}" type="pres">
      <dgm:prSet presAssocID="{29D69BE1-A587-4509-9C34-E69E6B35F850}" presName="rootConnector" presStyleLbl="node3" presStyleIdx="4" presStyleCnt="7"/>
      <dgm:spPr/>
      <dgm:t>
        <a:bodyPr/>
        <a:lstStyle/>
        <a:p>
          <a:endParaRPr lang="en-US"/>
        </a:p>
      </dgm:t>
    </dgm:pt>
    <dgm:pt modelId="{F9782B3C-8E42-4D0A-ADC7-51A29B56E61B}" type="pres">
      <dgm:prSet presAssocID="{29D69BE1-A587-4509-9C34-E69E6B35F850}" presName="hierChild4" presStyleCnt="0"/>
      <dgm:spPr/>
    </dgm:pt>
    <dgm:pt modelId="{C6866799-DCDD-4BF4-844E-60D8C88416C8}" type="pres">
      <dgm:prSet presAssocID="{29D69BE1-A587-4509-9C34-E69E6B35F850}" presName="hierChild5" presStyleCnt="0"/>
      <dgm:spPr/>
    </dgm:pt>
    <dgm:pt modelId="{A6ED00DF-7320-4C98-87AB-D5FFD355AC8E}" type="pres">
      <dgm:prSet presAssocID="{5C1614B4-BA37-4328-840A-60DCEF387BDE}" presName="Name37" presStyleLbl="parChTrans1D3" presStyleIdx="5" presStyleCnt="7"/>
      <dgm:spPr/>
      <dgm:t>
        <a:bodyPr/>
        <a:lstStyle/>
        <a:p>
          <a:endParaRPr lang="en-US"/>
        </a:p>
      </dgm:t>
    </dgm:pt>
    <dgm:pt modelId="{486187A7-D2DF-42F8-B780-EC3488CF8392}" type="pres">
      <dgm:prSet presAssocID="{82FE6C3B-68A2-49A4-B49B-556ED29DFF1A}" presName="hierRoot2" presStyleCnt="0">
        <dgm:presLayoutVars>
          <dgm:hierBranch val="init"/>
        </dgm:presLayoutVars>
      </dgm:prSet>
      <dgm:spPr/>
    </dgm:pt>
    <dgm:pt modelId="{B6A4FC6F-9D94-4930-BEC0-5493384BA8AA}" type="pres">
      <dgm:prSet presAssocID="{82FE6C3B-68A2-49A4-B49B-556ED29DFF1A}" presName="rootComposite" presStyleCnt="0"/>
      <dgm:spPr/>
    </dgm:pt>
    <dgm:pt modelId="{243E6398-9162-4671-8E41-6650876A3F0D}" type="pres">
      <dgm:prSet presAssocID="{82FE6C3B-68A2-49A4-B49B-556ED29DFF1A}" presName="rootText" presStyleLbl="node3" presStyleIdx="5" presStyleCnt="7" custScaleX="140477" custLinFactX="100000" custLinFactNeighborX="124365" custLinFactNeighborY="-22265">
        <dgm:presLayoutVars>
          <dgm:chPref val="3"/>
        </dgm:presLayoutVars>
      </dgm:prSet>
      <dgm:spPr/>
      <dgm:t>
        <a:bodyPr/>
        <a:lstStyle/>
        <a:p>
          <a:endParaRPr lang="en-US"/>
        </a:p>
      </dgm:t>
    </dgm:pt>
    <dgm:pt modelId="{BE65CBCA-AE8A-4A6B-98FF-7352648F0BB6}" type="pres">
      <dgm:prSet presAssocID="{82FE6C3B-68A2-49A4-B49B-556ED29DFF1A}" presName="rootConnector" presStyleLbl="node3" presStyleIdx="5" presStyleCnt="7"/>
      <dgm:spPr/>
      <dgm:t>
        <a:bodyPr/>
        <a:lstStyle/>
        <a:p>
          <a:endParaRPr lang="en-US"/>
        </a:p>
      </dgm:t>
    </dgm:pt>
    <dgm:pt modelId="{C6CEE6E6-4CFA-47AA-8D53-DB85C004607E}" type="pres">
      <dgm:prSet presAssocID="{82FE6C3B-68A2-49A4-B49B-556ED29DFF1A}" presName="hierChild4" presStyleCnt="0"/>
      <dgm:spPr/>
    </dgm:pt>
    <dgm:pt modelId="{2388A429-FDAE-4E6A-A6B8-AC3778E625C2}" type="pres">
      <dgm:prSet presAssocID="{82FE6C3B-68A2-49A4-B49B-556ED29DFF1A}" presName="hierChild5" presStyleCnt="0"/>
      <dgm:spPr/>
    </dgm:pt>
    <dgm:pt modelId="{CEC19C85-8654-4A49-A0A0-EAD5755BAE58}" type="pres">
      <dgm:prSet presAssocID="{91A015EF-2473-486C-8B92-7BE9A976FF7A}" presName="Name37" presStyleLbl="parChTrans1D3" presStyleIdx="6" presStyleCnt="7"/>
      <dgm:spPr/>
      <dgm:t>
        <a:bodyPr/>
        <a:lstStyle/>
        <a:p>
          <a:endParaRPr lang="en-US"/>
        </a:p>
      </dgm:t>
    </dgm:pt>
    <dgm:pt modelId="{46859D59-4BBA-4DB5-896C-6553A26A1A44}" type="pres">
      <dgm:prSet presAssocID="{4E1672A9-1974-40CC-8BD3-7BDD2C75F1C5}" presName="hierRoot2" presStyleCnt="0">
        <dgm:presLayoutVars>
          <dgm:hierBranch val="init"/>
        </dgm:presLayoutVars>
      </dgm:prSet>
      <dgm:spPr/>
    </dgm:pt>
    <dgm:pt modelId="{9A54EFD6-B8F9-496A-A09D-C3C5C3E0B8DF}" type="pres">
      <dgm:prSet presAssocID="{4E1672A9-1974-40CC-8BD3-7BDD2C75F1C5}" presName="rootComposite" presStyleCnt="0"/>
      <dgm:spPr/>
    </dgm:pt>
    <dgm:pt modelId="{9B84E070-4884-4802-8E45-4C30684A47AB}" type="pres">
      <dgm:prSet presAssocID="{4E1672A9-1974-40CC-8BD3-7BDD2C75F1C5}" presName="rootText" presStyleLbl="node3" presStyleIdx="6" presStyleCnt="7" custScaleX="142950" custLinFactX="100000" custLinFactNeighborX="121892" custLinFactNeighborY="-19791">
        <dgm:presLayoutVars>
          <dgm:chPref val="3"/>
        </dgm:presLayoutVars>
      </dgm:prSet>
      <dgm:spPr/>
      <dgm:t>
        <a:bodyPr/>
        <a:lstStyle/>
        <a:p>
          <a:endParaRPr lang="en-US"/>
        </a:p>
      </dgm:t>
    </dgm:pt>
    <dgm:pt modelId="{8CB745E8-B55D-4D53-BFC9-2B2F45D44AE3}" type="pres">
      <dgm:prSet presAssocID="{4E1672A9-1974-40CC-8BD3-7BDD2C75F1C5}" presName="rootConnector" presStyleLbl="node3" presStyleIdx="6" presStyleCnt="7"/>
      <dgm:spPr/>
      <dgm:t>
        <a:bodyPr/>
        <a:lstStyle/>
        <a:p>
          <a:endParaRPr lang="en-US"/>
        </a:p>
      </dgm:t>
    </dgm:pt>
    <dgm:pt modelId="{E8D22EDC-54FF-4778-9F01-231C8DBDA250}" type="pres">
      <dgm:prSet presAssocID="{4E1672A9-1974-40CC-8BD3-7BDD2C75F1C5}" presName="hierChild4" presStyleCnt="0"/>
      <dgm:spPr/>
    </dgm:pt>
    <dgm:pt modelId="{0068B139-39AA-413A-B23E-E65DAF496AE8}" type="pres">
      <dgm:prSet presAssocID="{4E1672A9-1974-40CC-8BD3-7BDD2C75F1C5}" presName="hierChild5" presStyleCnt="0"/>
      <dgm:spPr/>
    </dgm:pt>
    <dgm:pt modelId="{99240F63-E3DB-4E29-A1E9-65104570E314}" type="pres">
      <dgm:prSet presAssocID="{DA54DC6B-DE3B-4F0E-BF66-15440460B455}" presName="hierChild5" presStyleCnt="0"/>
      <dgm:spPr/>
    </dgm:pt>
    <dgm:pt modelId="{77197FB3-9769-4CB8-818C-841325F00530}" type="pres">
      <dgm:prSet presAssocID="{7AFF80CD-0A49-4504-A013-E9F58F308FFE}" presName="hierChild3" presStyleCnt="0"/>
      <dgm:spPr/>
    </dgm:pt>
  </dgm:ptLst>
  <dgm:cxnLst>
    <dgm:cxn modelId="{03AEE2CF-27A6-454C-B4E6-8CA3FEB5E65D}" type="presOf" srcId="{5C1614B4-BA37-4328-840A-60DCEF387BDE}" destId="{A6ED00DF-7320-4C98-87AB-D5FFD355AC8E}" srcOrd="0" destOrd="0" presId="urn:microsoft.com/office/officeart/2005/8/layout/orgChart1"/>
    <dgm:cxn modelId="{90734231-E084-4B24-BF23-080EA990422E}" srcId="{DA54DC6B-DE3B-4F0E-BF66-15440460B455}" destId="{82FE6C3B-68A2-49A4-B49B-556ED29DFF1A}" srcOrd="3" destOrd="0" parTransId="{5C1614B4-BA37-4328-840A-60DCEF387BDE}" sibTransId="{D7087215-6F8E-4917-AFD5-A1847C6FD21F}"/>
    <dgm:cxn modelId="{FEC54FBA-077F-4E91-A405-86FD025FB34E}" type="presOf" srcId="{940A8EB2-0A7B-4C97-BDA6-2482E9890B13}" destId="{56F8E6DC-9F1E-483B-A9BD-18A5EB521D3F}" srcOrd="0" destOrd="0" presId="urn:microsoft.com/office/officeart/2005/8/layout/orgChart1"/>
    <dgm:cxn modelId="{C755B78D-B162-458E-9B95-C92C62028316}" type="presOf" srcId="{F1AD413A-5661-4A87-90CA-2C60E9F708A1}" destId="{B83FF076-3047-4653-8C55-2033038FB924}" srcOrd="0" destOrd="0" presId="urn:microsoft.com/office/officeart/2005/8/layout/orgChart1"/>
    <dgm:cxn modelId="{80FE0520-5899-4DD9-9928-0181BFDA1F5D}" srcId="{7AFF80CD-0A49-4504-A013-E9F58F308FFE}" destId="{DA54DC6B-DE3B-4F0E-BF66-15440460B455}" srcOrd="1" destOrd="0" parTransId="{53F65224-EFBE-4FAF-9833-B0A9F29C7C3B}" sibTransId="{62007457-3D23-4A27-BC9A-E2344F2D9B71}"/>
    <dgm:cxn modelId="{F41A44A8-68F8-4718-B1C6-B1B6F0D844F2}" type="presOf" srcId="{DA54DC6B-DE3B-4F0E-BF66-15440460B455}" destId="{A8BC2DAD-4523-4B6E-B568-FE81DB756196}" srcOrd="0" destOrd="0" presId="urn:microsoft.com/office/officeart/2005/8/layout/orgChart1"/>
    <dgm:cxn modelId="{E71ED115-22D2-4909-BEA2-88B7068F089D}" srcId="{DA54DC6B-DE3B-4F0E-BF66-15440460B455}" destId="{F1AD413A-5661-4A87-90CA-2C60E9F708A1}" srcOrd="1" destOrd="0" parTransId="{63A24D8D-7019-42AE-AC6D-7429F16617AE}" sibTransId="{8DAF99F7-02D1-476A-801F-7D6CFDCF774D}"/>
    <dgm:cxn modelId="{946B6309-94FE-4280-B284-6D82B643DC4C}" type="presOf" srcId="{7AFF80CD-0A49-4504-A013-E9F58F308FFE}" destId="{A1D0D259-4E6D-4310-B9EC-FBC3F67C3F1C}" srcOrd="1" destOrd="0" presId="urn:microsoft.com/office/officeart/2005/8/layout/orgChart1"/>
    <dgm:cxn modelId="{FBFD6A05-763C-498A-832A-C9210801F5E9}" srcId="{DA54DC6B-DE3B-4F0E-BF66-15440460B455}" destId="{5A3FB132-85FC-4711-A139-7AC617634C30}" srcOrd="0" destOrd="0" parTransId="{3F0988D2-7A6E-4FE9-8944-F56CF57ECB67}" sibTransId="{F179B933-501D-43B4-901C-7453935CFC68}"/>
    <dgm:cxn modelId="{D3F5B851-AC03-40BE-BBF0-4AA4758A3E35}" type="presOf" srcId="{458A952D-D702-49AB-A0AA-2E57253263AF}" destId="{404518B9-3829-4197-BDEE-6C5155FCB15B}" srcOrd="0" destOrd="0" presId="urn:microsoft.com/office/officeart/2005/8/layout/orgChart1"/>
    <dgm:cxn modelId="{4B86941D-3DC1-4496-9713-5D3D3251C803}" type="presOf" srcId="{5A3FB132-85FC-4711-A139-7AC617634C30}" destId="{4F47BE01-C867-4DE5-BA56-D4CBB56648E6}" srcOrd="0" destOrd="0" presId="urn:microsoft.com/office/officeart/2005/8/layout/orgChart1"/>
    <dgm:cxn modelId="{E64D6FAB-0445-4BEF-A969-84F2AD18F152}" type="presOf" srcId="{DD4C0F97-EF19-4993-ACBA-F412C9524F23}" destId="{2D18D35D-A64F-4515-8C99-9245BDDE65E5}" srcOrd="1" destOrd="0" presId="urn:microsoft.com/office/officeart/2005/8/layout/orgChart1"/>
    <dgm:cxn modelId="{5AEB5748-7183-4D55-B76D-81F9AA5F4310}" srcId="{0458BCFF-6471-46D0-8108-340A2D1B67EA}" destId="{3A765BFB-486D-4FB8-A42C-317C836A3AB1}" srcOrd="0" destOrd="0" parTransId="{458A952D-D702-49AB-A0AA-2E57253263AF}" sibTransId="{2BCD4645-7E97-49D6-9AA3-F41A341CBFA5}"/>
    <dgm:cxn modelId="{1FA378EF-D008-4609-9C68-F04B49A504DB}" type="presOf" srcId="{82FE6C3B-68A2-49A4-B49B-556ED29DFF1A}" destId="{243E6398-9162-4671-8E41-6650876A3F0D}" srcOrd="0" destOrd="0" presId="urn:microsoft.com/office/officeart/2005/8/layout/orgChart1"/>
    <dgm:cxn modelId="{7AE08811-95CA-4863-B61D-2D9E50C6C99C}" type="presOf" srcId="{7C7958B6-F145-4109-A4EF-B5F545A31F8A}" destId="{F7DB50E2-09D6-403A-B551-44C7E44124D6}" srcOrd="0" destOrd="0" presId="urn:microsoft.com/office/officeart/2005/8/layout/orgChart1"/>
    <dgm:cxn modelId="{B1CCA27C-34A1-4D24-AD7A-CCB8E0C33F8B}" type="presOf" srcId="{53F65224-EFBE-4FAF-9833-B0A9F29C7C3B}" destId="{DB7A74CA-D224-44BD-9539-E56E119F1D53}" srcOrd="0" destOrd="0" presId="urn:microsoft.com/office/officeart/2005/8/layout/orgChart1"/>
    <dgm:cxn modelId="{2B9AC388-6C40-4F34-8B46-72F4E1803FEA}" type="presOf" srcId="{4E1672A9-1974-40CC-8BD3-7BDD2C75F1C5}" destId="{8CB745E8-B55D-4D53-BFC9-2B2F45D44AE3}" srcOrd="1" destOrd="0" presId="urn:microsoft.com/office/officeart/2005/8/layout/orgChart1"/>
    <dgm:cxn modelId="{F3DED82B-B8F6-4265-94E8-F76E0F9720E7}" type="presOf" srcId="{29D69BE1-A587-4509-9C34-E69E6B35F850}" destId="{E9DA9A68-229A-4770-AA96-1A1CAC142072}" srcOrd="0" destOrd="0" presId="urn:microsoft.com/office/officeart/2005/8/layout/orgChart1"/>
    <dgm:cxn modelId="{3D83697A-95E3-4F65-812A-375812CC366C}" type="presOf" srcId="{91A015EF-2473-486C-8B92-7BE9A976FF7A}" destId="{CEC19C85-8654-4A49-A0A0-EAD5755BAE58}" srcOrd="0" destOrd="0" presId="urn:microsoft.com/office/officeart/2005/8/layout/orgChart1"/>
    <dgm:cxn modelId="{3A18A85A-B35B-4417-AC85-6FDEBD3ED5FD}" type="presOf" srcId="{2996B2FB-1B22-4DEB-AD04-3625F0067644}" destId="{696E8074-D85F-4486-A5F9-C71AD848CD20}" srcOrd="0" destOrd="0" presId="urn:microsoft.com/office/officeart/2005/8/layout/orgChart1"/>
    <dgm:cxn modelId="{055C4FC7-9CD5-4732-8E53-5CF39233B478}" type="presOf" srcId="{0458BCFF-6471-46D0-8108-340A2D1B67EA}" destId="{F4A073E2-DD6D-4984-B407-E94796F85D16}" srcOrd="1" destOrd="0" presId="urn:microsoft.com/office/officeart/2005/8/layout/orgChart1"/>
    <dgm:cxn modelId="{A050CF8C-CBD0-40C4-820B-323FFA0F78A6}" srcId="{A0F5D390-9806-4434-BD2B-895C303A7669}" destId="{7AFF80CD-0A49-4504-A013-E9F58F308FFE}" srcOrd="0" destOrd="0" parTransId="{742F6510-26B4-4132-8855-FAFFA8C00A73}" sibTransId="{B1090784-F566-432B-AA4A-E03D1C3D4D7F}"/>
    <dgm:cxn modelId="{5FF37443-622B-4FB5-BC75-E37F95D3B749}" type="presOf" srcId="{82FE6C3B-68A2-49A4-B49B-556ED29DFF1A}" destId="{BE65CBCA-AE8A-4A6B-98FF-7352648F0BB6}" srcOrd="1" destOrd="0" presId="urn:microsoft.com/office/officeart/2005/8/layout/orgChart1"/>
    <dgm:cxn modelId="{F9709C24-9BF7-4F44-B233-A272CDC037E2}" type="presOf" srcId="{DA54DC6B-DE3B-4F0E-BF66-15440460B455}" destId="{839EFD42-DD43-4856-A0C2-3CA60661E7C3}" srcOrd="1" destOrd="0" presId="urn:microsoft.com/office/officeart/2005/8/layout/orgChart1"/>
    <dgm:cxn modelId="{12777977-7284-4012-910D-026BB1B22E6B}" type="presOf" srcId="{3A765BFB-486D-4FB8-A42C-317C836A3AB1}" destId="{0FA65FA4-C0A7-405A-8B1B-D3EE19AD236D}" srcOrd="0" destOrd="0" presId="urn:microsoft.com/office/officeart/2005/8/layout/orgChart1"/>
    <dgm:cxn modelId="{D6595BDE-96A0-46FD-8644-4EDE4140E869}" type="presOf" srcId="{63A24D8D-7019-42AE-AC6D-7429F16617AE}" destId="{E5CF1232-A8CC-44B2-9EF1-7D7DE8FBE28D}" srcOrd="0" destOrd="0" presId="urn:microsoft.com/office/officeart/2005/8/layout/orgChart1"/>
    <dgm:cxn modelId="{1C672844-E5F2-4E5B-98A9-25AA2F7B5AA3}" type="presOf" srcId="{5A3FB132-85FC-4711-A139-7AC617634C30}" destId="{00EC6AAF-F287-400B-8FA5-8AA033E8D4FA}" srcOrd="1" destOrd="0" presId="urn:microsoft.com/office/officeart/2005/8/layout/orgChart1"/>
    <dgm:cxn modelId="{455AFAF6-7A34-4D72-8059-C9C8DBAFA527}" srcId="{DA54DC6B-DE3B-4F0E-BF66-15440460B455}" destId="{4E1672A9-1974-40CC-8BD3-7BDD2C75F1C5}" srcOrd="4" destOrd="0" parTransId="{91A015EF-2473-486C-8B92-7BE9A976FF7A}" sibTransId="{845BE569-5D4C-44C6-B181-E9F81257E7C8}"/>
    <dgm:cxn modelId="{65D5DFC6-B095-4F83-B1D2-83EDD4F5B850}" type="presOf" srcId="{DD4C0F97-EF19-4993-ACBA-F412C9524F23}" destId="{061CCF30-F57F-49BD-9406-000A78D70071}" srcOrd="0" destOrd="0" presId="urn:microsoft.com/office/officeart/2005/8/layout/orgChart1"/>
    <dgm:cxn modelId="{512993BD-760D-4C19-9819-2C8DE2FD1389}" type="presOf" srcId="{3F0988D2-7A6E-4FE9-8944-F56CF57ECB67}" destId="{DAFC029C-7495-4534-9F32-CF68D6661F13}" srcOrd="0" destOrd="0" presId="urn:microsoft.com/office/officeart/2005/8/layout/orgChart1"/>
    <dgm:cxn modelId="{41C4401C-5882-4E64-8088-DD9ACB0A34A1}" type="presOf" srcId="{7AFF80CD-0A49-4504-A013-E9F58F308FFE}" destId="{FCA1FE47-05CF-4AA3-86A7-72DC8B28EB21}" srcOrd="0" destOrd="0" presId="urn:microsoft.com/office/officeart/2005/8/layout/orgChart1"/>
    <dgm:cxn modelId="{FBE82907-24C7-4C63-88F4-904895E8448C}" type="presOf" srcId="{3A765BFB-486D-4FB8-A42C-317C836A3AB1}" destId="{7828E782-E091-4DCE-A02F-B7DBC10634D8}" srcOrd="1" destOrd="0" presId="urn:microsoft.com/office/officeart/2005/8/layout/orgChart1"/>
    <dgm:cxn modelId="{152A808F-FBDD-4413-8872-8D94974F87C3}" type="presOf" srcId="{F1AD413A-5661-4A87-90CA-2C60E9F708A1}" destId="{9FF1460F-DF4B-4A83-8106-CDAE20E11132}" srcOrd="1" destOrd="0" presId="urn:microsoft.com/office/officeart/2005/8/layout/orgChart1"/>
    <dgm:cxn modelId="{9DE368A1-2D22-4D6C-90DB-5B547606CE3E}" type="presOf" srcId="{29D69BE1-A587-4509-9C34-E69E6B35F850}" destId="{56377B03-22E9-476F-90B1-EC7E2FF2634C}" srcOrd="1" destOrd="0" presId="urn:microsoft.com/office/officeart/2005/8/layout/orgChart1"/>
    <dgm:cxn modelId="{15CC3502-08B0-4D5E-8692-DD006894FAF8}" srcId="{7AFF80CD-0A49-4504-A013-E9F58F308FFE}" destId="{0458BCFF-6471-46D0-8108-340A2D1B67EA}" srcOrd="0" destOrd="0" parTransId="{2996B2FB-1B22-4DEB-AD04-3625F0067644}" sibTransId="{934CF82F-4BA9-4D20-8BC9-B572AEC5B98E}"/>
    <dgm:cxn modelId="{B33A0728-6D31-4C3C-86F4-5E47EF2A7D91}" type="presOf" srcId="{4E1672A9-1974-40CC-8BD3-7BDD2C75F1C5}" destId="{9B84E070-4884-4802-8E45-4C30684A47AB}" srcOrd="0" destOrd="0" presId="urn:microsoft.com/office/officeart/2005/8/layout/orgChart1"/>
    <dgm:cxn modelId="{75F9A772-24D4-4999-930A-6497DA42B4F7}" type="presOf" srcId="{0458BCFF-6471-46D0-8108-340A2D1B67EA}" destId="{2E20E019-586D-4D56-B9D0-260CDDE1A199}" srcOrd="0" destOrd="0" presId="urn:microsoft.com/office/officeart/2005/8/layout/orgChart1"/>
    <dgm:cxn modelId="{FD82EF17-5095-4453-BE26-A311D42DD518}" type="presOf" srcId="{A0F5D390-9806-4434-BD2B-895C303A7669}" destId="{47D5CB8B-C834-4EA4-8E71-92D67693BE1F}" srcOrd="0" destOrd="0" presId="urn:microsoft.com/office/officeart/2005/8/layout/orgChart1"/>
    <dgm:cxn modelId="{60C377A3-E352-4802-A75C-54A4985354D2}" srcId="{0458BCFF-6471-46D0-8108-340A2D1B67EA}" destId="{DD4C0F97-EF19-4993-ACBA-F412C9524F23}" srcOrd="1" destOrd="0" parTransId="{7C7958B6-F145-4109-A4EF-B5F545A31F8A}" sibTransId="{3C51800B-61ED-427E-8D13-356B93E2E66C}"/>
    <dgm:cxn modelId="{E72E14B3-93FD-40D8-AA30-8381F1169F31}" srcId="{DA54DC6B-DE3B-4F0E-BF66-15440460B455}" destId="{29D69BE1-A587-4509-9C34-E69E6B35F850}" srcOrd="2" destOrd="0" parTransId="{940A8EB2-0A7B-4C97-BDA6-2482E9890B13}" sibTransId="{B9CF3480-6813-4D19-81F9-67989F9ED410}"/>
    <dgm:cxn modelId="{14732FA7-B493-48CB-A92F-AA9B8C6238C4}" type="presParOf" srcId="{47D5CB8B-C834-4EA4-8E71-92D67693BE1F}" destId="{47629B78-9718-4119-A8F2-E67B40395A2F}" srcOrd="0" destOrd="0" presId="urn:microsoft.com/office/officeart/2005/8/layout/orgChart1"/>
    <dgm:cxn modelId="{8C19CE7E-822C-4ED5-A06C-2489E47C43E7}" type="presParOf" srcId="{47629B78-9718-4119-A8F2-E67B40395A2F}" destId="{D899057C-43E2-49FA-84FA-5879735F1382}" srcOrd="0" destOrd="0" presId="urn:microsoft.com/office/officeart/2005/8/layout/orgChart1"/>
    <dgm:cxn modelId="{E6653104-2359-43FE-9456-1F797C520CEA}" type="presParOf" srcId="{D899057C-43E2-49FA-84FA-5879735F1382}" destId="{FCA1FE47-05CF-4AA3-86A7-72DC8B28EB21}" srcOrd="0" destOrd="0" presId="urn:microsoft.com/office/officeart/2005/8/layout/orgChart1"/>
    <dgm:cxn modelId="{B0FAFBFE-CC1C-4C39-9692-53C04FA979AA}" type="presParOf" srcId="{D899057C-43E2-49FA-84FA-5879735F1382}" destId="{A1D0D259-4E6D-4310-B9EC-FBC3F67C3F1C}" srcOrd="1" destOrd="0" presId="urn:microsoft.com/office/officeart/2005/8/layout/orgChart1"/>
    <dgm:cxn modelId="{15C8A554-8B7D-45E7-937B-44E3C3BADA15}" type="presParOf" srcId="{47629B78-9718-4119-A8F2-E67B40395A2F}" destId="{A6FB5205-C0AF-46C9-A89C-73DB34976AE0}" srcOrd="1" destOrd="0" presId="urn:microsoft.com/office/officeart/2005/8/layout/orgChart1"/>
    <dgm:cxn modelId="{83CFE69E-A5F8-4360-AEA8-DD3EA589C1B5}" type="presParOf" srcId="{A6FB5205-C0AF-46C9-A89C-73DB34976AE0}" destId="{696E8074-D85F-4486-A5F9-C71AD848CD20}" srcOrd="0" destOrd="0" presId="urn:microsoft.com/office/officeart/2005/8/layout/orgChart1"/>
    <dgm:cxn modelId="{A7C990B8-96C9-4A8E-8E2A-F4626D928C27}" type="presParOf" srcId="{A6FB5205-C0AF-46C9-A89C-73DB34976AE0}" destId="{95FBF603-FAA1-4C55-BBE2-DEF31DB24F33}" srcOrd="1" destOrd="0" presId="urn:microsoft.com/office/officeart/2005/8/layout/orgChart1"/>
    <dgm:cxn modelId="{79CA366F-F34C-4762-A30D-00CE7BC588C1}" type="presParOf" srcId="{95FBF603-FAA1-4C55-BBE2-DEF31DB24F33}" destId="{AB2608AA-0870-4FC3-BA59-E11EE562C7AB}" srcOrd="0" destOrd="0" presId="urn:microsoft.com/office/officeart/2005/8/layout/orgChart1"/>
    <dgm:cxn modelId="{13BC5D0F-0B2B-498A-9C76-CEC360491CCD}" type="presParOf" srcId="{AB2608AA-0870-4FC3-BA59-E11EE562C7AB}" destId="{2E20E019-586D-4D56-B9D0-260CDDE1A199}" srcOrd="0" destOrd="0" presId="urn:microsoft.com/office/officeart/2005/8/layout/orgChart1"/>
    <dgm:cxn modelId="{8470CEA2-6BD9-4D92-B9BB-04B12FD95BE6}" type="presParOf" srcId="{AB2608AA-0870-4FC3-BA59-E11EE562C7AB}" destId="{F4A073E2-DD6D-4984-B407-E94796F85D16}" srcOrd="1" destOrd="0" presId="urn:microsoft.com/office/officeart/2005/8/layout/orgChart1"/>
    <dgm:cxn modelId="{9C26DC4A-E509-48B9-9EDF-58D5F65D4B82}" type="presParOf" srcId="{95FBF603-FAA1-4C55-BBE2-DEF31DB24F33}" destId="{7EF910BE-E822-4CEC-B7AE-15D15F983802}" srcOrd="1" destOrd="0" presId="urn:microsoft.com/office/officeart/2005/8/layout/orgChart1"/>
    <dgm:cxn modelId="{BBCEC721-3E9D-4678-AE82-C31FAB7E04CE}" type="presParOf" srcId="{7EF910BE-E822-4CEC-B7AE-15D15F983802}" destId="{404518B9-3829-4197-BDEE-6C5155FCB15B}" srcOrd="0" destOrd="0" presId="urn:microsoft.com/office/officeart/2005/8/layout/orgChart1"/>
    <dgm:cxn modelId="{6229844C-D24A-42D7-80FD-8D2B246EBB78}" type="presParOf" srcId="{7EF910BE-E822-4CEC-B7AE-15D15F983802}" destId="{DBA49069-0BA4-4D90-88DB-5AC38319DAAD}" srcOrd="1" destOrd="0" presId="urn:microsoft.com/office/officeart/2005/8/layout/orgChart1"/>
    <dgm:cxn modelId="{FC8621AB-B65B-4D92-94E5-8A063D2F1C1E}" type="presParOf" srcId="{DBA49069-0BA4-4D90-88DB-5AC38319DAAD}" destId="{DF72480F-E6E5-423F-87CE-020615CB2B86}" srcOrd="0" destOrd="0" presId="urn:microsoft.com/office/officeart/2005/8/layout/orgChart1"/>
    <dgm:cxn modelId="{E5F0BB3B-81AF-417A-AC97-56E7E2B555E8}" type="presParOf" srcId="{DF72480F-E6E5-423F-87CE-020615CB2B86}" destId="{0FA65FA4-C0A7-405A-8B1B-D3EE19AD236D}" srcOrd="0" destOrd="0" presId="urn:microsoft.com/office/officeart/2005/8/layout/orgChart1"/>
    <dgm:cxn modelId="{1D80C099-5A3B-49D9-A9D0-02D2C55D282A}" type="presParOf" srcId="{DF72480F-E6E5-423F-87CE-020615CB2B86}" destId="{7828E782-E091-4DCE-A02F-B7DBC10634D8}" srcOrd="1" destOrd="0" presId="urn:microsoft.com/office/officeart/2005/8/layout/orgChart1"/>
    <dgm:cxn modelId="{7179979C-D234-4540-9317-463DB21A6E86}" type="presParOf" srcId="{DBA49069-0BA4-4D90-88DB-5AC38319DAAD}" destId="{D2C02D40-0354-439D-842A-30ABCFFBFA5C}" srcOrd="1" destOrd="0" presId="urn:microsoft.com/office/officeart/2005/8/layout/orgChart1"/>
    <dgm:cxn modelId="{AAC49606-D949-4A32-88C9-EAEDC3969C8B}" type="presParOf" srcId="{DBA49069-0BA4-4D90-88DB-5AC38319DAAD}" destId="{BA0407F3-1BBD-4EF6-B45C-86868B67A278}" srcOrd="2" destOrd="0" presId="urn:microsoft.com/office/officeart/2005/8/layout/orgChart1"/>
    <dgm:cxn modelId="{3A2397FA-21D6-49A2-8593-C24CC70E4518}" type="presParOf" srcId="{7EF910BE-E822-4CEC-B7AE-15D15F983802}" destId="{F7DB50E2-09D6-403A-B551-44C7E44124D6}" srcOrd="2" destOrd="0" presId="urn:microsoft.com/office/officeart/2005/8/layout/orgChart1"/>
    <dgm:cxn modelId="{A12D4740-D1E0-44AB-A14D-A6CB04D4A367}" type="presParOf" srcId="{7EF910BE-E822-4CEC-B7AE-15D15F983802}" destId="{47828991-B266-49AB-B122-BE7B421695C3}" srcOrd="3" destOrd="0" presId="urn:microsoft.com/office/officeart/2005/8/layout/orgChart1"/>
    <dgm:cxn modelId="{662F03B1-BBF1-4641-AB3E-60A0AD342F92}" type="presParOf" srcId="{47828991-B266-49AB-B122-BE7B421695C3}" destId="{D9F88A61-51B8-46DA-921C-8C62D7591DE6}" srcOrd="0" destOrd="0" presId="urn:microsoft.com/office/officeart/2005/8/layout/orgChart1"/>
    <dgm:cxn modelId="{9DD4DE4C-384E-490B-9B00-B78113B9E86A}" type="presParOf" srcId="{D9F88A61-51B8-46DA-921C-8C62D7591DE6}" destId="{061CCF30-F57F-49BD-9406-000A78D70071}" srcOrd="0" destOrd="0" presId="urn:microsoft.com/office/officeart/2005/8/layout/orgChart1"/>
    <dgm:cxn modelId="{D05F323C-64A1-4B3B-ADA0-86D164EF8BF5}" type="presParOf" srcId="{D9F88A61-51B8-46DA-921C-8C62D7591DE6}" destId="{2D18D35D-A64F-4515-8C99-9245BDDE65E5}" srcOrd="1" destOrd="0" presId="urn:microsoft.com/office/officeart/2005/8/layout/orgChart1"/>
    <dgm:cxn modelId="{5FADF881-1058-41C9-8E49-61328D5E30E1}" type="presParOf" srcId="{47828991-B266-49AB-B122-BE7B421695C3}" destId="{6D483A9D-5795-4242-B90D-D4134C6984F5}" srcOrd="1" destOrd="0" presId="urn:microsoft.com/office/officeart/2005/8/layout/orgChart1"/>
    <dgm:cxn modelId="{EC3646FD-EA89-49AD-A3ED-F512AC64301C}" type="presParOf" srcId="{47828991-B266-49AB-B122-BE7B421695C3}" destId="{63968B39-EF43-4C4C-910C-8414AD3985F9}" srcOrd="2" destOrd="0" presId="urn:microsoft.com/office/officeart/2005/8/layout/orgChart1"/>
    <dgm:cxn modelId="{C89F10E1-DB53-4A47-BC71-7884E76C5E7C}" type="presParOf" srcId="{95FBF603-FAA1-4C55-BBE2-DEF31DB24F33}" destId="{762D99DD-5A3E-43F5-9D95-5684C0D4B1AB}" srcOrd="2" destOrd="0" presId="urn:microsoft.com/office/officeart/2005/8/layout/orgChart1"/>
    <dgm:cxn modelId="{8F687223-FF55-43BA-9B27-01E51A49045A}" type="presParOf" srcId="{A6FB5205-C0AF-46C9-A89C-73DB34976AE0}" destId="{DB7A74CA-D224-44BD-9539-E56E119F1D53}" srcOrd="2" destOrd="0" presId="urn:microsoft.com/office/officeart/2005/8/layout/orgChart1"/>
    <dgm:cxn modelId="{4B157981-3428-43B0-8BFB-86B866457877}" type="presParOf" srcId="{A6FB5205-C0AF-46C9-A89C-73DB34976AE0}" destId="{60477AF2-2841-47B3-A9D3-7AD9016E956E}" srcOrd="3" destOrd="0" presId="urn:microsoft.com/office/officeart/2005/8/layout/orgChart1"/>
    <dgm:cxn modelId="{0C2D8CE0-97DE-48BA-94F9-223EB36A6820}" type="presParOf" srcId="{60477AF2-2841-47B3-A9D3-7AD9016E956E}" destId="{66ECBF71-0F81-4ADA-9F44-19EB0D0B2794}" srcOrd="0" destOrd="0" presId="urn:microsoft.com/office/officeart/2005/8/layout/orgChart1"/>
    <dgm:cxn modelId="{B41ACD28-0B5A-4D66-A2A4-89A1215F358C}" type="presParOf" srcId="{66ECBF71-0F81-4ADA-9F44-19EB0D0B2794}" destId="{A8BC2DAD-4523-4B6E-B568-FE81DB756196}" srcOrd="0" destOrd="0" presId="urn:microsoft.com/office/officeart/2005/8/layout/orgChart1"/>
    <dgm:cxn modelId="{09800E04-1F71-4BA5-AA13-6474C87F7C94}" type="presParOf" srcId="{66ECBF71-0F81-4ADA-9F44-19EB0D0B2794}" destId="{839EFD42-DD43-4856-A0C2-3CA60661E7C3}" srcOrd="1" destOrd="0" presId="urn:microsoft.com/office/officeart/2005/8/layout/orgChart1"/>
    <dgm:cxn modelId="{A8A8FE0F-6FD0-4C41-915D-618EE546B673}" type="presParOf" srcId="{60477AF2-2841-47B3-A9D3-7AD9016E956E}" destId="{3186D8AE-2850-40BF-A203-BBE3E91EA236}" srcOrd="1" destOrd="0" presId="urn:microsoft.com/office/officeart/2005/8/layout/orgChart1"/>
    <dgm:cxn modelId="{2C6C600E-F4CB-4DD8-AAB2-60F7CFE5CC6E}" type="presParOf" srcId="{3186D8AE-2850-40BF-A203-BBE3E91EA236}" destId="{DAFC029C-7495-4534-9F32-CF68D6661F13}" srcOrd="0" destOrd="0" presId="urn:microsoft.com/office/officeart/2005/8/layout/orgChart1"/>
    <dgm:cxn modelId="{2FE082BF-2F70-4EA2-8949-43119962A1BC}" type="presParOf" srcId="{3186D8AE-2850-40BF-A203-BBE3E91EA236}" destId="{21FF0FF0-C236-4E1D-B48C-739ED026215E}" srcOrd="1" destOrd="0" presId="urn:microsoft.com/office/officeart/2005/8/layout/orgChart1"/>
    <dgm:cxn modelId="{263D8084-6CB9-4C1D-954E-3DA1D9964B38}" type="presParOf" srcId="{21FF0FF0-C236-4E1D-B48C-739ED026215E}" destId="{AFB93893-8DAD-4A98-892A-4F24B956D84A}" srcOrd="0" destOrd="0" presId="urn:microsoft.com/office/officeart/2005/8/layout/orgChart1"/>
    <dgm:cxn modelId="{76B0BA05-8014-452F-9680-290CE18A3504}" type="presParOf" srcId="{AFB93893-8DAD-4A98-892A-4F24B956D84A}" destId="{4F47BE01-C867-4DE5-BA56-D4CBB56648E6}" srcOrd="0" destOrd="0" presId="urn:microsoft.com/office/officeart/2005/8/layout/orgChart1"/>
    <dgm:cxn modelId="{B3F838BE-09F7-4930-A94B-4D1C420B9B62}" type="presParOf" srcId="{AFB93893-8DAD-4A98-892A-4F24B956D84A}" destId="{00EC6AAF-F287-400B-8FA5-8AA033E8D4FA}" srcOrd="1" destOrd="0" presId="urn:microsoft.com/office/officeart/2005/8/layout/orgChart1"/>
    <dgm:cxn modelId="{248DBA4A-7030-4EFE-B1D3-F6745DF11C56}" type="presParOf" srcId="{21FF0FF0-C236-4E1D-B48C-739ED026215E}" destId="{05E002CE-BDCF-4D9F-A057-DD946CCA3488}" srcOrd="1" destOrd="0" presId="urn:microsoft.com/office/officeart/2005/8/layout/orgChart1"/>
    <dgm:cxn modelId="{9F67C385-9298-4C9F-BB76-31A745430558}" type="presParOf" srcId="{21FF0FF0-C236-4E1D-B48C-739ED026215E}" destId="{582BFEF5-5F9A-4D6C-BDB7-F431678EAFD5}" srcOrd="2" destOrd="0" presId="urn:microsoft.com/office/officeart/2005/8/layout/orgChart1"/>
    <dgm:cxn modelId="{BA9C7E0C-6263-4571-AEB5-7C358C505D81}" type="presParOf" srcId="{3186D8AE-2850-40BF-A203-BBE3E91EA236}" destId="{E5CF1232-A8CC-44B2-9EF1-7D7DE8FBE28D}" srcOrd="2" destOrd="0" presId="urn:microsoft.com/office/officeart/2005/8/layout/orgChart1"/>
    <dgm:cxn modelId="{D36272EE-524B-42E3-9170-A60A11B2B05A}" type="presParOf" srcId="{3186D8AE-2850-40BF-A203-BBE3E91EA236}" destId="{531A143A-3F9E-4198-90E7-FFF5282E9586}" srcOrd="3" destOrd="0" presId="urn:microsoft.com/office/officeart/2005/8/layout/orgChart1"/>
    <dgm:cxn modelId="{10F007AE-5391-4877-B0A6-98CBD176B43E}" type="presParOf" srcId="{531A143A-3F9E-4198-90E7-FFF5282E9586}" destId="{B0FFCD0D-02D3-4A31-BA30-FB92A211C9AF}" srcOrd="0" destOrd="0" presId="urn:microsoft.com/office/officeart/2005/8/layout/orgChart1"/>
    <dgm:cxn modelId="{05B23844-FE93-4C13-A243-F73F97CD22FE}" type="presParOf" srcId="{B0FFCD0D-02D3-4A31-BA30-FB92A211C9AF}" destId="{B83FF076-3047-4653-8C55-2033038FB924}" srcOrd="0" destOrd="0" presId="urn:microsoft.com/office/officeart/2005/8/layout/orgChart1"/>
    <dgm:cxn modelId="{8CE982D4-01E0-4CC1-9551-0F926F95A175}" type="presParOf" srcId="{B0FFCD0D-02D3-4A31-BA30-FB92A211C9AF}" destId="{9FF1460F-DF4B-4A83-8106-CDAE20E11132}" srcOrd="1" destOrd="0" presId="urn:microsoft.com/office/officeart/2005/8/layout/orgChart1"/>
    <dgm:cxn modelId="{25D022BF-22EF-4077-A1A2-FAA451F1A774}" type="presParOf" srcId="{531A143A-3F9E-4198-90E7-FFF5282E9586}" destId="{B5C9AEA6-20BD-4B43-BD3F-F284E4111CE3}" srcOrd="1" destOrd="0" presId="urn:microsoft.com/office/officeart/2005/8/layout/orgChart1"/>
    <dgm:cxn modelId="{172AF527-FC03-4213-9ED5-BC9361E10D9C}" type="presParOf" srcId="{531A143A-3F9E-4198-90E7-FFF5282E9586}" destId="{36AE0F76-5372-4BC2-8394-1B0901D01381}" srcOrd="2" destOrd="0" presId="urn:microsoft.com/office/officeart/2005/8/layout/orgChart1"/>
    <dgm:cxn modelId="{DF9681FA-F793-4685-8178-60F4425B6628}" type="presParOf" srcId="{3186D8AE-2850-40BF-A203-BBE3E91EA236}" destId="{56F8E6DC-9F1E-483B-A9BD-18A5EB521D3F}" srcOrd="4" destOrd="0" presId="urn:microsoft.com/office/officeart/2005/8/layout/orgChart1"/>
    <dgm:cxn modelId="{5A892381-5898-474B-A7CA-B47BEEF1D8AE}" type="presParOf" srcId="{3186D8AE-2850-40BF-A203-BBE3E91EA236}" destId="{7C6076D8-90E5-4ED9-A929-17F8FA338A2F}" srcOrd="5" destOrd="0" presId="urn:microsoft.com/office/officeart/2005/8/layout/orgChart1"/>
    <dgm:cxn modelId="{C9C1C824-874A-417A-902E-95EC0E644C41}" type="presParOf" srcId="{7C6076D8-90E5-4ED9-A929-17F8FA338A2F}" destId="{9B5A3E6C-9E5C-4447-B61C-4632927DEC35}" srcOrd="0" destOrd="0" presId="urn:microsoft.com/office/officeart/2005/8/layout/orgChart1"/>
    <dgm:cxn modelId="{0C70054E-855C-4677-BA30-C24D20525326}" type="presParOf" srcId="{9B5A3E6C-9E5C-4447-B61C-4632927DEC35}" destId="{E9DA9A68-229A-4770-AA96-1A1CAC142072}" srcOrd="0" destOrd="0" presId="urn:microsoft.com/office/officeart/2005/8/layout/orgChart1"/>
    <dgm:cxn modelId="{ECD25E1D-51E4-4C74-9434-A0B0C6837BE8}" type="presParOf" srcId="{9B5A3E6C-9E5C-4447-B61C-4632927DEC35}" destId="{56377B03-22E9-476F-90B1-EC7E2FF2634C}" srcOrd="1" destOrd="0" presId="urn:microsoft.com/office/officeart/2005/8/layout/orgChart1"/>
    <dgm:cxn modelId="{780E8715-7C79-497F-A3A5-562DBBAB339C}" type="presParOf" srcId="{7C6076D8-90E5-4ED9-A929-17F8FA338A2F}" destId="{F9782B3C-8E42-4D0A-ADC7-51A29B56E61B}" srcOrd="1" destOrd="0" presId="urn:microsoft.com/office/officeart/2005/8/layout/orgChart1"/>
    <dgm:cxn modelId="{563EC40D-4204-43B5-9E1A-53DCD5E4C4AD}" type="presParOf" srcId="{7C6076D8-90E5-4ED9-A929-17F8FA338A2F}" destId="{C6866799-DCDD-4BF4-844E-60D8C88416C8}" srcOrd="2" destOrd="0" presId="urn:microsoft.com/office/officeart/2005/8/layout/orgChart1"/>
    <dgm:cxn modelId="{032808EF-78C1-4683-A666-97C9C8489181}" type="presParOf" srcId="{3186D8AE-2850-40BF-A203-BBE3E91EA236}" destId="{A6ED00DF-7320-4C98-87AB-D5FFD355AC8E}" srcOrd="6" destOrd="0" presId="urn:microsoft.com/office/officeart/2005/8/layout/orgChart1"/>
    <dgm:cxn modelId="{AFB1BE74-377A-4016-935B-23C4FBC444A5}" type="presParOf" srcId="{3186D8AE-2850-40BF-A203-BBE3E91EA236}" destId="{486187A7-D2DF-42F8-B780-EC3488CF8392}" srcOrd="7" destOrd="0" presId="urn:microsoft.com/office/officeart/2005/8/layout/orgChart1"/>
    <dgm:cxn modelId="{E28C62D3-6EA7-431F-80CA-7E84A6920C62}" type="presParOf" srcId="{486187A7-D2DF-42F8-B780-EC3488CF8392}" destId="{B6A4FC6F-9D94-4930-BEC0-5493384BA8AA}" srcOrd="0" destOrd="0" presId="urn:microsoft.com/office/officeart/2005/8/layout/orgChart1"/>
    <dgm:cxn modelId="{6DA00EFE-BB62-4C66-B665-BB6A6D931922}" type="presParOf" srcId="{B6A4FC6F-9D94-4930-BEC0-5493384BA8AA}" destId="{243E6398-9162-4671-8E41-6650876A3F0D}" srcOrd="0" destOrd="0" presId="urn:microsoft.com/office/officeart/2005/8/layout/orgChart1"/>
    <dgm:cxn modelId="{5503EE43-B6CD-4C83-8A27-E3ACAAEFC325}" type="presParOf" srcId="{B6A4FC6F-9D94-4930-BEC0-5493384BA8AA}" destId="{BE65CBCA-AE8A-4A6B-98FF-7352648F0BB6}" srcOrd="1" destOrd="0" presId="urn:microsoft.com/office/officeart/2005/8/layout/orgChart1"/>
    <dgm:cxn modelId="{929FD396-89EA-46C4-9F60-8BF7CB6EBB90}" type="presParOf" srcId="{486187A7-D2DF-42F8-B780-EC3488CF8392}" destId="{C6CEE6E6-4CFA-47AA-8D53-DB85C004607E}" srcOrd="1" destOrd="0" presId="urn:microsoft.com/office/officeart/2005/8/layout/orgChart1"/>
    <dgm:cxn modelId="{22BDE2A0-1AA7-46A9-82E8-C5C3443B49F3}" type="presParOf" srcId="{486187A7-D2DF-42F8-B780-EC3488CF8392}" destId="{2388A429-FDAE-4E6A-A6B8-AC3778E625C2}" srcOrd="2" destOrd="0" presId="urn:microsoft.com/office/officeart/2005/8/layout/orgChart1"/>
    <dgm:cxn modelId="{B18C9A30-754E-4BE0-8C0B-2ADE9D9C39B8}" type="presParOf" srcId="{3186D8AE-2850-40BF-A203-BBE3E91EA236}" destId="{CEC19C85-8654-4A49-A0A0-EAD5755BAE58}" srcOrd="8" destOrd="0" presId="urn:microsoft.com/office/officeart/2005/8/layout/orgChart1"/>
    <dgm:cxn modelId="{FFAD9E8F-B54B-449C-BBDF-3D7264750A7D}" type="presParOf" srcId="{3186D8AE-2850-40BF-A203-BBE3E91EA236}" destId="{46859D59-4BBA-4DB5-896C-6553A26A1A44}" srcOrd="9" destOrd="0" presId="urn:microsoft.com/office/officeart/2005/8/layout/orgChart1"/>
    <dgm:cxn modelId="{4788EB3A-FF35-4165-B082-B7A805606DFB}" type="presParOf" srcId="{46859D59-4BBA-4DB5-896C-6553A26A1A44}" destId="{9A54EFD6-B8F9-496A-A09D-C3C5C3E0B8DF}" srcOrd="0" destOrd="0" presId="urn:microsoft.com/office/officeart/2005/8/layout/orgChart1"/>
    <dgm:cxn modelId="{97105370-4FDF-41A8-92B3-F07854942306}" type="presParOf" srcId="{9A54EFD6-B8F9-496A-A09D-C3C5C3E0B8DF}" destId="{9B84E070-4884-4802-8E45-4C30684A47AB}" srcOrd="0" destOrd="0" presId="urn:microsoft.com/office/officeart/2005/8/layout/orgChart1"/>
    <dgm:cxn modelId="{520E789C-FFD6-4731-9A63-D902D67DBF31}" type="presParOf" srcId="{9A54EFD6-B8F9-496A-A09D-C3C5C3E0B8DF}" destId="{8CB745E8-B55D-4D53-BFC9-2B2F45D44AE3}" srcOrd="1" destOrd="0" presId="urn:microsoft.com/office/officeart/2005/8/layout/orgChart1"/>
    <dgm:cxn modelId="{153DC6E8-F656-44B4-BAB4-1F03979A988E}" type="presParOf" srcId="{46859D59-4BBA-4DB5-896C-6553A26A1A44}" destId="{E8D22EDC-54FF-4778-9F01-231C8DBDA250}" srcOrd="1" destOrd="0" presId="urn:microsoft.com/office/officeart/2005/8/layout/orgChart1"/>
    <dgm:cxn modelId="{008EBE0D-A89A-4C20-868D-1DAB87D817BB}" type="presParOf" srcId="{46859D59-4BBA-4DB5-896C-6553A26A1A44}" destId="{0068B139-39AA-413A-B23E-E65DAF496AE8}" srcOrd="2" destOrd="0" presId="urn:microsoft.com/office/officeart/2005/8/layout/orgChart1"/>
    <dgm:cxn modelId="{C9F8853F-CD5D-4B2A-82D1-96B0A257D324}" type="presParOf" srcId="{60477AF2-2841-47B3-A9D3-7AD9016E956E}" destId="{99240F63-E3DB-4E29-A1E9-65104570E314}" srcOrd="2" destOrd="0" presId="urn:microsoft.com/office/officeart/2005/8/layout/orgChart1"/>
    <dgm:cxn modelId="{1B77787A-8AE8-4EC3-9C0F-154267AB340C}" type="presParOf" srcId="{47629B78-9718-4119-A8F2-E67B40395A2F}" destId="{77197FB3-9769-4CB8-818C-841325F00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9C85-8654-4A49-A0A0-EAD5755BAE58}">
      <dsp:nvSpPr>
        <dsp:cNvPr id="0" name=""/>
        <dsp:cNvSpPr/>
      </dsp:nvSpPr>
      <dsp:spPr>
        <a:xfrm>
          <a:off x="7436634" y="1406695"/>
          <a:ext cx="281528" cy="3612753"/>
        </a:xfrm>
        <a:custGeom>
          <a:avLst/>
          <a:gdLst/>
          <a:ahLst/>
          <a:cxnLst/>
          <a:rect l="0" t="0" r="0" b="0"/>
          <a:pathLst>
            <a:path>
              <a:moveTo>
                <a:pt x="0" y="0"/>
              </a:moveTo>
              <a:lnTo>
                <a:pt x="0" y="3612753"/>
              </a:lnTo>
              <a:lnTo>
                <a:pt x="281528" y="3612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D00DF-7320-4C98-87AB-D5FFD355AC8E}">
      <dsp:nvSpPr>
        <dsp:cNvPr id="0" name=""/>
        <dsp:cNvSpPr/>
      </dsp:nvSpPr>
      <dsp:spPr>
        <a:xfrm>
          <a:off x="7436634" y="1406695"/>
          <a:ext cx="309656" cy="2791128"/>
        </a:xfrm>
        <a:custGeom>
          <a:avLst/>
          <a:gdLst/>
          <a:ahLst/>
          <a:cxnLst/>
          <a:rect l="0" t="0" r="0" b="0"/>
          <a:pathLst>
            <a:path>
              <a:moveTo>
                <a:pt x="0" y="0"/>
              </a:moveTo>
              <a:lnTo>
                <a:pt x="0" y="2791128"/>
              </a:lnTo>
              <a:lnTo>
                <a:pt x="309656" y="27911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8E6DC-9F1E-483B-A9BD-18A5EB521D3F}">
      <dsp:nvSpPr>
        <dsp:cNvPr id="0" name=""/>
        <dsp:cNvSpPr/>
      </dsp:nvSpPr>
      <dsp:spPr>
        <a:xfrm>
          <a:off x="7436634" y="1406695"/>
          <a:ext cx="253400" cy="2011711"/>
        </a:xfrm>
        <a:custGeom>
          <a:avLst/>
          <a:gdLst/>
          <a:ahLst/>
          <a:cxnLst/>
          <a:rect l="0" t="0" r="0" b="0"/>
          <a:pathLst>
            <a:path>
              <a:moveTo>
                <a:pt x="0" y="0"/>
              </a:moveTo>
              <a:lnTo>
                <a:pt x="0" y="2011711"/>
              </a:lnTo>
              <a:lnTo>
                <a:pt x="253400" y="20117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F1232-A8CC-44B2-9EF1-7D7DE8FBE28D}">
      <dsp:nvSpPr>
        <dsp:cNvPr id="0" name=""/>
        <dsp:cNvSpPr/>
      </dsp:nvSpPr>
      <dsp:spPr>
        <a:xfrm>
          <a:off x="7436634" y="1406695"/>
          <a:ext cx="179389" cy="1218220"/>
        </a:xfrm>
        <a:custGeom>
          <a:avLst/>
          <a:gdLst/>
          <a:ahLst/>
          <a:cxnLst/>
          <a:rect l="0" t="0" r="0" b="0"/>
          <a:pathLst>
            <a:path>
              <a:moveTo>
                <a:pt x="0" y="0"/>
              </a:moveTo>
              <a:lnTo>
                <a:pt x="0" y="1218220"/>
              </a:lnTo>
              <a:lnTo>
                <a:pt x="179389" y="12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FC029C-7495-4534-9F32-CF68D6661F13}">
      <dsp:nvSpPr>
        <dsp:cNvPr id="0" name=""/>
        <dsp:cNvSpPr/>
      </dsp:nvSpPr>
      <dsp:spPr>
        <a:xfrm>
          <a:off x="7436634" y="1406695"/>
          <a:ext cx="225272" cy="424734"/>
        </a:xfrm>
        <a:custGeom>
          <a:avLst/>
          <a:gdLst/>
          <a:ahLst/>
          <a:cxnLst/>
          <a:rect l="0" t="0" r="0" b="0"/>
          <a:pathLst>
            <a:path>
              <a:moveTo>
                <a:pt x="0" y="0"/>
              </a:moveTo>
              <a:lnTo>
                <a:pt x="0" y="424734"/>
              </a:lnTo>
              <a:lnTo>
                <a:pt x="225272" y="424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A74CA-D224-44BD-9539-E56E119F1D53}">
      <dsp:nvSpPr>
        <dsp:cNvPr id="0" name=""/>
        <dsp:cNvSpPr/>
      </dsp:nvSpPr>
      <dsp:spPr>
        <a:xfrm>
          <a:off x="7264765" y="568701"/>
          <a:ext cx="832953" cy="269293"/>
        </a:xfrm>
        <a:custGeom>
          <a:avLst/>
          <a:gdLst/>
          <a:ahLst/>
          <a:cxnLst/>
          <a:rect l="0" t="0" r="0" b="0"/>
          <a:pathLst>
            <a:path>
              <a:moveTo>
                <a:pt x="0" y="0"/>
              </a:moveTo>
              <a:lnTo>
                <a:pt x="0" y="149865"/>
              </a:lnTo>
              <a:lnTo>
                <a:pt x="832953" y="149865"/>
              </a:lnTo>
              <a:lnTo>
                <a:pt x="832953" y="2692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B50E2-09D6-403A-B551-44C7E44124D6}">
      <dsp:nvSpPr>
        <dsp:cNvPr id="0" name=""/>
        <dsp:cNvSpPr/>
      </dsp:nvSpPr>
      <dsp:spPr>
        <a:xfrm>
          <a:off x="4985691" y="1406712"/>
          <a:ext cx="315275" cy="1133808"/>
        </a:xfrm>
        <a:custGeom>
          <a:avLst/>
          <a:gdLst/>
          <a:ahLst/>
          <a:cxnLst/>
          <a:rect l="0" t="0" r="0" b="0"/>
          <a:pathLst>
            <a:path>
              <a:moveTo>
                <a:pt x="0" y="0"/>
              </a:moveTo>
              <a:lnTo>
                <a:pt x="0" y="1133808"/>
              </a:lnTo>
              <a:lnTo>
                <a:pt x="315275" y="11338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518B9-3829-4197-BDEE-6C5155FCB15B}">
      <dsp:nvSpPr>
        <dsp:cNvPr id="0" name=""/>
        <dsp:cNvSpPr/>
      </dsp:nvSpPr>
      <dsp:spPr>
        <a:xfrm>
          <a:off x="4985691" y="1406712"/>
          <a:ext cx="301217" cy="354391"/>
        </a:xfrm>
        <a:custGeom>
          <a:avLst/>
          <a:gdLst/>
          <a:ahLst/>
          <a:cxnLst/>
          <a:rect l="0" t="0" r="0" b="0"/>
          <a:pathLst>
            <a:path>
              <a:moveTo>
                <a:pt x="0" y="0"/>
              </a:moveTo>
              <a:lnTo>
                <a:pt x="0" y="354391"/>
              </a:lnTo>
              <a:lnTo>
                <a:pt x="301217" y="354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E8074-D85F-4486-A5F9-C71AD848CD20}">
      <dsp:nvSpPr>
        <dsp:cNvPr id="0" name=""/>
        <dsp:cNvSpPr/>
      </dsp:nvSpPr>
      <dsp:spPr>
        <a:xfrm>
          <a:off x="5601371" y="568701"/>
          <a:ext cx="1663393" cy="269310"/>
        </a:xfrm>
        <a:custGeom>
          <a:avLst/>
          <a:gdLst/>
          <a:ahLst/>
          <a:cxnLst/>
          <a:rect l="0" t="0" r="0" b="0"/>
          <a:pathLst>
            <a:path>
              <a:moveTo>
                <a:pt x="1663393" y="0"/>
              </a:moveTo>
              <a:lnTo>
                <a:pt x="1663393" y="149882"/>
              </a:lnTo>
              <a:lnTo>
                <a:pt x="0" y="149882"/>
              </a:lnTo>
              <a:lnTo>
                <a:pt x="0" y="2693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1FE47-05CF-4AA3-86A7-72DC8B28EB21}">
      <dsp:nvSpPr>
        <dsp:cNvPr id="0" name=""/>
        <dsp:cNvSpPr/>
      </dsp:nvSpPr>
      <dsp:spPr>
        <a:xfrm>
          <a:off x="6371165" y="0"/>
          <a:ext cx="1787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Sampling Methods</a:t>
          </a:r>
          <a:endParaRPr lang="en-US" sz="1400" kern="1200" dirty="0"/>
        </a:p>
      </dsp:txBody>
      <dsp:txXfrm>
        <a:off x="6371165" y="0"/>
        <a:ext cx="1787200" cy="568701"/>
      </dsp:txXfrm>
    </dsp:sp>
    <dsp:sp modelId="{2E20E019-586D-4D56-B9D0-260CDDE1A199}">
      <dsp:nvSpPr>
        <dsp:cNvPr id="0" name=""/>
        <dsp:cNvSpPr/>
      </dsp:nvSpPr>
      <dsp:spPr>
        <a:xfrm>
          <a:off x="4831771" y="838011"/>
          <a:ext cx="1539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Subjective Sampling</a:t>
          </a:r>
          <a:endParaRPr lang="en-US" sz="1400" kern="1200" dirty="0"/>
        </a:p>
      </dsp:txBody>
      <dsp:txXfrm>
        <a:off x="4831771" y="838011"/>
        <a:ext cx="1539200" cy="568701"/>
      </dsp:txXfrm>
    </dsp:sp>
    <dsp:sp modelId="{0FA65FA4-C0A7-405A-8B1B-D3EE19AD236D}">
      <dsp:nvSpPr>
        <dsp:cNvPr id="0" name=""/>
        <dsp:cNvSpPr/>
      </dsp:nvSpPr>
      <dsp:spPr>
        <a:xfrm>
          <a:off x="5286908" y="1476753"/>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Judgment Sampling</a:t>
          </a:r>
          <a:endParaRPr lang="en-US" sz="1400" kern="1200" dirty="0"/>
        </a:p>
      </dsp:txBody>
      <dsp:txXfrm>
        <a:off x="5286908" y="1476753"/>
        <a:ext cx="1137402" cy="568701"/>
      </dsp:txXfrm>
    </dsp:sp>
    <dsp:sp modelId="{061CCF30-F57F-49BD-9406-000A78D70071}">
      <dsp:nvSpPr>
        <dsp:cNvPr id="0" name=""/>
        <dsp:cNvSpPr/>
      </dsp:nvSpPr>
      <dsp:spPr>
        <a:xfrm>
          <a:off x="5300967" y="2256169"/>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Convenience Sampling</a:t>
          </a:r>
          <a:endParaRPr lang="en-US" sz="1400" kern="1200" dirty="0"/>
        </a:p>
      </dsp:txBody>
      <dsp:txXfrm>
        <a:off x="5300967" y="2256169"/>
        <a:ext cx="1137402" cy="568701"/>
      </dsp:txXfrm>
    </dsp:sp>
    <dsp:sp modelId="{A8BC2DAD-4523-4B6E-B568-FE81DB756196}">
      <dsp:nvSpPr>
        <dsp:cNvPr id="0" name=""/>
        <dsp:cNvSpPr/>
      </dsp:nvSpPr>
      <dsp:spPr>
        <a:xfrm>
          <a:off x="7271362" y="837994"/>
          <a:ext cx="1652713"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Probabilistic Sampling</a:t>
          </a:r>
          <a:endParaRPr lang="en-US" sz="1400" kern="1200" dirty="0"/>
        </a:p>
      </dsp:txBody>
      <dsp:txXfrm>
        <a:off x="7271362" y="837994"/>
        <a:ext cx="1652713" cy="568701"/>
      </dsp:txXfrm>
    </dsp:sp>
    <dsp:sp modelId="{4F47BE01-C867-4DE5-BA56-D4CBB56648E6}">
      <dsp:nvSpPr>
        <dsp:cNvPr id="0" name=""/>
        <dsp:cNvSpPr/>
      </dsp:nvSpPr>
      <dsp:spPr>
        <a:xfrm>
          <a:off x="7661906" y="1547079"/>
          <a:ext cx="168217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Simple Random Sampling</a:t>
          </a:r>
          <a:endParaRPr lang="en-US" sz="1400" kern="1200" dirty="0"/>
        </a:p>
      </dsp:txBody>
      <dsp:txXfrm>
        <a:off x="7661906" y="1547079"/>
        <a:ext cx="1682172" cy="568701"/>
      </dsp:txXfrm>
    </dsp:sp>
    <dsp:sp modelId="{B83FF076-3047-4653-8C55-2033038FB924}">
      <dsp:nvSpPr>
        <dsp:cNvPr id="0" name=""/>
        <dsp:cNvSpPr/>
      </dsp:nvSpPr>
      <dsp:spPr>
        <a:xfrm>
          <a:off x="7616024" y="2340564"/>
          <a:ext cx="1728055"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Systematic or Periodic Sampling</a:t>
          </a:r>
          <a:endParaRPr lang="en-US" sz="1400" kern="1200" dirty="0"/>
        </a:p>
      </dsp:txBody>
      <dsp:txXfrm>
        <a:off x="7616024" y="2340564"/>
        <a:ext cx="1728055" cy="568701"/>
      </dsp:txXfrm>
    </dsp:sp>
    <dsp:sp modelId="{E9DA9A68-229A-4770-AA96-1A1CAC142072}">
      <dsp:nvSpPr>
        <dsp:cNvPr id="0" name=""/>
        <dsp:cNvSpPr/>
      </dsp:nvSpPr>
      <dsp:spPr>
        <a:xfrm>
          <a:off x="7690034" y="3134056"/>
          <a:ext cx="1654044"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Stratified Sampling</a:t>
          </a:r>
          <a:endParaRPr lang="en-US" sz="1400" kern="1200" dirty="0"/>
        </a:p>
      </dsp:txBody>
      <dsp:txXfrm>
        <a:off x="7690034" y="3134056"/>
        <a:ext cx="1654044" cy="568701"/>
      </dsp:txXfrm>
    </dsp:sp>
    <dsp:sp modelId="{243E6398-9162-4671-8E41-6650876A3F0D}">
      <dsp:nvSpPr>
        <dsp:cNvPr id="0" name=""/>
        <dsp:cNvSpPr/>
      </dsp:nvSpPr>
      <dsp:spPr>
        <a:xfrm>
          <a:off x="7746290" y="3913472"/>
          <a:ext cx="1597788"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Cluster Sampling</a:t>
          </a:r>
          <a:endParaRPr lang="en-US" sz="1400" kern="1200" dirty="0"/>
        </a:p>
      </dsp:txBody>
      <dsp:txXfrm>
        <a:off x="7746290" y="3913472"/>
        <a:ext cx="1597788" cy="568701"/>
      </dsp:txXfrm>
    </dsp:sp>
    <dsp:sp modelId="{9B84E070-4884-4802-8E45-4C30684A47AB}">
      <dsp:nvSpPr>
        <dsp:cNvPr id="0" name=""/>
        <dsp:cNvSpPr/>
      </dsp:nvSpPr>
      <dsp:spPr>
        <a:xfrm>
          <a:off x="7718162" y="4735097"/>
          <a:ext cx="1625916"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Referral /Snowball Sampling</a:t>
          </a:r>
          <a:endParaRPr lang="en-US" sz="1400" kern="1200" dirty="0"/>
        </a:p>
      </dsp:txBody>
      <dsp:txXfrm>
        <a:off x="7718162" y="4735097"/>
        <a:ext cx="1625916" cy="568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9C85-8654-4A49-A0A0-EAD5755BAE58}">
      <dsp:nvSpPr>
        <dsp:cNvPr id="0" name=""/>
        <dsp:cNvSpPr/>
      </dsp:nvSpPr>
      <dsp:spPr>
        <a:xfrm>
          <a:off x="7436634" y="1406695"/>
          <a:ext cx="281528" cy="3612753"/>
        </a:xfrm>
        <a:custGeom>
          <a:avLst/>
          <a:gdLst/>
          <a:ahLst/>
          <a:cxnLst/>
          <a:rect l="0" t="0" r="0" b="0"/>
          <a:pathLst>
            <a:path>
              <a:moveTo>
                <a:pt x="0" y="0"/>
              </a:moveTo>
              <a:lnTo>
                <a:pt x="0" y="3612753"/>
              </a:lnTo>
              <a:lnTo>
                <a:pt x="281528" y="3612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D00DF-7320-4C98-87AB-D5FFD355AC8E}">
      <dsp:nvSpPr>
        <dsp:cNvPr id="0" name=""/>
        <dsp:cNvSpPr/>
      </dsp:nvSpPr>
      <dsp:spPr>
        <a:xfrm>
          <a:off x="7436634" y="1406695"/>
          <a:ext cx="309656" cy="2791128"/>
        </a:xfrm>
        <a:custGeom>
          <a:avLst/>
          <a:gdLst/>
          <a:ahLst/>
          <a:cxnLst/>
          <a:rect l="0" t="0" r="0" b="0"/>
          <a:pathLst>
            <a:path>
              <a:moveTo>
                <a:pt x="0" y="0"/>
              </a:moveTo>
              <a:lnTo>
                <a:pt x="0" y="2791128"/>
              </a:lnTo>
              <a:lnTo>
                <a:pt x="309656" y="27911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8E6DC-9F1E-483B-A9BD-18A5EB521D3F}">
      <dsp:nvSpPr>
        <dsp:cNvPr id="0" name=""/>
        <dsp:cNvSpPr/>
      </dsp:nvSpPr>
      <dsp:spPr>
        <a:xfrm>
          <a:off x="7436634" y="1406695"/>
          <a:ext cx="253400" cy="2011711"/>
        </a:xfrm>
        <a:custGeom>
          <a:avLst/>
          <a:gdLst/>
          <a:ahLst/>
          <a:cxnLst/>
          <a:rect l="0" t="0" r="0" b="0"/>
          <a:pathLst>
            <a:path>
              <a:moveTo>
                <a:pt x="0" y="0"/>
              </a:moveTo>
              <a:lnTo>
                <a:pt x="0" y="2011711"/>
              </a:lnTo>
              <a:lnTo>
                <a:pt x="253400" y="20117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F1232-A8CC-44B2-9EF1-7D7DE8FBE28D}">
      <dsp:nvSpPr>
        <dsp:cNvPr id="0" name=""/>
        <dsp:cNvSpPr/>
      </dsp:nvSpPr>
      <dsp:spPr>
        <a:xfrm>
          <a:off x="7436634" y="1406695"/>
          <a:ext cx="179389" cy="1218220"/>
        </a:xfrm>
        <a:custGeom>
          <a:avLst/>
          <a:gdLst/>
          <a:ahLst/>
          <a:cxnLst/>
          <a:rect l="0" t="0" r="0" b="0"/>
          <a:pathLst>
            <a:path>
              <a:moveTo>
                <a:pt x="0" y="0"/>
              </a:moveTo>
              <a:lnTo>
                <a:pt x="0" y="1218220"/>
              </a:lnTo>
              <a:lnTo>
                <a:pt x="179389" y="12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FC029C-7495-4534-9F32-CF68D6661F13}">
      <dsp:nvSpPr>
        <dsp:cNvPr id="0" name=""/>
        <dsp:cNvSpPr/>
      </dsp:nvSpPr>
      <dsp:spPr>
        <a:xfrm>
          <a:off x="7436634" y="1406695"/>
          <a:ext cx="225272" cy="424734"/>
        </a:xfrm>
        <a:custGeom>
          <a:avLst/>
          <a:gdLst/>
          <a:ahLst/>
          <a:cxnLst/>
          <a:rect l="0" t="0" r="0" b="0"/>
          <a:pathLst>
            <a:path>
              <a:moveTo>
                <a:pt x="0" y="0"/>
              </a:moveTo>
              <a:lnTo>
                <a:pt x="0" y="424734"/>
              </a:lnTo>
              <a:lnTo>
                <a:pt x="225272" y="424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A74CA-D224-44BD-9539-E56E119F1D53}">
      <dsp:nvSpPr>
        <dsp:cNvPr id="0" name=""/>
        <dsp:cNvSpPr/>
      </dsp:nvSpPr>
      <dsp:spPr>
        <a:xfrm>
          <a:off x="7264765" y="568701"/>
          <a:ext cx="832953" cy="269293"/>
        </a:xfrm>
        <a:custGeom>
          <a:avLst/>
          <a:gdLst/>
          <a:ahLst/>
          <a:cxnLst/>
          <a:rect l="0" t="0" r="0" b="0"/>
          <a:pathLst>
            <a:path>
              <a:moveTo>
                <a:pt x="0" y="0"/>
              </a:moveTo>
              <a:lnTo>
                <a:pt x="0" y="149865"/>
              </a:lnTo>
              <a:lnTo>
                <a:pt x="832953" y="149865"/>
              </a:lnTo>
              <a:lnTo>
                <a:pt x="832953" y="2692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B50E2-09D6-403A-B551-44C7E44124D6}">
      <dsp:nvSpPr>
        <dsp:cNvPr id="0" name=""/>
        <dsp:cNvSpPr/>
      </dsp:nvSpPr>
      <dsp:spPr>
        <a:xfrm>
          <a:off x="4985691" y="1406712"/>
          <a:ext cx="315275" cy="1133808"/>
        </a:xfrm>
        <a:custGeom>
          <a:avLst/>
          <a:gdLst/>
          <a:ahLst/>
          <a:cxnLst/>
          <a:rect l="0" t="0" r="0" b="0"/>
          <a:pathLst>
            <a:path>
              <a:moveTo>
                <a:pt x="0" y="0"/>
              </a:moveTo>
              <a:lnTo>
                <a:pt x="0" y="1133808"/>
              </a:lnTo>
              <a:lnTo>
                <a:pt x="315275" y="11338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518B9-3829-4197-BDEE-6C5155FCB15B}">
      <dsp:nvSpPr>
        <dsp:cNvPr id="0" name=""/>
        <dsp:cNvSpPr/>
      </dsp:nvSpPr>
      <dsp:spPr>
        <a:xfrm>
          <a:off x="4985691" y="1406712"/>
          <a:ext cx="301217" cy="354391"/>
        </a:xfrm>
        <a:custGeom>
          <a:avLst/>
          <a:gdLst/>
          <a:ahLst/>
          <a:cxnLst/>
          <a:rect l="0" t="0" r="0" b="0"/>
          <a:pathLst>
            <a:path>
              <a:moveTo>
                <a:pt x="0" y="0"/>
              </a:moveTo>
              <a:lnTo>
                <a:pt x="0" y="354391"/>
              </a:lnTo>
              <a:lnTo>
                <a:pt x="301217" y="354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E8074-D85F-4486-A5F9-C71AD848CD20}">
      <dsp:nvSpPr>
        <dsp:cNvPr id="0" name=""/>
        <dsp:cNvSpPr/>
      </dsp:nvSpPr>
      <dsp:spPr>
        <a:xfrm>
          <a:off x="5601371" y="568701"/>
          <a:ext cx="1663393" cy="269310"/>
        </a:xfrm>
        <a:custGeom>
          <a:avLst/>
          <a:gdLst/>
          <a:ahLst/>
          <a:cxnLst/>
          <a:rect l="0" t="0" r="0" b="0"/>
          <a:pathLst>
            <a:path>
              <a:moveTo>
                <a:pt x="1663393" y="0"/>
              </a:moveTo>
              <a:lnTo>
                <a:pt x="1663393" y="149882"/>
              </a:lnTo>
              <a:lnTo>
                <a:pt x="0" y="149882"/>
              </a:lnTo>
              <a:lnTo>
                <a:pt x="0" y="2693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1FE47-05CF-4AA3-86A7-72DC8B28EB21}">
      <dsp:nvSpPr>
        <dsp:cNvPr id="0" name=""/>
        <dsp:cNvSpPr/>
      </dsp:nvSpPr>
      <dsp:spPr>
        <a:xfrm>
          <a:off x="6371165" y="0"/>
          <a:ext cx="1787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Sampling Methods</a:t>
          </a:r>
          <a:endParaRPr lang="en-US" sz="1400" kern="1200" dirty="0"/>
        </a:p>
      </dsp:txBody>
      <dsp:txXfrm>
        <a:off x="6371165" y="0"/>
        <a:ext cx="1787200" cy="568701"/>
      </dsp:txXfrm>
    </dsp:sp>
    <dsp:sp modelId="{2E20E019-586D-4D56-B9D0-260CDDE1A199}">
      <dsp:nvSpPr>
        <dsp:cNvPr id="0" name=""/>
        <dsp:cNvSpPr/>
      </dsp:nvSpPr>
      <dsp:spPr>
        <a:xfrm>
          <a:off x="4831771" y="838011"/>
          <a:ext cx="1539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Subjective Sampling</a:t>
          </a:r>
          <a:endParaRPr lang="en-US" sz="1400" kern="1200" dirty="0"/>
        </a:p>
      </dsp:txBody>
      <dsp:txXfrm>
        <a:off x="4831771" y="838011"/>
        <a:ext cx="1539200" cy="568701"/>
      </dsp:txXfrm>
    </dsp:sp>
    <dsp:sp modelId="{0FA65FA4-C0A7-405A-8B1B-D3EE19AD236D}">
      <dsp:nvSpPr>
        <dsp:cNvPr id="0" name=""/>
        <dsp:cNvSpPr/>
      </dsp:nvSpPr>
      <dsp:spPr>
        <a:xfrm>
          <a:off x="5286908" y="1476753"/>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Judgment Sampling</a:t>
          </a:r>
          <a:endParaRPr lang="en-US" sz="1400" kern="1200" dirty="0"/>
        </a:p>
      </dsp:txBody>
      <dsp:txXfrm>
        <a:off x="5286908" y="1476753"/>
        <a:ext cx="1137402" cy="568701"/>
      </dsp:txXfrm>
    </dsp:sp>
    <dsp:sp modelId="{061CCF30-F57F-49BD-9406-000A78D70071}">
      <dsp:nvSpPr>
        <dsp:cNvPr id="0" name=""/>
        <dsp:cNvSpPr/>
      </dsp:nvSpPr>
      <dsp:spPr>
        <a:xfrm>
          <a:off x="5300967" y="2256169"/>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Convenience Sampling</a:t>
          </a:r>
          <a:endParaRPr lang="en-US" sz="1400" kern="1200" dirty="0"/>
        </a:p>
      </dsp:txBody>
      <dsp:txXfrm>
        <a:off x="5300967" y="2256169"/>
        <a:ext cx="1137402" cy="568701"/>
      </dsp:txXfrm>
    </dsp:sp>
    <dsp:sp modelId="{A8BC2DAD-4523-4B6E-B568-FE81DB756196}">
      <dsp:nvSpPr>
        <dsp:cNvPr id="0" name=""/>
        <dsp:cNvSpPr/>
      </dsp:nvSpPr>
      <dsp:spPr>
        <a:xfrm>
          <a:off x="7271362" y="837994"/>
          <a:ext cx="1652713"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Probabilistic Sampling</a:t>
          </a:r>
          <a:endParaRPr lang="en-US" sz="1400" kern="1200" dirty="0"/>
        </a:p>
      </dsp:txBody>
      <dsp:txXfrm>
        <a:off x="7271362" y="837994"/>
        <a:ext cx="1652713" cy="568701"/>
      </dsp:txXfrm>
    </dsp:sp>
    <dsp:sp modelId="{4F47BE01-C867-4DE5-BA56-D4CBB56648E6}">
      <dsp:nvSpPr>
        <dsp:cNvPr id="0" name=""/>
        <dsp:cNvSpPr/>
      </dsp:nvSpPr>
      <dsp:spPr>
        <a:xfrm>
          <a:off x="7661906" y="1547079"/>
          <a:ext cx="168217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Simple Random Sampling</a:t>
          </a:r>
          <a:endParaRPr lang="en-US" sz="1400" kern="1200" dirty="0"/>
        </a:p>
      </dsp:txBody>
      <dsp:txXfrm>
        <a:off x="7661906" y="1547079"/>
        <a:ext cx="1682172" cy="568701"/>
      </dsp:txXfrm>
    </dsp:sp>
    <dsp:sp modelId="{B83FF076-3047-4653-8C55-2033038FB924}">
      <dsp:nvSpPr>
        <dsp:cNvPr id="0" name=""/>
        <dsp:cNvSpPr/>
      </dsp:nvSpPr>
      <dsp:spPr>
        <a:xfrm>
          <a:off x="7616024" y="2340564"/>
          <a:ext cx="1728055"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Systematic or Periodic Sampling</a:t>
          </a:r>
          <a:endParaRPr lang="en-US" sz="1400" kern="1200" dirty="0"/>
        </a:p>
      </dsp:txBody>
      <dsp:txXfrm>
        <a:off x="7616024" y="2340564"/>
        <a:ext cx="1728055" cy="568701"/>
      </dsp:txXfrm>
    </dsp:sp>
    <dsp:sp modelId="{E9DA9A68-229A-4770-AA96-1A1CAC142072}">
      <dsp:nvSpPr>
        <dsp:cNvPr id="0" name=""/>
        <dsp:cNvSpPr/>
      </dsp:nvSpPr>
      <dsp:spPr>
        <a:xfrm>
          <a:off x="7690034" y="3134056"/>
          <a:ext cx="1654044"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Stratified Sampling</a:t>
          </a:r>
          <a:endParaRPr lang="en-US" sz="1400" kern="1200" dirty="0"/>
        </a:p>
      </dsp:txBody>
      <dsp:txXfrm>
        <a:off x="7690034" y="3134056"/>
        <a:ext cx="1654044" cy="568701"/>
      </dsp:txXfrm>
    </dsp:sp>
    <dsp:sp modelId="{243E6398-9162-4671-8E41-6650876A3F0D}">
      <dsp:nvSpPr>
        <dsp:cNvPr id="0" name=""/>
        <dsp:cNvSpPr/>
      </dsp:nvSpPr>
      <dsp:spPr>
        <a:xfrm>
          <a:off x="7746290" y="3913472"/>
          <a:ext cx="1597788"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Cluster Sampling</a:t>
          </a:r>
          <a:endParaRPr lang="en-US" sz="1400" kern="1200" dirty="0"/>
        </a:p>
      </dsp:txBody>
      <dsp:txXfrm>
        <a:off x="7746290" y="3913472"/>
        <a:ext cx="1597788" cy="568701"/>
      </dsp:txXfrm>
    </dsp:sp>
    <dsp:sp modelId="{9B84E070-4884-4802-8E45-4C30684A47AB}">
      <dsp:nvSpPr>
        <dsp:cNvPr id="0" name=""/>
        <dsp:cNvSpPr/>
      </dsp:nvSpPr>
      <dsp:spPr>
        <a:xfrm>
          <a:off x="7718162" y="4735097"/>
          <a:ext cx="1625916"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Referral /Snowball Sampling</a:t>
          </a:r>
          <a:endParaRPr lang="en-US" sz="1400" kern="1200" dirty="0"/>
        </a:p>
      </dsp:txBody>
      <dsp:txXfrm>
        <a:off x="7718162" y="4735097"/>
        <a:ext cx="1625916" cy="5687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03:50.359"/>
    </inkml:context>
    <inkml:brush xml:id="br0">
      <inkml:brushProperty name="width" value="0.05292" units="cm"/>
      <inkml:brushProperty name="height" value="0.05292" units="cm"/>
      <inkml:brushProperty name="color" value="#FF0000"/>
    </inkml:brush>
  </inkml:definitions>
  <inkml:trace contextRef="#ctx0" brushRef="#br0">7320 15381 0,'0'-18'63,"0"1"-63,0-1 15,53 1 1,229-89 0,142-18-1,-177 89-15,194-36 16,-177 36-16,1 35 16,334 0-1,1 35 1,194-35-1,-212-88 1,-71 0 0,-34-35-1,211 34 1,-336 72 15,-52-19-15,0 36-1,-53 0 1,-159 0-16,71 0 16,-106 0-16,0 0 15,17 0 1,1 0 0,-53 0-16,17-17 15,106 34 157,247 89-156,18-18-16,176 54 15,688 34 1,-494-176 0,-123 18-1,-160-18 1,-316-18-16,123 0 15,-177-17 1,-17 35-16,123 0 16,71 0-1,-176-18 1,140 1-16,-140-1 16,229-17 15,-124 0-16,-106 17-15,71 0 16,-70 1-16,-54-1 16,107 0-1,-36-17 1,-71 35-16,36 0 16,-53-18-16,18 18 15,52-17 1,18-1-1,-35 1 1,-71-1-16,36 18 16,-36 0-1,1 0-15,16 0 16,19 0 15,-36 0-15,-17 0-1,17 0 17</inkml:trace>
  <inkml:trace contextRef="#ctx0" brushRef="#br0" timeOffset="3968.72">7761 14429 0,'35'0'31,"1"0"-31,122 0 31,301 0 1,-230 0-17,18 0 1,18 0 0,-142 0-16,124 17 15,-123-17-15,-36 0 16,88 0-1,18 0 1,-123-17-16,105-1 16,-70 0-1,-18-17-15,283-71 47,-195 18-31,-52 17-1,-36 54 1,35-54 0,-35 1-1,-17 34-15,52-34 16,-52 17-16,0 0 16,70-53-1,-53 0 1,-35 71-16,35-53 15,-35 53 1,-35 17-16,52-53 16,-17 19-1,-18 16 1,54-52-16,-54 53 16,18-18-1,0-18 1,17-17-1,-52 70-15,17-52 16,0 17-16,18 0 16,35-88-1,18 0 1,-35-18 0,-36 89-16,53-177 15,-35 105-15,18 19 16,-18-18-1,-18 53 1,-17 52-16,-18 19 16,17-1-1,-17 1 1,0-1 15,0 0-31,18 18 16,17-53 234,53 0-250,-17-35 15,17 18-15,36-36 16,-19 0 0,-52 35-1,53-17 17,-53 0-17,-18 17 1,18 19-1,-35-1 1,0 35-16,-1 0 16,1 18-16,-18-35 15,35 17 1,0-34 0,1 52-16,34-53 15,-52 35-15,17-17 16,71-1-1,-35-16 1,-19 34-16,72-35 16,-89 35-1,18 1-15,18-1 16,17 0 15,-70 18-31,52 0 16,-52 0-16,17 0 15,36 0 1,34 18 0,-52 0-1,36-1 1,-19 36 0,36-17-1,-36-1 1,-34 0-16,17 0 15,-36-17 1,19 0-16,34 52 16,-35-52-16,18 35 15,0-18 1,-17 0-16,-19 1 0,54 16 31,-1 1-15,-52-17-1,17-1-15,-17-17 16,17 17-16,0 0 16,18 18-1,35 18 1,1-1 0,-1 18-1,18 18 1,70 53-1,36 35 1,-124-88 0,0-36-1,0 19 1,1 52 15,-19-88-15,-52-18-1,35 18 1,-18-18 0,35 0 202,89 18-218,18 18 16,-19 17-16,1-17 16,70 34-1,-17 19 1,-106-89-16,70 89 16,-87-54-16,34 18 15,142 142 1,34-54-1,-193-88-15,88-17 16,-141-36 0,0-17-16,18 35 15,17-18 1,-18 0 0,19-17-1,-19 17-15,1-17 16,105 52-1,-70-52 1,-35-18-16,34 35 16,-87-35-16,35 18 15,35 0 1,36 17 0,34-35-1,-52 17 1,35-17-1,-35 18 1,70 0 0,-70-18-1,-17 17 1,-1-17 0,0 0 15,-53 0-31,53 0 15,-52 0-15,-19 0 16,19 0 0,-19 0-1,1 0-15,-1 0 16,1 0 0,0 0-1,-1 0 1,1 0-1,0 0 1,-1 0 0,1 0-1,0 0 1,-1 0 15,19 0-15,-1 0-1,0 0 1,-17 0-16,17 0 16,-17 0-1,-1 0 1,1 0-16,0 0 31,-1 0-31</inkml:trace>
  <inkml:trace contextRef="#ctx0" brushRef="#br0" timeOffset="8118.1765">15505 9031 0,'0'71'47,"-18"52"-31,-17 106 0,-1-17-1,19 0 1,-19-106-16,19 70 15,17-53 1,0 1-16,0 141 16,-18-1-1,1-140-15,-1 105 16,0-141 0,1-17-16,17 105 31,0-70-16,0 17-15,-89 371 32,54-317-32,0-19 15,0 54 1,17-89-16,0-17 16,1-88-16,17 17 15,0-17 1,0 0-1,0 52 1,-36-17 0,36 35-1,0-17 1,0-54 0,0 19-1,0-19-15,0 1 31,0 52-15,-17 36 0,-1-53-16,0 71 15,18-71-15,0 0 16,0 17 0,0-35-1,0-17-15,0 0 31,0-1-31,0 1 32,0 0-17,0 17 1,0 0 0,0-17 15,0-1-16,0 1 1,0 0 15,0-1-15,0 1-16,18 35 16,0-18-16,-18 0 15,35 36 1,-35-36-1,0 1-15,0-19 16,0 1 15,0-1-31,0 1 63,18 17-63,-18 1 15,0-19 1,35 124 0,-35-70 15,0-36-15,0-17-1,0 0 1,0-1-1,0 1 1</inkml:trace>
  <inkml:trace contextRef="#ctx0" brushRef="#br0" timeOffset="15808.9729">14358 15487 0,'0'-18'94,"18"1"-78,17-19-16,124-17 31,35-17 16,-88 70 15,-54 0-15,-34 0-15,-18 18-17,0 34 1,0-34-1,-18 17 1,-17 1 0,18-19-1,-54 19 1,53-19-16,-17 18 16,17-17-1,18 0 1,-17-18-1,-1 0 1,1 0 0,-19 0-1,36 17 1,0 1 78,18-18-79,0 18 1,-1-18-16,1 0 16,-1 0-16,19 0 15,-19 17-15,19-17 16,17 18-1,-1-18 1,-16 0 0,-19 0-16,1 0 15,0 0 1,-1 0 0,-17 18-1,18-18 1,0 0-16,-18 35 15,17-35-15,-17 18 16,18-18 0,0 0-1,-1 17-15,-17 18 16,0 1-16,0-19 16,0 54-1,0-53 1,0-1-1,0 1 1,-17-1 0,-36 36 15,-18-17-31,36-36 16,-18 17 15,-18 19-16,18-36 1,18 0-16,-18 0 16,36 0-16,-19 0 15,19 0 1,-19 0 0,19 0-16,-1 0 15,0 0-15,1 0 31</inkml:trace>
  <inkml:trace contextRef="#ctx0" brushRef="#br0" timeOffset="16850.5992">15222 15381 0,'18'0'31,"0"-18"-31,140-17 31,-87 18-15,-1-1-1,-17 18 1,-17 0-16,-1 0 16,-17 0-1,-1 0 1,1 0-1,0 0 1</inkml:trace>
  <inkml:trace contextRef="#ctx0" brushRef="#br0" timeOffset="18562.5126">15293 15469 0,'0'18'110,"18"0"-95,-1-18-15,-17 17 16,18 18-1,-18-17 1,0 0 0,0 17 15</inkml:trace>
  <inkml:trace contextRef="#ctx0" brushRef="#br0" timeOffset="18958.7207">15346 15628 0,'35'0'219,"-17"0"-219,17 0 16,0 0-16,36 0 15,17 0 1,-17 35 0,-36-17-1,-17 0-15,17-18 16,-18 17 0,1-17-16,0 18 15,35 52 1,-36-70-1,19 71 1,-19-53-16</inkml:trace>
  <inkml:trace contextRef="#ctx0" brushRef="#br0" timeOffset="20409.6877">12859 12894 0,'0'35'47,"0"36"-32,-36-1-15,1 72 0,-18 52 16,36-71 0,-1-52 15,0-1-16,1 71 1,17-17 0,0 17-1,0-71 1,0 36 0,0-35-16,0-1 15</inkml:trace>
  <inkml:trace contextRef="#ctx0" brushRef="#br0" timeOffset="22240.0495">8520 14393 0,'-18'0'47,"0"0"-47,1 0 16,-19 0 15,19 18-31,-54 53 16,-17-19-1,17 19 16,-17-18-31,18 35 16,17-53-16,17-17 16,-16 35-1,16-18 1,1-17 0,17-1-16,1 1 15,-1 0 1,0-1-1,1-17 1,17 18-16,-35 0 16,17-1 15,-17 1-31,-18 35 16,17-53-1,-16 35-15,34-17 16,0-1-1,-17-17 17</inkml:trace>
  <inkml:trace contextRef="#ctx0" brushRef="#br0" timeOffset="23007.7291">9472 14570 0,'-35'0'47,"0"35"-31,-18 0-16,-247 212 31,176-141-15,54-35-1,17-54 1,18 19 0,17-19-1,0-17 1,1 0 0,-1 18-1,-17-18 1</inkml:trace>
  <inkml:trace contextRef="#ctx0" brushRef="#br0" timeOffset="24370.2374">12594 13370 0,'-17'0'63,"-1"18"-47,-388 564 46,124-229-31,194-283-15,-18 19 0,0-1-1,53-53-15,-35 36 16,70-54-16,1-17 15,-19 35 1,19-35 0,-1 18-16,1-18 31,17 18-31,-18-18 16</inkml:trace>
  <inkml:trace contextRef="#ctx0" brushRef="#br0" timeOffset="26418.9022">12188 15663 0,'18'0'78,"17"-17"-63,1-1-15,-19 0 16,89 1 0,-71-1-1,-17 0-15,0 18 16,-1 0 0,1 0-16,0 0 15,-1 0 32,1 0-31,-18 18 15,0 0-15,0-1-1,0 19 16,0-1-15,0-17 0,-18 17-16,1-17 15,17-1 1,0 1 15,0-1 235,0 1-251,35-18-15,-17 0 32,-1 0-17,1 18 1,-1-1 0,1 19-1,-18 17 1,0-1-1,0-34-15,0 17 16,0-17 0,0 0-1,0-1 1,0 1-16,-35 0 16,35-1-1,0 1-15,-18-18 16,-17 35-1,-71 0 17,18-17-17,17-18 1,-17 0 0,53 0-16,0-35 15,17 35-15,-17 0 16,17 0-1,0 0 1,1 0 0</inkml:trace>
  <inkml:trace contextRef="#ctx0" brushRef="#br0" timeOffset="26434.2786">12030 16228 0</inkml:trace>
  <inkml:trace contextRef="#ctx0" brushRef="#br0" timeOffset="26969.5238">13017 15452 0</inkml:trace>
  <inkml:trace contextRef="#ctx0" brushRef="#br0" timeOffset="28452.4912">13017 15452 0,'-17'0'78,"-1"70"-63,18 1 1,0-54-16,0 19 16,0-1-16,0-17 15,0 17 1,-17 0 0,17 0-1,0-17 1,0 0-1,0-1 1,17-17 218,1 0-234,17 0 16,-17 0 15,-1 0-15,1 0-16,0 0 16,17 0-1,-17 0 16,-1 0-15,1 0 0,0-17-1,52-1 1,1 0 0,-18 1-1,-36 17-15,18-18 16,-17 18-1,-18-17 48,0-1-32,0 0-15,-18 1-1,1-1 1,-1-35 0,1 18-1,-1 35-15,0-53 16,1 35 0,17 1-1,0-1 1,0 36 234,0-1-250,0 1 15,0-1 1,0 1 0,0 0-1,0 17 1,0 18 0,0 53-1,0-36 1,0-17-1,0-35 1,0 0 0,0-1-1,0 1 1,0 35 0,0 35-1,17 18 1,-17-53-1,0 17 1,0-17-16</inkml:trace>
  <inkml:trace contextRef="#ctx0" brushRef="#br0" timeOffset="28583.435">13370 16475 0,'0'17'15,"0"1"17,0 0-32,0-1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04:34.676"/>
    </inkml:context>
    <inkml:brush xml:id="br0">
      <inkml:brushProperty name="width" value="0.05292" units="cm"/>
      <inkml:brushProperty name="height" value="0.05292" units="cm"/>
      <inkml:brushProperty name="color" value="#FF0000"/>
    </inkml:brush>
  </inkml:definitions>
  <inkml:trace contextRef="#ctx0" brushRef="#br0">11942 5750 0,'52'0'62,"1"0"-62,0 0 0,18 0 16,35 18-1,-53-18 1,-18 0 0,-18 0-1,1 0 1,17 0 0,-17 0-1,17 0 1,-17 0 15,0 0 32,-18 18-48,35-18-15,0 17 16,18-17-1,0 0 1,-18 0-16,-17 0 16,0 0-1,-1 0 1,1 0 0,-1 0 15,19 0 16,-19 0-32,1 0 1,0 0 0,-1 0-1</inkml:trace>
  <inkml:trace contextRef="#ctx0" brushRef="#br0" timeOffset="964.8751">12206 7691 0,'18'0'109,"17"0"-109,0 0 16,-17 0-16,35 0 16</inkml:trace>
  <inkml:trace contextRef="#ctx0" brushRef="#br0" timeOffset="1458.8781">12400 7691 0,'18'0'15,"-1"0"1,1 0 0,17 0-1,1 0 1,-19 0 0,1 0-1,0 0 1,-1 0-1,1 0 1,-1 0 0,1 0-16,0 0 15,-1 0-15,1 0 0,0 0 16,17 0 15,-17 0-31,-1 0 16,1 0-1,17 0 48,-17 0-47,-1 0-1,1 0 1,0 0-1,-1 0 1</inkml:trace>
  <inkml:trace contextRef="#ctx0" brushRef="#br0" timeOffset="1478.2081">12929 7691 0</inkml:trace>
  <inkml:trace contextRef="#ctx0" brushRef="#br0" timeOffset="9347.7066">16387 5662 0,'17'0'32,"18"0"-17,336 0 16,-248 0-31,-34 0 16,34 0-16,0 18 16,1-18-16,176 0 15,-18 0 1,0 0 0,-176 0-16,176 0 15,-176 0 1,18 0-16,87 0 15,-105 0 1,0 0-16,-36 0 16,1 0-16,0 0 0,-36 0 15,18 17 1,35 1 0,35 0-1,-52-18-15,88 35 16,-71 0-16,35-17 15,19 35 1,-54-36 0,-53-17-1,-17 0 1,17 0 0,53 18-1,-35-18-15,-18 0 16,18 0-1,0 0-15,18 0 0,35 0 16,-18-18 15,-35 18-31,0 0 16,-1-17-16,-34 17 0,35 0 16,18 0-1,17-18 1,-35 0-1,-36 18-15,54-35 16,-53 35-16,-1 0 16,18 0-1,18-17 1,-35 17-16,17 0 16,-17 0-1,0 0-15,34 0 16,19 0-1,-18 0 1,35 0 0,-35 0-16,106 0 31,-18 17-15,-88-17-16,88 35 15,-70-35-15,-19 0 16,54 0-1,-53 0 1,-35 0-16,17 0 16,-17 0-16,-1 0 15,1 0 1,0 0 0,352-17 249,-211-1-249,-18 18-16,141 0 15,-194 0-15,230 0 47,-230 0-47,36 18 16,140-18 15,-140 0 16,-107 0-47,107 35 47,-89-17-47,18-18 16,70 35 15,1-35 31,105 0-15,-194 0-47,142 0 47,-142 0-47,-17 0 16,35 0-1,-18 0-15,18-18 16,0 18 0,0 0-16,70-17 15,18-19 1,-53 36-1,71-17-15,-53-1 16,-18 18-16,71-35 31,-36 17-15,-87 18-16,52 0 16,-70 0-16,-1 0 15,1 0 1,-1 0-1,1 0-15,0 0 16,-1 0 0,1 0-1,17 0 1,-17 0-16,17 0 16,18 0 234,18-17-235,17-1-15,35 18 16,89-35-1,-106 35 1,-53 0 0,-18 0-1,18 0-15,0 0 0,0 0 16,70 0 0,36 0-1,-106 0-15,53 17 16,-18-17-16,-17 18 0,123 0 31,-142-18-15,1 0-1,-35 0 1,17 0 0,71 0-1,-53 17 1,35-17-1,-52 0 1,52 0 0,-53 0-16,18 0 0,17 0 31,36 0-15,-35 0-16,88 0 15,-71 0-15,-35 0 16,70 0-1,-52 0 1,-18 0-16,0 0 16,-18 0-16,-18 0 15,36 0 1,-35 0 0,0 0-1,-1 0-15,1 0 31,0 0 1</inkml:trace>
  <inkml:trace contextRef="#ctx0" brushRef="#br0" timeOffset="12437.431">6667 5644 0,'0'-17'31,"36"17"-15,70 0 0,264 17-1,-194 1-15,54 35 16,-19-35-16,-17 35 0,-17-36 15,264 54 17,-353-54-17,18 19 1,-89-36-16,89 35 16,-88-35-1,35 18-15,17-1 16,1-17-1,-53 0 1,17 0 0,-18 0-16,1 0 15,0 0 1,35 0 0,-36 0-16,89 0 15,-88 0-15,35 0 16,17 0-1,36 0 1,-88 0-16,17 0 16,53 0-16,-53 0 15,36 0 1,0 0 0,-18 0-16,-1 0 15,-34 0-15,35 0 16,-18 0-16,36 0 15,-18 0 1,-18 0 0,-17 0-1,-1 0 1,1 0-16,0 0 31,-1 0-15,1 0-16,17-17 15,0 17-15,-17-18 16,53 0 0,-36 1-16,-17 17 15,17-18-15,0 0 16,-17 18-16,35-17 16,-18-1-1,-17 0 1,-18 1-1,17 17-15,1-18 16,-18 1 0,17 17-16,1-18 31,0 18-15,-18-18-16,17 18 15,1 0-15</inkml:trace>
  <inkml:trace contextRef="#ctx0" brushRef="#br0" timeOffset="20766.2256">14270 7920 0,'17'0'94,"19"0"-79,-1 0-15,0 0 16,89 0-1,-36 0 1,0 0 0,-53 0-16,36 0 15,-36 0-15,-17 0 16,52 0 0,-17 0-1,-35 0-15,17 0 16,-17 0-16,17 0 15,-17 0 1,0 0 15,-1 0-31,1 0 16,17 0 0,-17 0-1,-1 0-15,1 0 16,0 0-1,-1 0 1,1 0 15,0 0-15,-1 0-16,18 0 16,-17 0-1,0 0 1,-1 0-16</inkml:trace>
  <inkml:trace contextRef="#ctx0" brushRef="#br0" timeOffset="25038.0654">18115 7461 0</inkml:trace>
  <inkml:trace contextRef="#ctx0" brushRef="#br0" timeOffset="25529.0162">18115 7461 0,'18'0'16,"-1"0"-16,1 0 16,0 0-16,193 18 31,-87 0-16,-36-1 1,35 18 0,-87-35-1,52 36 1,-70-19-16,17 1 0,0-18 31,0 0-15,-17 0-1,17 0 1,-17 0 0,0 0-1,-1 0 1,1 0 0,0 0-1,-1 0 1,1 0-1,-1 0 1</inkml:trace>
  <inkml:trace contextRef="#ctx0" brushRef="#br0" timeOffset="30746.799">3545 9013 0,'0'-17'16,"0"-1"0,0 1-16,71 17 15,123-71 1,-71 53-16,19-17 15,34 35-15,177-53 16,-142 53-16,-17 0 16,283 0-1,-160 0 1,-229 0-16,53 0 16,-70 18-1,-18-18-15,35 17 16,36 1-1,-54 0-15,-17-1 16,18-17 0,-1 18-16,-35 0 0,54-18 47,-72 0-32,1 0-15,35 0 16,-18 0-16,36 0 15,123 0 17,-177 0-32,89 0 15,-88 0-15,35 17 16,17-17 0,19 0-1,-37 18-15,19 0 16,-18-18-1,-35 0-15,17 0 16,0 0 0,-17 0-1,70 35 1,0-18 15,18 1-15,0-18-1,-89 0-15,36 0 16,-17 0 0,-19 0-1,1 0 1,17 0 0,53 0-1,18 0 1,0 18-1,-35-1-15,70-17 16,-71 18 0,-17-18-16,106 18 15,-18-1 1,-70 1 0,52 0-1,-52-1-15,-36 1 16,18-18-16,-36 17 15,1-17-15,70 0 219,89 0-219,70 0 16,-18 0-1,-17 0-15,158 0 16,-211 0-16,-71 0 16,71 0-1,-106 0-15,17 0 16,-52 0-16,17 0 16,-17 0 15,-1 0-16,1 0-15,0 0 16,123 0 31,-88-17-31,0 17-16,70 0 15,-70 0-15,18-18 16,-36 18-16,35 0 15,-17 0-15,-17 0 0,-1 0 16,53 0 15,-70 0-15,35 0 0,-18 0-16,53 0 15,-53 0 1,-17 0-16,35 0 15,0 0 1,-36 0 0,1 0-1,0 0 1,17 0 15,-17 0-31,-1 0 16,1 0-16,0 0 31,-1 0-31,1 0 63,-1 0-63,1 0 15,17 0-15,1 0 16,-19 0-16,19 0 15,-19 0-15,1 0 16,0 0 0,-1 0-1</inkml:trace>
  <inkml:trace contextRef="#ctx0" brushRef="#br0" timeOffset="52518.09">11994 12171 0,'53'-18'63,"-17"18"-48,17 0-15,-1 0 16,-16 0-16,17 0 16,0 0-1,-18 0 1,0 0 15,-17 0-31,17 0 16,-17 0-16,-1 0 15,1 0 1,0 0 0,-1 0 30,1 0-46,0 0 16,-1 0-16,18 0 16,1 0-1,-19 0-15,19 0 16,-19 0 0,1 0-1,0 0 1</inkml:trace>
  <inkml:trace contextRef="#ctx0" brushRef="#br0" timeOffset="58041.7357">17762 6879 0,'0'35'125,"0"18"-125,0 0 0,0 0 16,0 0-16,0 18 16,0-54-1,0 1-15,0 0 16,0-1 15,0 1-15,0-1-1,0 19 1,36-19 0,-36 1-16,0 0 15,0-1 1,0 1 31,0 0-32,17-18 1,-17 17-16,18 19 16,-18-19 15,0 1-31,18-18 31,-1 0-15,1 0-16</inkml:trace>
  <inkml:trace contextRef="#ctx0" brushRef="#br0" timeOffset="58157.3627">17956 7532 0,'18'0'0,"17"0"16,1 0-16,-19 0 15,18 0-15,-17 0 16,17 0-16,18 0 0,-17 0 15,52 0 1,-35 17 0</inkml:trace>
  <inkml:trace contextRef="#ctx0" brushRef="#br0" timeOffset="58456.9645">18644 7585 0,'36'0'15,"-19"0"-15,1 0 16,17 0 0,36 0-1,-54 0 1,19 0-16,-19-18 16,19 18-16,-36-18 15,52 1 1,-34-1-1,17 1-15,-17-19 16,17 19 0,-35-1-16,36 0 15,-1 1 1,-18-1 0,1 0-16</inkml:trace>
  <inkml:trace contextRef="#ctx0" brushRef="#br0" timeOffset="59571.8176">19191 7355 0,'35'-35'15,"-17"17"1,0 1 0,-18-1-1,17 18 1,1 0 0,-18-17-1,0-1-15,0 0 16,0 1-1,0-1 1,0 0 15,0 1-15,-18-1 0,1 0-1,-1 18 1,-17-17-1,35-1-15,-18 18 16,-17-35 0,0-18-1,-1 35-15,-34-17 16,52 35-16,-35-35 16,-17 17-1,-19 1 1,72-1-16,-19 18 15,1-18-15,18 1 16,-19 17-16,-17-18 16,0 0-1,18 1 1,0-1 0,-18 18-16,18-18 15,35 1-15,-53-1 16,35 0 15,-17 18-15,0 0-1,17 0 1,0 0 0,1 0-16,-19 0 15,19 0 16,-1 0-15,0 0-16,1 0 31,-1 0-31,-17 0 16,17 18 0,-17-18-1,35 18-15,-18-18 16,1 0-16,-1 0 31,0 0-15,1 17-1,-1 1-15,1-18 16,17 18 0,-36-18-1,1 35 1,17-35-16,-17 18 15,17-1-15,1 1 16,-1-18 0,18 35-1,-17-35-15,-1 0 16</inkml:trace>
  <inkml:trace contextRef="#ctx0" brushRef="#br0" timeOffset="60931.2463">14146 12347 0,'36'0'47,"-1"0"-31,0-17-16,36 17 15,-1 0-15,19 0 16,-37 0 0,1 0-1,-35 0 1,0 0-16,-1 0 15,1 0 17,0 0-32,17 0 31,18-18-15,17 0-1,18 1 1,-35-1-16,36 18 15,-36 0-15,-1 0 16,1 0 0,-35 0-1,0 0-15,-1 0 16,1 0 0,0 0 15</inkml:trace>
  <inkml:trace contextRef="#ctx0" brushRef="#br0" timeOffset="60963.0013">15311 12259 0</inkml:trace>
  <inkml:trace contextRef="#ctx0" brushRef="#br0" timeOffset="70457.3936">18821 11095 0,'0'17'125,"0"19"-109,0-1-16,0 36 16,17-1-16,1 18 15,0-17-15,-18-18 0,17 0 16,1 17-1,0 18 1,-1-35 0,1 0-16,-1 0 15,1-17 1,-18-1 0,0-18-1,0 1 1,0 0-1,0-1 1,18-17 109,-1 0-125,1 0 0,35 0 16,35 0-1,-17 0-15,-1 0 16,18 0 0,-17 0-16,52-17 15,1-1 16,-18 0-31,-18 18 16,0-17-16,18-1 0,-18 18 16,18 0-1,-18 0 1,-35-17-16,0-1 16,0 18-16,0 0 0,0 0 15,53 0 1,35-35-1,-18 35 1,-88 0-16,36-18 16,-53 18-1,35 0 1,-18 0 0,-18 0-1,19 0-15,-19 0 16,1 0-16,0 0 31,-1 0-15,1 0-1,0 0 17,-1 0-17,1 0 1,0 0-1,-1-18 32,-17 1-31,0-1 0,0-17-16,18-36 15,-18-88 1,0 36-1,-35-89 1,17 89-16,-35 17 16,18-35-1,17 106-15,18-18 16,-18 17-16,1 19 0,17-18 16,-36-1-1,36 1 1,0 17-1,0 1 1,0-1 0,-17 18 93,-18 0-93,17 0-16,-53 0 15,1 0-15,-1 18 16,-140-1 0,52 1-1,88-18-15,-52 18 16,52-18-16,1 0 15,-54 35 1,-17-35 0,71 0-16,-19 0 15,54 0 1,17 0-16,-34 0 16,-37 0-1,72 0 1,-54 18-16,54-18 15,-1 0 1,-17 0 0,17 0-1,0 0 1,-17 0 0,17 0-1,-17 35 1,0-18-1,17-17-15,-35 18 16,36 0-16,-1-18 16,0 17-1,1 1 1,17 0-16,-36-18 16,19 17-1,-18 19-15,-36-1 16,-17 0 15,70-35-31,-17 18 16,17-18-1,1 0 1,-1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3:11.298"/>
    </inkml:context>
    <inkml:brush xml:id="br0">
      <inkml:brushProperty name="width" value="0.05292" units="cm"/>
      <inkml:brushProperty name="height" value="0.05292" units="cm"/>
      <inkml:brushProperty name="color" value="#FF0000"/>
    </inkml:brush>
  </inkml:definitions>
  <inkml:trace contextRef="#ctx0" brushRef="#br0">9842 12629 0</inkml:trace>
  <inkml:trace contextRef="#ctx0" brushRef="#br0" timeOffset="1391.7688">9842 12629 0,'18'0'47,"0"18"-47,35 0 16,0-1 0,52 1-1,-69 0-15,52-1 16,-35-17-16,-18 18 15,89 0 1,-19-1 0,-34 1-16,35-1 15,-89-17 1,36 0-16,53 0 31,18 0-15,-71 0-16,88 0 15,-71 0-15,71 0 32,-52 0-17,-54 0-15,18 0 16,-36 0-16,19 0 16,52 0-1,-18 0 1,72 0-1,-72 0 1,1 0 0,17 0-1,18 0 1,-71 0 0,88 0-16,-70-17 15,-17 17 1,87 0-1,-35 0 1,-35-18-16,35 1 16,-35 17-16,0 0 15,35 0 1,1 0 0,-19-18-16,36 0 15,-88 1-15,35 17 16,52-36-1,-34 19 1,52-1 0,-34-17-1,-19 35 1,1-18 0,17-17 15,-35 17-16,0 18 1,-18-17 0,0 17-1,-17 0-15,17 0 16,0 0-16,-17 0 16,17 0-1,1 0 1,-19 0-16,1 0 15,0 0 1,-1 0 15,1 0 16,0 0-31,17 0-1,-18-18 1,36 0 0,-17 18-1,-19 0 1,19 0 0,-19 0-1,1 0 126</inkml:trace>
  <inkml:trace contextRef="#ctx0" brushRef="#br0" timeOffset="3722.468">15399 10989 0,'35'0'62,"0"0"-62,18 18 16,441 105 31,-176-88 0,-248-35-47,212 0 47,-229 0-47,141 0 47,89-17 15,-213-1-46,-17 18-1,35-18 1,-17 1 0,-18 17-16,17-35 15,-17 35-15,0-18 16,35 18-1,18 0 1,-71 0-16,89 0 16,-71-18-1,17 1-15,124 17 16,-35-18 0,-106 0-1,88 18 1,-88 0-16,0 0 15,35 0 1,0 0 0,53 0-1,-52 0 1,16 0 0,-34 0-1,17 0 1,-52 0-1,-1 0 1,-18 0 0,1 0-1,0 0-15,70-35 16,-53 35 0,18 0-16,53 0 31,17 0-16,-87 0-15,87 0 16,-35 0-16,1 0 16,87 0-1,0 0 1,54 0 0,-125 0-1,-16 0 1,-36 0-1,-18 0-15,0 0 16,-17 0 0,-1 0-1,1 0 1,0 0 15,17 0-15,18 0 15,-35 0-15,-1 0-16,1 0 15,-1 0 1</inkml:trace>
  <inkml:trace contextRef="#ctx0" brushRef="#br0" timeOffset="3751.29">21519 10936 0</inkml:trace>
  <inkml:trace contextRef="#ctx0" brushRef="#br0" timeOffset="7776.5941">16792 10072 0,'-17'35'46,"-1"18"-30,18-35-16,-18 35 16,1-18-1,-1-18 1,18 1 0,-18 17 15,1 71-16,17-18 1,0 18 0,0-70-1,0-19 1,0 1 0,0 35-1,0-36-15,0 19 16,0-19-16,0 1 15,0 0 1,0-1 0,0 18-1,0-17 1,0 17 0,17-17 15,-17 17-16,18-35 1,0 18 0,17 17-1,35-17 1,-34-1 0,-1 1-1,0 0 1,36-18-1,-36 0-15,89 17 16,-89 1 0,18-18-16,88 0 15,-18 35 1,-52-35-16,35 0 16,-36 18-1,-17-18-15,88 18 31,142 35 1,-142-53-17,-18 0 1,36 0 0,53-36-1,-89 1 1,36 17-1,0 1 1,52-19 0,-87 19-1,34-1 1,-16 18 0,-37-35-1,-52 35 1,71 0-1,-54 0-15,1-18 16,-1 18-16</inkml:trace>
  <inkml:trace contextRef="#ctx0" brushRef="#br0" timeOffset="9537.8843">20443 11077 0,'18'0'16,"35"0"-16,0-17 15,159-1 17,-107-17-17,19-18 1,17 35-1,-53 18 1,-35 0 0,18 0-1,17 0 1,-35 0 0,-36 0-1,36 0 16,-35 0-15,0 0 0,-1 0-1,1-18 1,0 1 0,-1-1-1,1 1 1,17-19-1,0-34 1,1 52-16,-19-52 16,19 52-1,-19-17-15,1-36 16,-1 36 0,19 17-1,-1-35 1,-35 18-16,18 17 15,-1 1 1,-17-1 0,0 0-1,0 1 1,0-1 0,0-17-1,-17 35-15,17-18 16,-18 1-1,0 17-15,-52-36 16,-18 1 0,52 17-16,-17 18 15,18-17-15,18 17 16,-36 0-16,-53-36 16,-35 1 15,-71-35-16,89 52-15,-19-17 16,72 17-16,-54-17 31,1 17-15,35 0-16,-71 1 16,71-1-16,17 18 15,-105-17 1,17 17-1,-105 0 1,17 0 0,35 0-1,106 0 1,18 0 0,35 0-1,18 0 32,-18 0-31,35 0-1,-52 17 1,-1 1 0,-17-1-1,35 1-15,0-18 16,18 0-16,-1 0 15,-34 0 1,-1 0 0,18 0-16,-17 0 15,17 0 1,35 0-16,-52 0 16,17 0-1,35 0 1,-52 0-1,52 0-15,-35 0 16,0 0 0,0 0-1,0 0 1,36 0 0,-1 0-1,0 0 1,1 0-1,-1 18 1,0-18 0,1 0-1,-1 0 1,1 0-16,-1 17 16,-17-17-1,-1 0-15,-17 0 31,1 0-15,-1 0 0,35 0-1,0 0 1</inkml:trace>
  <inkml:trace contextRef="#ctx0" brushRef="#br0" timeOffset="13000.9075">15681 11465 0,'-53'0'32,"35"0"-32,-17 0 15,0 0-15,-18 18 16,35-18-16,1 18 15,-54-1 1,36-17 0,17 0-16,-17 18 15,17-18 1,-17 17-16,-18 1 16,18 0-1,0-18 16,17 0-15,0 0 0,18 17 46,0 19-46,0-1-16,0 0 15,0 53 1,18 1 0,0-19-1,-18-17 1,35 71 0,-18-36-1,1-18 1,-18 1-1,0-1 1,0-34 0,0-19 15,0 1-15,0 17 15,0-17-16,0 0 1,0-1 0,0 1-16,0-1 15,0 1 1,18-18 0,-1 18-1,1 17-15,35-17 16,-18-1-16,-17-17 15,17 36 1,-17-36 0,17 0-16,18 0 15,0 0 1,0 0-16,0 0 16,-36 0-1,19 0 1,-19 0 15,1 0-31,0 0 31,-1 0-15,1 0 0,17 0 15,-17 0-16,-1 0-15,1 0 32,0 0-17,-1 0 17,1 0 14,17-18 1,124-88 16,-71 71-16,-70 17 46,-18 1-46,17-213 0,-17 89 16,0 71-16,-17-1-32,-1-17 1,0 35-1,18 18 1,0 17 15,0 0-31,0 1 16,-17-19 15,-1 1-31,1 0 31,17 17-15,0 1 0,0-19-1,-36-17 1,36 36 0,0-1-1,0 0 16,-17 1 32,17-1-47,-18 18-1,0 0-15,1 0 16,-1 0-1,0 0 1,1 0 15,-1 0-15,1-17 0,-1-1-1,0 18 1,1 0-16,-1-18 15,0 18 1,1-17 0,-1 17-16,0 0 15,1 0 1,-1 0-16,-17 0 16,17 0-1,1 0 16,-1 0-15,0 0 0,1 0 15,-19 0-15,19 0-1</inkml:trace>
  <inkml:trace contextRef="#ctx0" brushRef="#br0" timeOffset="37593.4482">8608 11130 0,'17'18'16,"1"-18"0,194 70 15,-106-52-16,35 0 1,53 17 0,-141-35-16,194 35 15,-159-35 1,0 0-16,159 35 16,0-17-1,-124 17 1,124-17-16,-123-18 15,-1 0-15,106 0 32,18 0-17,-176 0-15,17 0 16,36 18-16,-36-18 16,53 0-1</inkml:trace>
  <inkml:trace contextRef="#ctx0" brushRef="#br0" timeOffset="37628.6623">11994 11465 0,'71'0'15</inkml:trace>
  <inkml:trace contextRef="#ctx0" brushRef="#br0" timeOffset="37634.2769">12065 11465 0,'71'0'0</inkml:trace>
  <inkml:trace contextRef="#ctx0" brushRef="#br0" timeOffset="37693.2541">12312 11465 0,'53'0'15</inkml:trace>
  <inkml:trace contextRef="#ctx0" brushRef="#br0" timeOffset="37704.6637">12365 11465 0,'35'0'16</inkml:trace>
  <inkml:trace contextRef="#ctx0" brushRef="#br0" timeOffset="37722.5163">12435 11465 0,'18'0'15,"17"0"-15</inkml:trace>
  <inkml:trace contextRef="#ctx0" brushRef="#br0" timeOffset="37740.3721">12524 11465 0,'17'0'0</inkml:trace>
  <inkml:trace contextRef="#ctx0" brushRef="#br0" timeOffset="37761.2036">12577 11465 0,'-53'0'16,"123"0"-16</inkml:trace>
  <inkml:trace contextRef="#ctx0" brushRef="#br0" timeOffset="37934.505">12594 11465 0,'177'-17'31,"-371"34"-31,458-52 0,-105 0 32,-106 17-32,-18 18 0,36-18 15,17 1 1,18-18-1,-36 17 1,36 18 0,-88-18-16,87 1 15,-69-1 1</inkml:trace>
  <inkml:trace contextRef="#ctx0" brushRef="#br0" timeOffset="38106.5469">13705 11236 0,'36'0'0,"-1"0"15,-106 0-15,160 0 0,-72 0 16,36-18-1,-18 18 1,18-17 15,0 17-15,-17 0 0,-1 0-1,-18 0-15</inkml:trace>
  <inkml:trace contextRef="#ctx0" brushRef="#br0" timeOffset="38499.3253">14111 11201 0,'35'0'32,"-17"0"-17,0 0-15,35 0 32,-36 0-17,1 0 1,-1 0-1,36 0 17,-17 0-17,-19 0 1,19 0-16,-19 0 16,1 0-1,0 0 1,-1 0-1</inkml:trace>
  <inkml:trace contextRef="#ctx0" brushRef="#br0" timeOffset="38548.9583">14499 11201 0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5:13.108"/>
    </inkml:context>
    <inkml:brush xml:id="br0">
      <inkml:brushProperty name="width" value="0.05292" units="cm"/>
      <inkml:brushProperty name="height" value="0.05292" units="cm"/>
      <inkml:brushProperty name="color" value="#FF0000"/>
    </inkml:brush>
  </inkml:definitions>
  <inkml:trace contextRef="#ctx0" brushRef="#br0">19315 6438 0,'70'0'125,"18"0"-109,36 0-16,-18 18 15,52-1 1,1 1 0,-71-18-1,-17 0-15,-18 0 16,-18 0-16,0 0 15,54 0 1,-19 0 0,1 0-1,-18 0-15,17-18 16,-35 18 0,1-17-16,34 17 15,1 0 1,-18 0-16,17 0 15,1 0 1,-1 0-16,36 0 31,0 0-15,-53 0-16,70 0 16,-105 17-16,35-17 15,18 0 1,34 0-1,-87 0-15,88 0 16,-89 0-16,19 18 16,17 0-1,0-18 1,-18 0-16,-17 0 16,17 0-1,-18 0-15,19 0 16,-19 0-1,19 0 1,-19 0 0,1 0 15</inkml:trace>
  <inkml:trace contextRef="#ctx0" brushRef="#br0" timeOffset="17484.3313">12788 7461 0,'18'0'63,"-1"0"-48,36 0-15,0 0 16,35 0-16,71 0 15,123 0 1,54 0 0,-178 0-16,-34 18 15,-18-18-15,-36 18 16,1-1-16,70 1 16,-71-1-1,1-17 1,-36 18-16,36-18 15,-18 0 1,-36 0-16,54 0 16,-18 0 15,-36 0-31,54 0 16,-53 0-16,35 0 15,17 0 1,71 0-1,106-18 1,-106-17 0,-35 18-1,35-19 1,0 19 0,-70-1-16,52 0 15,-34 1 1,-19 17-16,71-18 15,-53 18 1,-35 0-16,18 0 16,-53 0-1,-1 0 1,1 0 0,17 0-1,-17 0-15,17 0 16,-17 0-16,-1 0 15,19 0 1,-19 0 0,-17-18-16,106 18 203,70-17-188,689-36 17,-654 53-17,-87 0 1,-54 0-16,19 0 16,-36 17-1,-1 1-15,54-18 16,-17 35-1,-72-35-15,18 0 16,-17 0 0,0 0-1,-1 0 1,1 0 0,0 0-1,-1 0 1,19 0-1,-1 0 1,-18 0-16,54 0 16,-36 0-16,1 0 15,16-17 1,1 17 0,-35 0-1,35 0 1,0 0-1,17 0 1,-34 0 15,-19 0-31,1 0 16,0 0-16,-1 0 16,1 0-1</inkml:trace>
  <inkml:trace contextRef="#ctx0" brushRef="#br0" timeOffset="70141.9261">22260 5327 0,'18'0'47,"17"0"-47,0 0 16,-17 0-16,53 0 15,87 0 1,-69 0-1,52 0 1,-71 0 0,54 0 15,-54 0-15,18 0-1,-70 0-15,0 0 16,-1 0-16,1 0 15,0 0 1,-1 0 0,19 0-1,-19 0 1,1 0 0,0 0-1,-1 0 1,1 0-1</inkml:trace>
  <inkml:trace contextRef="#ctx0" brushRef="#br0" timeOffset="70161.7498">23407 5327 0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9:18.888"/>
    </inkml:context>
    <inkml:brush xml:id="br0">
      <inkml:brushProperty name="width" value="0.05292" units="cm"/>
      <inkml:brushProperty name="height" value="0.05292" units="cm"/>
      <inkml:brushProperty name="color" value="#FF0000"/>
    </inkml:brush>
  </inkml:definitions>
  <inkml:trace contextRef="#ctx0" brushRef="#br0">20902 8872 0,'53'0'156,"0"-17"-156,0 17 16,0 0-16,53 0 31,-71 0-31,0 0 16,0 0-16,-17 0 31,0 0-15,-1 0-1,1 0 17,0 0 15,17 0-16,-17 0-16,-1 0 1,1 0 0</inkml:trace>
  <inkml:trace contextRef="#ctx0" brushRef="#br0" timeOffset="2106.5612">24395 8731 0,'35'0'63,"-18"0"-63,36 0 15,0 0-15,0 0 32,-35 0-32,35 0 15,-36 0 1,1 0 0,0 0-1,-1 0 16,1 0 32,35 0-63,17 0 16,-34 0-16,122 18 31,-122-18-31,-1 0 15,0 0 1,-17 0-16,0 0 31,-1 0-15,1 0 78</inkml:trace>
  <inkml:trace contextRef="#ctx0" brushRef="#br0" timeOffset="5838.1785">22490 11606 0,'17'0'140,"1"0"-124,-1 0-1,36 0 1,0 0 0,-17 0-1,-1 0-15,18 0 16,-18 0 0,-17 0-16,70 0 15,-18 0 1,-34 0-1,70 0 1,-54 0-16,-34 0 16,35 0-1,0 0 1,0 0 0,-18 0-1,-17 0 1,17 0-1,-17 0-15,17 0 16,-17 0 15,-1 0-15</inkml:trace>
  <inkml:trace contextRef="#ctx0" brushRef="#br0" timeOffset="8300.7662">22013 6809 0,'-35'105'0,"-18"-34"0,-17 52 16,-54 54-1,89-89-15</inkml:trace>
  <inkml:trace contextRef="#ctx0" brushRef="#br0" timeOffset="8330.3856">21643 7461 0,'-18'36'0,"1"-1"15</inkml:trace>
  <inkml:trace contextRef="#ctx0" brushRef="#br0" timeOffset="8494.315">21608 7532 0,'-36'35'16,"36"-17"0,-17-18-1,17 17-15,-18 1 16</inkml:trace>
  <inkml:trace contextRef="#ctx0" brushRef="#br0" timeOffset="8514.1533">21537 7620 0</inkml:trace>
  <inkml:trace contextRef="#ctx0" brushRef="#br0" timeOffset="13116.8676">19897 7355 0,'88'18'31,"-71"0"-31,54-1 15,-18 19-15,70 34 16,-70-35 0,-17 1-16,87 17 15,-17 17 1,-53-52-16,-36-1 16,19 19-1,-19-36-15,-17 17 0,18-17 16,0 18-16,-1 0 15,1-18 17,0 0-17,-18 17 48,0 1-32</inkml:trace>
  <inkml:trace contextRef="#ctx0" brushRef="#br0" timeOffset="14309.3581">25418 7108 0,'0'18'94,"-18"-18"-94,18 18 16</inkml:trace>
  <inkml:trace contextRef="#ctx0" brushRef="#br0" timeOffset="14807.241">25259 7461 0</inkml:trace>
  <inkml:trace contextRef="#ctx0" brushRef="#br0" timeOffset="29292.0448">18574 8925 0,'17'0'94,"1"0"-94,53 0 15,-1 0-15,71 0 16,-70-17-1,52-1-15,-87 18 16,16-18-16,72 18 31,-18-35-15,-36 35-16,19 0 16,-19 0-16,-35 0 15,54 0 1,-1 18-1,-53-1-15,71 1 16,-89 0-16,19-1 16,17-17-1,17 0 1,-17 18 0,-35-18-16,52 0 15,-52 0 1,35 0-16,53 35 15,52-17 17,-34-1-32,35 1 15,-89 0-15,-17-18 16,35 35 0,-35-35-1,-17 0 1,-19 0-1,1 0 1,52 0 0,1 0-16,52-18 15,-52 1 1,-18-1-16,35 0 16,0 1-1,-52 17-15,52-18 16,-35 1-1,-18-1-15,106 18 16,-53-35 15,71 17-15,-53 18 0,-18-18-1,0 18 1,0 0-1,-52 0-15,87 0 16,-52 0-16,-36 0 16,88 0-1,1 0 1,-71 0-16,35 0 16,-53 18-1,1-18-15,17 18 16,-18-18-1,-18 0 1,1 0-16,17 0 16,-17 0-1,0 0 1,17 0 0,-17 0-16,17 0 218,-18 0-202,36 17-16,0-17 16,0 36-1,0-36 1,-18 0-16,1 0 15,-1 0-15,0 0 16,-17 0 0,17 0-1,-17 0 1,-1 0 15,1 0-31,0 0 16,35 0-1,35 0 1,-35 0 0,-18 0 15,-17 0-31,-1 0 16,1 0-1,0 0 1,-1 0 93,1 0-109,0 0 16,-1 0-1,1 0 1</inkml:trace>
  <inkml:trace contextRef="#ctx0" brushRef="#br0" timeOffset="30244.1896">24677 8784 0,'0'35'140,"17"1"-140,-17-19 16,0 19-16,0-19 16,18 19-16,0-19 15,-18 18 1,0-17-16,0 17 15,0-17 1,0 0 15,0-1-31,0 1 16,0 0 0,0-1 62</inkml:trace>
  <inkml:trace contextRef="#ctx0" brushRef="#br0" timeOffset="43334.3642">18186 6332 0,'35'-17'31,"0"-1"-15,1 18-16,16 0 15,1 0 1,53 0 0,-53 0-16,53 0 15,-53 0-15,17 0 16,72 18 0,-72-18-1,-17 0-15,0 0 16,-18 0-1,-17 17-15,52-17 16,-17 18 0,-35-18-1,52 0 1,-52 0-16,17 0 16,18 18-1,-17-18 1,-19 0-16,19 0 15,-19 0-15,18 0 16,18 0 0,0 0-1,35 0 1,-35 0 0,-17 0-1,-1 0 1,-17 0-1,34 0 1,1 0 0,18 0 15,-18 0-15,-35 0-16,34 0 15,-34 0-15,0 0 16,17 0-1,18 0 1,-18 0-16,18 17 16,-18-17-16,1 18 15,-19-18 1,19 0 0,-19 0-16,1 0 15,-1 0 16,1 0-31</inkml:trace>
  <inkml:trace contextRef="#ctx0" brushRef="#br0" timeOffset="43529.2911">20655 6403 0,'18'0'31,"17"0"0,-17 0-15,-1 0 62,19 0-78,-1 0 16,-17 0-1</inkml:trace>
  <inkml:trace contextRef="#ctx0" brushRef="#br0" timeOffset="43803.5595">20832 6403 0,'35'0'0,"-35"18"16,35-18-16,18 0 31,-35 0-15,-1 0 31</inkml:trace>
  <inkml:trace contextRef="#ctx0" brushRef="#br0" timeOffset="44986.3374">21096 5891 0,'0'18'32,"0"0"-17,0-1 16,0 1-31,0 88 47,0 247 16,0-318-63,0 35 47,0-52-47,0 17 93</inkml:trace>
  <inkml:trace contextRef="#ctx0" brushRef="#br0" timeOffset="46862.603">18168 6191 0,'18'53'109,"-1"18"-93,1-18-16,17 35 0,1 0 15,-36 53 1,17-70-1,-17-18 1,0-36 0,0 1-1,0 0 1</inkml:trace>
  <inkml:trace contextRef="#ctx0" brushRef="#br0" timeOffset="73083.8031">22013 11007 0,'18'0'78,"0"0"-62,-1 0-1,1 0-15,35 0 0,53 0 16,35 0-1,-18 0 17,18 0-17,-70 0-15,17 0 16,-70 0-16,17-18 16,36 18-1,-19-18 1,1 18-1,-35 0 1,0 0 0,-1 0-1,19 0 1,34 0 0,-17 0-1,-35 0 1,17 0-1,-17 0 17,-1 0-17,1 0 1,17 0 15,0 0-15,-17 0 15,0 0-31,17 18 16,0-18-1,-17 0 1,0 0 0,-1 0 30,1 18-30,-1-18 0,-17 17-1,18 1 1,-18 0 0,0-1-1,0 1 1,0-1 15,0 1-31,0 0 63,0-1-48,0 1-15,0 17 16,0-17 15,0 0-15,0-1-1,0 1 1,0 0 0,0-1 30,0 1-14,0-1-32,-18 1 31,18 0-15,0-1-16,-17 1 15,17 0 1,0-1-16,0 1 31,0 0-15,-18-18 421,1 17-421,17 1-16,-18-18 15,18 17-15,-18-17 16,1 0 0,-1 0-1,0 0 1,1 0 0,-1 0-1,0 0 1,-17 0-1,18 0 1,-19 0-16,1 0 16,17 0-1,1 0-15,-1 0 16,0 0 0,1 0-1,-1 0 1,-70 36 15,35-1-15,-123 0-1,105 1-15,1-1 16,34-35-16,36 17 16,-53-17-1,36 0 1,-1 0-1,0 0 1,1 0 31,-1 0 15,0 0-15,-17 0 0,18 0-47,-36 0 16,17-17-16,-17-1 15,1 1 1,16-1-16,19 0 16,-19 18-16,19-17 31,17-1-31,-36 18 16,1-18-1,35-17 1,-35 35-1,35-18 17,-18 1-32,18-1 62,0 1-31,0-1 16,0 0-31,0-52 31,0 17 15,0 35-62,0 1 47,0-1 0,0 0 0,0-35 0,0 36 15,0-1 157,0 0-203,0 1-16,0-1 15,0 0 1,0 1 0</inkml:trace>
  <inkml:trace contextRef="#ctx0" brushRef="#br0" timeOffset="74862.4457">22066 11112 0,'18'0'94,"0"0"-78,-1 0-16,18 0 15,54 0 1,16 0 0,-52 0-1,-35 0 1,17 0-16,-17 0 15,17 0-15,-17 0 16,88 0 0,-36 0-1,1 0 1,-36 0-16,-17 0 16,17 0-1,-17 0 1,17 0-1,-17 0 1,34-17 0,1-18-1,36 17 17,-72 18-32,1 0 15,-1 0 1,1 0 15,0 0 0,-1 0-15,72-35 0,-54 35-16,53 0 15,-70 0 1,17 0-16,0 0 15,1 0 17,-19 0-17,1 0 1,-1 0 0,1 0 77,0 0-93,-1 0 16,1 0 0,0 0 15,-1 0-31</inkml:trace>
  <inkml:trace contextRef="#ctx0" brushRef="#br0" timeOffset="107131.3053">24589 8114 0,'-18'0'110,"-17"0"-110,17 0 15,-35 35-15,18-17 16,-18 17-1,0-17 1,35-18 0,1 0-16,-1 0 15,0 0 1,1 0 0,-18 0 15,17 0-16,18 17 79,0 19-78,-18-19-16,18 19 15,-17-1 1,17 18-16,-18 53 16,0-36-16,18-35 15,-17 107 1,17-54 0,0-53-16,0-17 15,0-1 1,0 1-16,0 0 109,17-18-109,-17 17 16,36-17-16,-19 0 15,19 0 1,16 0 0,-16 0-16,17 0 15,0 0-15,-36 0 16,18 0 0,1 0-1,-19 0-15,1 0 31,0 0-31,-1-17 16,19 17 0,17-36 15,-18 36-31,18-17 16,-18-1-16,-17 18 15,17-18 1,-17 18-1,-1 0-15,18-35 16,-17 35-16,17-18 16,18 18-1,18-17 1,-54-1-16,54 1 16,-53-1-1,-1 0-15,19 18 16,-1-17 15,-35-1 63,0-17-79,0 17 1,0 0-16,0-52 16,-18-18-1,-35-36 1,18 54 0,17 52-16,18 0 15,-17 1 1,17-1-16,-18 18 15,18-18 1,0 1 0,-18 17 109,1 0-110,-1 0 1,1 0 0,-1 0-16,-17 17 15,-18-17 1,17 36-1,1-36-15,18 0 16,-1 0 0,0 0-16,1 0 15,-1 0 17,0 0-17,-17 0 1,0 0-1,17 0 1,1 0-16,-1 0 16,0 0-1,1 0 79</inkml:trace>
  <inkml:trace contextRef="#ctx0" brushRef="#br0" timeOffset="124275.9432">21184 8096 0,'-35'0'47,"17"0"-31,1 0-16,-19 18 15,19-18-15,-54 18 16,1-1 0,-1 1-1,54-1 1,-1-17-16,0 0 31,1 0-31,-1 0 16,0 0 15,1 0 78,17 36-93,0-19-16,0 1 16,0 35-16,17 106 31,-17-142-16,18 19-15,0 16 16,-18-16-16,17-19 31,-17 19-31,0-19 16,0 19-16,36-19 31,-36 1-31,0 0 16,0-1-1,0 1 1,0-1 93,17-17-93,1 18-16,-1-18 16,19 0-16,34 18 15,-34-18 1,34 0-16,-35 0 16,18 0-1,0 0 1,18 0-1,-36 0-15,18 0 16,-35 0-16,17 0 16,0 0-1,18 0 1,-18 0 0,-17 0-1,0 0 1,-1 0-1,1 0 48,0 0-32,-1 0-15,1 0-16,-1 0 15,-17-18 1,36 18 0,-36-18-16,17 1 15,-17-1-15,18 18 16,0-17 0,-1-1-1,-17 0 1,0-17 15,0 0-31,0-89 16,-17 89-16,-1-36 31,0 36-31,1 35 0,-1-53 31,0 36-15,1-1-16,-1 0 15,1 1 1,-1 17 0,18-18-1,-18 18 17,-17-18-17,17 1 1,-17-1-1,17 0-15,-34-17 16,16 35 0,36-17-16,-53-1 15,18 0 1,17 18 15,1 0-15,-1 0-1,-35 0 1,18 0 0,0 0-1,17 0 1,0 0 0,1 0-1,-1 0 1</inkml:trace>
  <inkml:trace contextRef="#ctx0" brushRef="#br0" timeOffset="144359.2362">22313 12700 0,'35'0'78,"1"0"-78,-19 0 16,54 0-16,17 0 15,0 0 1,-70 0 0,17 0-1,-17 0-15,0 0 16,-1 0-1,1 0 1,-1 0 0,1 0-1,17 0 1,54-35 0,-54 35-16,53-18 15,-53 18-15,-17 0 16,17 0-1,-17 0 1,17 0 0,-17 0 15,-1 0-15,1 0-1,17 0 1,-17 0-16,35 0 15,-35 0-15,17 0 16,-18 0 0,1 0-16,0 0 15,-1 0 1,1 0 0,17 0-1,-17 0 1,17 0-1</inkml:trace>
  <inkml:trace contextRef="#ctx0" brushRef="#br0" timeOffset="154255.0221">22225 13988 0,'18'0'125,"-1"0"-109,1 0-16,17 0 15,36 0 1,-18 0-16,0 0 16,-18 0-16,0 0 15,36 0 1,17 0-1,-53 0-15,53 0 16,-70-18 0,17 18-16,18-18 15,18 18 1,-54-17 0,54-1-1,-53 0-15,17 1 16,0 17-1,18 0 1,18-18 0,-36 18-1,-17 0 1,-1 0 0,1 0-1,17 0 1,-17 0-1,-1 0 1,1 0 0,17 0-1,1 0 1,-1 0 0,0 0 15,-17 0-31,17 0 15,-17 0 1,-1 0 0</inkml:trace>
  <inkml:trace contextRef="#ctx0" brushRef="#br0" timeOffset="159270.6958">27058 13882 0,'18'0'203,"17"0"-187,-17 0-16,-1 0 16,1 0-16,35 0 15,-18 0 1,18 0 0,-18 0-1,1 0 1,-1 0-16,-18 0 15,19 0 1,17 0 0,-18 0-16,35 0 15,-17 0-15,-35 0 16,88 0 0,-53 0-1,-36 0-15,36 0 16,-35 0-1,0 0 1,-1 0 0,19 0-1,-1 0 1,0 0 0,18 0 15,-35 0-31,17 0 15,-17 0-15,-1 0 16,1 0 0,-1 0-1,1 0 1,0 0 15</inkml:trace>
  <inkml:trace contextRef="#ctx0" brushRef="#br0" timeOffset="186292.32">22331 14817 0,'17'0'94,"1"0"-79,0 0 1,-1 17-16,19-17 16,-19 18-1,19 0 1,-19-1-1,18-17-15,1 18 16,52-1 0,35 19-1,-17-19 1,0-17 0,-35 0-1,34 0 1,-87 0-16,35 0 15,-18 0-15,1 0 16,17 0 0,17 0-1,-35 0-15,1-17 16,-1 17 0,-17 0-1,-1 0 1,1 0 93</inkml:trace>
  <inkml:trace contextRef="#ctx0" brushRef="#br0" timeOffset="211833.4952">22119 13176 0,'0'18'47,"0"17"-47,0 0 15,0 36-15,-17-36 16,-1 89-1,0-54-15,18 36 16,0-53 0,0-35-16,0 35 15,0-18 1,0 0 0,0-17-16,0-1 15,0 19 16,0-1-15,0 0 0,0 18-1,0-35 1,0-1 0,0 1-1,0-71 298,0 0-298,0 0-15,0 0 16,0-17 0,0 17-1,0 35 1,0 1-1,0-1 1,0-17 0,-17 17-1,-1-35 1,0 18 0,18 17-16,-17 1 15,17-1 16,0 0-15,0 1 0,0-36-1,0-18 1,0 36 0,0 0-1,0 17 1,0 0-1,0 1 1,0-1 47,0 1-32,0-1-16,17-17 17,-17-1-17,0 19 1,0-1 0,0 0-1,18 18 48,17 0-48,-17-17-15,0 17 16,34-18 0,37 0-1,-54 18 1,0 0-1,-17 0 1,-1 0-16,36 0 16,-17 0-16,-1 0 15,71 0 1,0 0 0,-89 0-16,19 0 15,-19 0 1,1 0-1,-1 0 1,54 0 0,-18 0-1,17 0 1,-17 0 0,0 0-1,-17 0-15,16 0 16,-34 0-16,17 0 15,18 0 1,0 0 0,35 0-1,-35 0 1,-35 0 15,0 0-31,-1 0 31,1 0 48,0 0-79,-1 18 15,1 0 1,-1 17-16,1-17 15,-18-1-15,35 1 16,-35 0-16,0-1 16,18 1-1,17 52 1,1 19 0,-19 16-1,-17 1 1,0-70 15,0-19-31,0 1 16,0-1-16,0 1 15,0 0 1,0-1 15,0 1-15,0 0-1,0-1 17,0 1-1,0 0-15,-17-1-16,-1 19 15,18-19 1,-18 18-16,1-35 15,17 18 1,-36 0 0,19-1-1,-19-17-15,19 36 16,-18-36-16,-1 0 16,-34 17-1,-1-17 1,36 0-16,17 0 15,-17 0-15,17 0 32,1 0-32,-1 0 15,0 0-15,-35 0 16,18 0 0,18 0-16,-54 0 15,18 0 1,35 0-1,-17 0 1,18 0-16,-19 0 31,19 0-15,-72 36 0,1-1-1,35-18 1,18-17-1,17 0 1,1 0 0,-54 18-1,18 0 1,18-18 0,17 0-16,1 0 15,-1 0 1,0 0-16,1 0 15,-1 0 17,1 0-17,-1 0 110,0 0-125,1 0 16,-1 0 0,-17 0-1,35-36 1,-18 19-1,0 17-15,1-35 32,-1 17-17,1 18 1,17-18 0</inkml:trace>
  <inkml:trace contextRef="#ctx0" brushRef="#br0" timeOffset="309651.0714">21149 8784 0,'18'-17'78,"-1"17"-62,1-18-1,0 0-15,-1 18 0,1 0 31,-1 0-15,1 0 15,0 0-15,-1 0 0,1 0-1,0 0 1,-1 0 31,1 0-32,0-17-15,17 17 16,18-36 0,-36 36-16,19 0 15,-19 0 1,1 0-1</inkml:trace>
  <inkml:trace contextRef="#ctx0" brushRef="#br0" timeOffset="318773.3362">22172 14482 0,'0'-18'125,"35"18"-125,36-18 0,-1 1 15,54-19 1,-1 1 0,-52 17-1,-53 18-15,17 0 16,-17 0 15,-1 0-31,1 0 31,-1 0-15,1 0 0,35 0-1,0 0 1,17 0-1,1 0 1,-53 0 0,-1 0-1,1 0 1,0 0 0,-1 0-1,36 0 1,18 0-1,-54 0-15,36 0 16,-17 0 0,-19 0 15,1 0-15,-1 0-1,-17 18 220,0 0-235,0-1 93,0 19-77,0-19-16,0 19 16,0-19-16,0 18 15,0 1-15</inkml:trace>
  <inkml:trace contextRef="#ctx0" brushRef="#br0" timeOffset="318918.1657">23424 14570 0,'0'17'15,"0"1"-15,0 0 0,0-1 32,0 1-17,0 17 48,18-17-48</inkml:trace>
  <inkml:trace contextRef="#ctx0" brushRef="#br0" timeOffset="319290.1649">23442 14711 0,'0'17'0,"0"1"16,0 0-1,0-1 110,0 1-78,18 0-47,-1 17 16,-17-17-16,0-1 15,0 18 1,0-17 0,0 0-1</inkml:trace>
  <inkml:trace contextRef="#ctx0" brushRef="#br0" timeOffset="332155.094">17815 3969 0,'0'17'78,"0"1"-62,18 17-16,-18 106 31,0-35-15,0-88-1,0 35-15,0 0 16,0-18 0,0 18-1,0 17 1,0-52-1,0 0 1,0-1 47,0 1-48,0 0 1,0-1-1,0 1 1</inkml:trace>
  <inkml:trace contextRef="#ctx0" brushRef="#br0" timeOffset="332942.1724">17851 4233 0</inkml:trace>
  <inkml:trace contextRef="#ctx0" brushRef="#br0" timeOffset="334430.0906">17851 4233 0,'194'0'125,"176"0"-78,-17 0 15,-300 0-62,229 0 47,-247 0-47,18 0 0,123 0 47,177-53 0,-229 36-32,34-19 17,-69 36-17,34-35 1,-17 35-1,0-17 1,-53 17-16,53-18 16,-71 18-16,18 0 15,35 0 1,18 0 0,-89 0-16,107 0 15,-89 0 1,18 0-16,53 0 15,17 0 1,-70 0-16,53-18 16,-71 18-1,1 0-15,52-17 16,-18 17 15,-52 0-31,70 0 16,-70-18-16,17 18 15,53 0 1,1 0 0,52 0-1,-53 0 1,-18 0 0,54 0-1,35 0 1,-71 0-1,0 0 1,0 0 0,-17 0-1,-18 0 1,35 0 0,-35 0-16,-36 0 15,89 0 1,-53 0-1,-35 0-15,70 0 16,-53 0-16,1 0 16,34 0-1,-17 0 1,-35 0-16,-1 0 16,1 0-1,0 0-15,-1 0 16,54 0-1,-54 0-15,54 35 16,-53-35 0,17 18-16,18 0 15,-18-18 17,-17 17-32,35 1 15,-36-1-15,1-17 16,17 18-1,-17-18 1,0 0 0,-1 0-1</inkml:trace>
  <inkml:trace contextRef="#ctx0" brushRef="#br0" timeOffset="335308.2562">24201 3616 0,'0'18'110,"0"-1"-110,0 1 15,0 35-15,0 0 16,0 88-1,0-18 1,0-17 0,0-88-16,0 17 15,0 0-15,0-17 16,0 0 0,0 17-1,0-17 1,0 17-16,0 0 15,0-17 1,0-1 0,0 1-1,0 0 1,0-1 0</inkml:trace>
  <inkml:trace contextRef="#ctx0" brushRef="#br0" timeOffset="396969.3771">27182 15064 0,'17'-18'78,"1"18"-62,-1 0-16,1-18 16,17 18-1,-17 0-15,17 0 31,-17 0-31,35 0 16,-18 0 0,18 0-1,-35 0-15,-1 0 16,1 0 0,0 0-1,-1 0 1,54 0-1,-36 0-15,18 0 16,-35 0-16,-1 0 16,1 0-1,0 0 1,-1 0 0,1 0-1,-1 0 16,1 0 16,0 0-47,35 0 16,-36 0 0,19 0-1,16 0 1,-34 0-1,0 0 1,-1 0 0,1 0 46</inkml:trace>
  <inkml:trace contextRef="#ctx0" brushRef="#br0" timeOffset="397009.0548">28134 15028 0</inkml:trace>
  <inkml:trace contextRef="#ctx0" brushRef="#br0" timeOffset="399327.3026">24994 12030 0</inkml:trace>
  <inkml:trace contextRef="#ctx0" brushRef="#br0" timeOffset="417925.6391">23301 15434 0,'-18'0'16,"-17"0"-16,17 18 16,-17-18-16,0 17 0,0-17 15,-71 18 1,18 0-1,-18-1 1,88-17-16,-70 0 16,70 0-1,-35 0-15,0 0 16,0 0 0,18 0-1,18 0 1,-1 0-16,0 0 15,1 0 1,-1 0 0,0 0-1,-17 0 1,0 0 0,17 0-1,-17 0 1,17 0 15,18 18 47,-17-18-78,-1 17 16,0 1-1,18 0 1,-17-1 0,-1 19-1,18-1-15,0-17 0,-18 17 0,18 124 32,0-106-1,18 105 31,53-52-15,-71-88-31,0-1-16,17-17 15,-17 18-15,18-18 16,246 35 31,-69-70 15,-143 35-62,-16 0 0,87 0 47,-88 0-47,89 0 47,-89 0-47,0 0 16,160 35 15,16-35 16,-193 0-31,158-17 15,-158 17-16,-1 0-15,19 0 47,-1 0-15,-17 0-32,-1-18 15,1 18 1,0-18-1,17 1 1,-17-1 0,-18-35-1,0-35 1,0 53 0,-18-1-16,-17-34 15,17 17-15,0 18 0,1-1 16,-54-52 15,36 18-15,0 34-1,35 19 1,-36-1 0,19 0-1,-1 18 1,0-17-1,18-1 1,0 1 0,0-1 15,-17 0-15,-1 1-1,-17-1 16,17 0-31,-17 18 16,17 0-16,1 0 16,-1-17-1,0 17 1,-17 0 0,17 0 15,1 0-31,-1 0 15,-17 0 1,17 0 15,1 0-15,-1 0-16,0 0 31,1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34:44.5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1111 14940 0,'53'0'32,"35"0"-17,459 0 1,-124 0-1,-105 0 1,-71 0 0,247 0 15,-71 0-15,36 0-1,35 0 1,158 0-1,-246 0 1,-36 0 0,301 88 15,-530-35-15,-53-35-1,-35 0 1,17-18-1,-52 0-15,35 0 16,-35-36 0,35-34-16,17 70 234,36 0-234,70 0 0,71 0 16,18 0-1,229 0 1,-230 0-16,142 35 16,-159 0-16,-18 1 15,195 34 1,-72-52-1,-140-1-15,123 54 16,-158-53 0,-1 17-16,71-18 15,-18 19 1,-123-36-16,123 35 16,-158-35-1,-1 18-15,72-18 31,-1 0-15,-88 0-16,52 0 16,-52 0-16,0 0 15,53 0 1,-18 0 0,-35 0-16,53 0 15,-35 0-15,-1 0 16,36 0-1,0 0 1,35 0 0,-70 0-16,52 0 15,-52 0 1,-19 0-16,37 0 16,-19 0 15,-17 17-31,18 1 15,-1 0-15,1-18 16,105 17 0,-17-17-1,-71 0-15,53 0 16,-88 0-16,18 0 16,52 18-1,-17-1 1,-53 1-16,17 0 15,-17-1 1,0-17-16,18 18 16,52 0-1,1 17 1,-36-17 0,18 17 15,-36-17-16,36 17 1,-35-35 0,17 35-1,-35-35 1,0 0 0,-18 0-16,18 0 15,-35 0-15,17 0 16,-17 0-1,-1 0 17,1 0-32</inkml:trace>
  <inkml:trace contextRef="#ctx0" brushRef="#br0" timeOffset="3192.2585">1217 13952 0,'71'0'172,"34"-17"-156,19-1-16,-1 18 15,213-70 1,-195 52-16,17-35 16,1 35-16,-35 1 15,-36-1-15,-18 0 0,-17 18 16,35-35-1,-35 35-15,-35-18 16,53 1-16,-18-1 16,17 1-16,36-19 15,-36 1-15,124-53 16,-52 53 0,-72-1-1,36 1 1,-53 0-16,0 35 15,17-53 1,36 0 0,-35 0-16,88-71 15,-89 72-15,36-1 16,53-71 0,-71 18-1,0 71-15,0-71 16,-17 71-1,-18-18-15,70-18 16,36-52 0,-89 88-1,54-71-15,-71 53 16,35 0-16,36-88 16,-1 53 15,-88 35-31,71 0 15,-88 18-15,35-1 16,35-34 0,35 17-1,-17-18 1,-35 36-16,35-35 16,-36 34-16,1 1 15,17-18 1,-18 18 203,54-18-204,35-35-15,-1 17 16,160-35-1,-195 53-15,-34 36 16,16-1-16,-34-17 0,17 35 16,106-35-1,53-1 1,18 1 0,-142 17-16,36 18 15,-89 0 1,-34 0-16,70 0 15,-36 18 1,-17-18 0,106 71 15,-124-71-31,0 17 16,142 89-1,-89-35 1,35-1-1,-34-17 1,-1 0 0,-35 0-16,53 35 15,-54-35 1,19 18-16,88 70 16,52 70-1,-140-140 1,0 17-16,17 18 15,-35-88 1,-36 34-16,54 37 16,-1-54-1,19 35 1,-19 1-16,54 17 0,-36-17 16,71 88-1,-54-54 1,-52-34-1,-17-53-15,34 52 16,-35-35-16,1 18 16,17 0-1,-18-35-15,18 35 0,-18-18 16,36 18 0,17-18 15,-53 1 188,71 34-219,0 18 15,0 0-15,17 1 16,-35-54-16,18 53 0,-35-53 15,35 36-15,423 317 63,-423-300-16,-89-88-47,124 141 47,-123-141-47,0 36 15,87 52 17,72 0 14,-107-88 17,-52 18-47,0-18-1</inkml:trace>
  <inkml:trace contextRef="#ctx0" brushRef="#br0" timeOffset="4898.8039">22190 5539 0,'-18'0'16,"0"35"15,-34 53 0,16-17-31,-105 140 16,71-87-16,-19 17 16,-34 106-1,-1-88 1,54-18 0,-1 35-16,1-35 15,34-70 1,-52 87-1,53-87 1,0-18 0,35-35-1,-36 70 1,19-35 15,-1-18-15,18-17-16,-17-1 15,17 1-15</inkml:trace>
  <inkml:trace contextRef="#ctx0" brushRef="#br0" timeOffset="5662.5593">23336 5715 0,'0'0'0,"-17"35"62,-125 195-46,19-19-16,35-17 16,-36-17-1,36-36-15,0-18 16,-53 71-16,88-141 15,0 18-15,18-18 16,-18 0-16,0 17 16,18 1-16,-89 87 15,1 19 1,52-54 0,18-35-1,18-52 1,35-19-16,-18 19 31,1-36-31,-1 17 16</inkml:trace>
  <inkml:trace contextRef="#ctx0" brushRef="#br0" timeOffset="6432.0721">24165 6385 0,'-17'36'63,"-89"140"-47,-212 194-1,36-17 1,176-229 15,53-71-31,-17 70 16,34-70-16,19-18 15,-18 18 1,-1 0 0,19-53-16,-1 53 15,0-53 1,1 35-16,17-17 15,-18-18 1,0 0-16,18 17 16,0 1-16</inkml:trace>
  <inkml:trace contextRef="#ctx0" brushRef="#br0" timeOffset="7412.5002">24500 7038 0,'-17'0'62,"-1"0"-46,0 18 15,1-1-31,-18 36 16,-18 18 0,35-54-16,-17 19 15,17-36 1,18 17-16,-53 36 31,-35 18-15,17 17-1,-34 0-15,69-53 16,1 1-16,0-19 16,17 19-1,0-36-15,1 17 16,-1 1-1,1-1 1,-19 19 15,36-19-31,-17-17 16,17 18 0,-18-18-16</inkml:trace>
  <inkml:trace contextRef="#ctx0" brushRef="#br0" timeOffset="9202.0405">23883 6209 0,'18'-18'47,"17"-17"-31,18-18-1,35 0-15,-17-17 16,-1-1-16,18 18 0,-17-17 16,35 17-1,-18-18 1,0 1-1,-35 34-15,35 1 16,0 0 0,-52 17-1,-1 18-15,18-35 16,-18 35 0,18-18-16,18 0 15,-36 18-15,-17 0 16,70 0-1,-71 0-15,36 0 16,-17 0 0,-1 0-16,35 0 15,-52 0 1,17 0-16,1 0 16,-19 0-16,1 0 15,0 0 1,-1 0 15</inkml:trace>
  <inkml:trace contextRef="#ctx0" brushRef="#br0" timeOffset="10088.8351">25312 4868 0,'35'36'47,"0"-19"-31,1 19-1,17-1 1,17 0 0,-17 18-1,18-18 1,-1 1 0,18 16-1,-17-34 1,-53 0-1,-1-1-15,18 1 16,-17 0 0,17-1-1,-17 1 1,0 17 15,-1-35-15,-17 18-1,0-1 1,-17 19-16,-19-1 16,19-17-16,-19-1 15,1 1-15,-35 35 16,17-53 0,17 35-16,-17-17 15,36-1-15,-18 1 16,17-18-1,18 18 1,-18-18-16,1 0 16,-1 0-1,-17 35 1,35-17 15,-18-1-31,0-17 16</inkml:trace>
  <inkml:trace contextRef="#ctx0" brushRef="#br0" timeOffset="11697.0904">26952 5115 0,'0'-17'31,"-35"-1"-15,17 0-1,-17 18-15,35-17 16,-18 17-16,-17 0 15,35-36-15,-18 19 16,-34-18 0,16-71-16,1 53 15,17 17 1,18 19 0,0-1-1,0 1 1,0-1-1,0 0 1,36 1 0,-19-1-1,36 0 1,-18 18 0,18 0 15,0 0-16,-35 18 1,0-18 0,-18 35-1,35 1 17,-35 16-17,0-34-15,-18 17 16,18-17-1,0 0 1,-17 17-16,-19 0 16,19 1-1,-19-19 1,19 1 0,17-1-16,-18-17 15,0 18-15,1 0 16,17-1 15,0 19 0,0-19-15,0 1-16,0 17 16,0-17-1,0-1 1,0 1 15,17-18 16,1 0 0,0 0-16,17 0-31,0 0 16,-17 0 15,0 0-31,-1 0 31,1 0 32,-1-18-48,-17-34 17,0-1-1,0 17-16,-17 36 1,17-17 0,0-1-16,-18 18 15,18-18-15</inkml:trace>
  <inkml:trace contextRef="#ctx0" brushRef="#br0" timeOffset="12718.7919">27658 4851 0,'-36'0'47,"1"0"-31,0 17-16,0 1 31,-18 35-31,17-18 31,-16 53 16,52 53 0,0-123-32,0 17 32,17-35-47,-17 18 0,18 0 16,-1-18-16,1 17 16,0-17-16,88 0 46,-71 0-14,0-88-1,-17-35 0,-18 52 0,0 18 1,-18 18-17,18 17 17</inkml:trace>
  <inkml:trace contextRef="#ctx0" brushRef="#br0" timeOffset="13392.7049">28751 4674 0,'0'18'47,"0"35"-16,0-18-31,-53 89 16,53-89-16,-17 0 15,-18 53 1,17-17 0,-17 17-1,-1-35 1,19 0 0,-1-18-1,0-17 1,-17 17-1,35-17 17</inkml:trace>
  <inkml:trace contextRef="#ctx0" brushRef="#br0" timeOffset="13855.9574">28063 5133 0</inkml:trace>
  <inkml:trace contextRef="#ctx0" brushRef="#br0" timeOffset="14362.8642">29369 5397 0</inkml:trace>
  <inkml:trace contextRef="#ctx0" brushRef="#br0" timeOffset="16653.9709">11007 11906 0,'0'18'63,"17"-18"-63,-17 35 16,0-17-16,18 17 15,0 18-15,-18 0 16,0-18-1,0-17-15,0 35 16,0 88 15,0-71-31,0-17 16,0 53-16,0-53 16,0-18-16,0 54 31,0-37-16,0-16-15,0-1 16,0 0-16,17-17 16,-17 17-1,18 36 1,-18-54-16,0 54 16,0-53-16,0 17 15,0 18 1,0 17-1,0-34-15,0-19 16,0 19-16,0 16 16,0-34-16,0 88 15,0-53 1,0 0 15,0-18-31,17 0 16,-17 1-16,0-19 15,0 36 1,0 88 0,0-35-1,18-18 1,0 53 0,-18-35-1,0-53-15,0 18 16,0-36-1,0-17-15,17 70 16,1 0 0,-18-17-16,0 140 15,0-158 1,0 18-16,0-1 16,0-17 15,0-35-16,0-1 1,0 1 0</inkml:trace>
  <inkml:trace contextRef="#ctx0" brushRef="#br0" timeOffset="19707.6507">10477 16140 0,'18'0'109,"17"0"-93,-17 0-16,53 0 16,17 0-1,18 0 1,-53 0-1,-36 0 1,18 0 0,-17 0-1,0 0 32,-1 0-16,1 0-31,0 0 16,17 0-16,0 0 16,-17 0-1,-1 0-15,1 0 32,0 0-17,-36 0 95,0 17-110,-17 18 15,0-17-15,-36 53 16,-17-18-1,18 0 1,17-36 0,35-17-1,0 18-15,18-1 16,-17 1 0,-1-18-1,1 0 1,-1 0-1,0 0 1,18 18 31,0-1-31,0 1 202,18-18-202,-18 18-16,0-1 16,18-17-16,17 0 15,-18 0 1,19 0-16,-19 0 15,19 0 1,-1 0 0,-17 0-16,34 0 15,-16 0-15,-1-17 0,18 17 16,53-18 0,-53 18-1,-18 0 1,-17 0-16,-1 0 15,1 0 1,0 0-16,34 0 16,1 0-1,0 0-15,0 0 16,-35 0 0,-1 0-16,1 0 31,0 0-16,-1 0 1,1 0 0</inkml:trace>
  <inkml:trace contextRef="#ctx0" brushRef="#br0" timeOffset="22175.6916">11042 12700 0,'-18'0'31,"1"0"-31,-1 0 31,-17 35-15,-18 1-16,0 34 15,-35 1-15,-18 70 0,18-35 16,-195 229 0,72-106-1,70-70 1,88-124-16,-18 36 15,54-36 1,-19-17-16,-87 87 16,-36 19-1,-53 70 1,142-159 0,35 18-1,-1-53 16,19 18-31,-1-1 16,0-17-16,18 18 16,-17 0-1</inkml:trace>
  <inkml:trace contextRef="#ctx0" brushRef="#br0" timeOffset="23478.903">11042 11589 0,'-18'0'31,"-17"17"-15,-141 89 15,-142 212-16,124-160-15,-141 125 16,176-142-16,18-53 16,-71 88-1,71-70 1,53-35-16,-88 35 16,52-36-16,18 18 15,-158 89 1,-1-1-1,124-88-15,-212 177 16,159-159 0,-53 52-16,-317 142 15,141 0 1,229-194 0,35 0-1,18-18-15,53-53 0,35 1 16,-36-1-1,72-17 1,-1-18-16,1 0 16,-1 0-1,36-18 267,-18 0-282,17 1 15,36-36-15,71-88 31,17 35-31,141-194 16,-141 159-16,-18 0 16,36-18-1,-88 88 1,-54 71-16,1-35 16,-18 17-16,18 18 15,-18-17 1,0-1-1</inkml:trace>
  <inkml:trace contextRef="#ctx0" brushRef="#br0" timeOffset="24726.755">9666 11271 0,'-35'18'109,"-36"35"-109,-140 123 16,-89 36-16,-194 141 16,212-212-1,35 17 1,35-16-16,53-19 0,53-70 15,1 18 1,34-36 0,53-18-1,-17-17-15,-71 124 16,0-18-16,54-71 16,-72 71-1,36-18 1,53-70-16,-18 17 15,35-17 1,-17-1 0,-18 19-1,-18-1-15,-87 88 16,87-87 0,0 16-16,-70 37 31,35 17-16,18-36 1,53-35-16,0 1 16,17-19-16,0-17 15,1 18 1,17 0-16,-18-1 16,1-17-16,17 18 31,0-1-16</inkml:trace>
  <inkml:trace contextRef="#ctx0" brushRef="#br0" timeOffset="25720.6343">6279 12382 0,'-17'0'47,"-1"0"-31,1 0-16,-72 53 15,-263 230-15,-89 87 31,88-70-15,194-177-16,-88 71 16,177-105-16,-19-36 15,-52 35 1,18 0 0,-1-18-1,71-34-15,-17 17 16,35-36-16,-1-17 15,19 18 1,-107 70 0,36-35-1,17 0 1,18-18 0,18-35-1,35 18 1,-35 0-1,17-18 1,1 0 0,17 17-1,-36-17 1,19 0 0,17 18-1,-53 17 1,0 0-1,18-17 1,17 0 0,0-18-1</inkml:trace>
  <inkml:trace contextRef="#ctx0" brushRef="#br0" timeOffset="26774.821">3157 14023 0,'-17'0'16,"-1"0"-1,0 0 1,1 0 15,-1 0-31,-17 0 16,17 0 0,-52 35-1,17 0-15,0 18 16,-18 0-16,1-17 15,-1 16-15,-35 19 16,1 0 0,87-36-1,-17-17-15,-1 17 16,19-18-16,-1 1 0,-35 17 16,18 18 15,-18-35-16,0 35 1,18 0 0,17-53-1,-17 53 17,0-53-17,35 17 1,-18 1-1,0-18 1,1 0 0,-1 0 15</inkml:trace>
  <inkml:trace contextRef="#ctx0" brushRef="#br0" timeOffset="36424.1084">6491 11324 0,'-18'0'32,"1"0"-17,-18 141 16,17-70-15,-17 52 0,17-52-16,0-1 15,18 1-15,-17 17 0,-1 0 16,0 159 0,1-35-1,-1-18 1,-17-71-16,17 142 15,1-141 1,17 17-16,-53 176 16,17-123-1,36-53 1,0-105 0,0-1-1,0-18 16,-17 54-15,-1-53-16,0 70 16,18-53-16,0 0 15,0 1 1,0-1-16,0-17 16,0-1-1,0 1 1,0 0-1,0-1 48,-17 18-16,17-17-32,-35 53 1,17-18 0,0-18-16,18-18 15,0 1-15,0 0 16,0-1 0,0 1 15,0 0-16,0-1 1,-17 1 31,17 17-31,-18-17-1,0-18-15,18 17 31,0 1-31,0 0 47</inkml:trace>
  <inkml:trace contextRef="#ctx0" brushRef="#br0" timeOffset="40450.1659">970 14164 0,'35'0'110,"-35"18"-110,18-18 15,17 17-15,-17 1 16,0 0-1,-1-18-15,-17 17 16,36 18 0,-1-17-16,18 35 15,-18-18 1,0 1-16,18 34 16,18-17-1,-36 0 1,18 0-1,-18-18-15,18 0 16,35 36 0,36-18-1,-71-18-15,53-17 16,-18 35-16,-35-36 16,158 36-1,-52-17 1,-71-1-16,53-17 15,-70-1 1,-1-17-16,125 18 16,-72-18-1,0 0-15,-34 0 16,34 0-16,-35 0 0,71 0 16,-18-35-1,0-1 1,0-34 15,-17-1-31,140-70 16,-193 106-16,35-53 15,17-1 1,1-16 0,-71 52-16,53-71 15,-71 71-15,18-17 16,53-107-1,-36 71 1,-52 54-16,-1-37 16,1 36-1,-18 0-15,0-52 16,0-72 0,0 71-1,-18-52-15,1 69 16,-1 1-1,-70-88 1,-36 0 0,72 123-16,-37-36 15,19 36-15,-1-35 0,-70 35 16,-123-105 0,-160 34-1,301 124 1,-1 0-16,-405 53 31,406-18-31,-1 1 16,-105 17-1,105-1-15,-422 178 63,475-195-63,0 0 0,1 1 15,17-1-15,-88 71 32,106-89-32,-18 19 15,0 34-15,-18 1 16,18-36-16,0 53 16,18-17-16,0-1 15,0-17-15,-1 35 16,-17 54-16,18-37 15,17 19 1,18-54-16,0 1 16,0-18-16,0 17 15,0-17-15,106 212 47,18-71-16,52-35 32,124-18-16,-88-53 0,-195-70-47,19-18 47</inkml:trace>
  <inkml:trace contextRef="#ctx0" brushRef="#br0" timeOffset="43868.1146">5062 13705 0</inkml:trace>
  <inkml:trace contextRef="#ctx0" brushRef="#br0" timeOffset="44601.8726">8572 13106 0</inkml:trace>
  <inkml:trace contextRef="#ctx0" brushRef="#br0" timeOffset="51900.9021">10936 14499 0,'0'18'47,"0"-1"-47,-35 1 15,-353 335 32,317-283-47,-52 36 16,87-88 0,-16 17-16,16 0 15,1 1 1,17-36-1,1 17-15,-1-17 16,0 18 0,1-18-1,-1 0 1</inkml:trace>
  <inkml:trace contextRef="#ctx0" brushRef="#br0" timeOffset="54156.058">952 10107 0,'36'0'78,"-1"0"-62,-17 0-16,52 0 15,71 18 1,-17-1 0,-18 1-16,-18-18 15,35 18-15,1-1 0,52 19 16,177-19-1,-18 1 1,-194-18-16,-17 0 16,34 0-16,-16-18 15,34-17-15,671-71 32,-459 88-17,-194 18 1,194-35-16,-212 35 15,1-17-15,105 17 32,-71 0-17,-122 0-15,87 0 16,-105 0-16,17 0 16,70 0-1,19 0 1,-107 0-16,266-36 31,-248 36-31,-18 0 16,107 0-1,34 0 1,-122 0-16,122 0 16,-87 0-1,-36 0-15,88 0 16,-105 0-1,-1 0 1,1-17-16,17-1 0,-17 18 16,105-35-1,71 17 1,-123-17-16,-1-1 16,0 19-16,1-1 0,-18-35 15,53 18 1,-18-18-1,0 0 1,-106 36-16,71-19 16,-89 36-1,19-17-15,-1-1 16,0 0 0,1 18-16,-19-35 15,1 35 1,0 0-16,-1 0 15,1 0 17,-1 0-17,19 0 1,-1 0 0,0 0-1,-17 0 1,0 0-1,-18-18 79,0-17-78</inkml:trace>
  <inkml:trace contextRef="#ctx0" brushRef="#br0" timeOffset="54898.8346">10830 9102 0,'0'17'109,"0"1"-109,0 0 16,0 17 0,0 0-1,0-17 1,0 17 0,0-17-1,0 70 1,-17 53-1,-1 35 17,18-123-32,0 0 15,0-35-15,0-1 0,0 1 16,0 0 0,0-1-1,0 1-15,0 0 78</inkml:trace>
  <inkml:trace contextRef="#ctx0" brushRef="#br0" timeOffset="56293.3905">4674 9119 0,'-17'0'15,"-1"0"1,0 18-16,18 0 16,-53 17-1,18 0 1,18-35-1,17 18-15,-36 17 32,36-17-32,-17 17 15,17 18 1,0-35-16,0 17 16,0-18-1,0 1 1,0 0-1,0-1 1,0 1 0,0 0-16,17 17 15,1-17-15,-18-1 16,18-17 0,-1 18-1,18 17 1,18-17-1,-17-18 1,17 0 0,-36 0-1,18 0 1,-17 0 0,0-18 30,-1-70-14,1 35-32,-18 0 15,0 18-15,0 0 0,0 17 16,0-17 0,0 17-1,0 0 1,0 1-16,0-1 15,-18 18 1,18-35 0,-35 35-1,35-18-15,0 0 16,0 1 31,0-1-16,-18 18 16,1 0-31,-1 0-1,18-17-15,-17 17 16,-19 0-1</inkml:trace>
  <inkml:trace contextRef="#ctx0" brushRef="#br0" timeOffset="56982.7648">5274 9648 0</inkml:trace>
  <inkml:trace contextRef="#ctx0" brushRef="#br0" timeOffset="59095.0555">5874 9102 0,'0'-18'16,"-36"0"-1,36 1 1,-17 17-16,17-18 16,-18 18-16,1 0 15,-1 0 1,-17 0-1,17 18 1,-17-1 0,-18 1-1,53 17 1,-18-17 0,18 0-16,-17-1 15,-1-17-15,18 18 16,0-1-1,0 1 1,0 0 0,0-1-1,0 1 1,0 0 0,0-1-1,18 19 1,-1-36-1,1 0 1,-1 17 0,1-17-1,0 0 1,-1 0 0,1 0 15,0 0-16,-1 0 1,1 0 0,0-35-1,17 17 1,-35-17 0,17 17-1,-17 1 1,0-1-1,0 0 1,0 1 0,0-1 31,18 36 203,0 17-235,-18-17-15,17-1 16,-17 1-16,0 0 0,0 35 31,0 17-15,0 1 31,0-36 15,0-17-15,0-1-16,-105 54 16,52-54 0,0-17 15,0 0-15,35 0 0</inkml:trace>
  <inkml:trace contextRef="#ctx0" brushRef="#br0" timeOffset="60411.9143">6526 8925 0,'-17'0'31,"-1"0"-15,0 0-1,1 0 1,-1 0-1,-17 36 1,17-19-16,-17 18 16,17 1-1,1-1 1,-1-17-16,0 35 16,18-18-1,-17 18 1,-1-18-16,18-17 15,0 17 1,0 0 0,0 18-1,0-18 1,35-17 0,-35 35-1,18-53-15,-18 35 16,18-17-16,-1-18 0,-17 35 15,18-17 1,17-18 0,-35 35-1,18-35-15,0 18 16,-1-18 0,1 0-16,17 0 15,0 0 1,36-18 15,-18 18-15,-36-53-1,36 36 1,-35-19-16,17-52 16,-17 53-16,-18-18 15,18 0 1,-18 0-1,0 18-15,-18-18 16,0 18 0,1-1-16,-19-17 15,-17 0 1,36 36 0,-1-18-1,1 35 1,17-18-16,-18 18 0,0-35 31,1 17-15,17 0-1,-18 18 1</inkml:trace>
  <inkml:trace contextRef="#ctx0" brushRef="#br0" timeOffset="65098.5301">10954 8696 0,'-18'18'63,"18"-1"-48,0 1 1,0 17-16,0-17 15,0 70 1,0-70-16,0 17 16,0-17-16,0-1 15,0 18-15,0 18 16,0 0 0,0 0-1,-18-18-15,1 18 16,17-17-1,0-19-15,-18 36 16,18-17 0,-17-19-1,17 36 1,0-35-16,0 35 16,0 0-1,0 17 1,0-52-16,0 17 15,0 0 1,0 18 0,0 0-1,0-18-15,0 18 16,0-17 0,0-19-16,0 19 15,0-19 1</inkml:trace>
  <inkml:trace contextRef="#ctx0" brushRef="#br0" timeOffset="67309.3449">5292 8643 0</inkml:trace>
  <inkml:trace contextRef="#ctx0" brushRef="#br0" timeOffset="69235.1105">5292 8643 0,'-18'0'63,"-35"0"-48,0 0 1,-88 0-1,71 0-15,-54 0 16,71 0 0,18 0-16,-71 0 31,88 0-31,-87 0 16,87 0-16,-35 0 15,0 0 1,18 0-1,17 0 1,1 0-16,-1 0 16,0 0-1,1 18 1,-1 17 0,-17 0-16,-18 18 15,17 0 1,19 0-16,-36 0 15,18 17 1,35-52 0,-36 88-1,36-71-15,-17 71 16,-1 53 0,18 70-1,0-194 1,18 18-16,-18 0 15,17-35-15,1-1 16,0 36 0,-18-35-1,35 0-15,-17 17 16,17-17-16,-18-1 16,36 19-1,106-1 16,-106-18-15,159-17 0,405 71 46,-299-53-15,-19 35 0,-246-53-47,0 0 16,141 0 15,-158 0-16,299 0 32,-282 0-47,0 0 0,-1-18 16,37 0 15,-19 18 16,195-141 0,-106 71 0,-89 17 15,-52 35-62,52-88 47,-52 71-47,-18 0 0,18-36 31,-18 1-15,0-1 0,0-52-1,-36 52-15,-17-70 16,18 106 0,0-18-16,0 0 15,-36 0 1,36 18-1,-71-36-15,53 36 16,18 17-16,-53-35 16,-18 0 15,70 18-31,-17 35 16,1-35-16,-1 35 0,35-18 15,-105 0 1,17-17-1,-35-18 1,70 36-16,-35-19 16,36 36-16,52-17 15,-88 17 1,36 0 0,34 0-16,-105 0 15,71 0 1,17 17-16,-53 19 15,35-1 1,54-35 0,-36 17-1,35-17-15,1 0 32,-1 0-17,-17 18-15,-18 0 16,17-1-16,19-17 15,-18 0 1,17 0 0,0 0-1,1 0 1,-1 0 0,0 0-1</inkml:trace>
  <inkml:trace contextRef="#ctx0" brushRef="#br0" timeOffset="75428.9183">7902 5115 0,'-17'0'172,"-1"0"-156,0 18-16,1-18 16,-19 18-16,-17-18 15,1 0 1,16 0-16,1 0 15,17 0 1,1 0-16,-1 0 31,0 0-31,1 0 32,-1 0 93,1 0-110,-1 0 1,0 0-16,1 0 0,-1 0 15,0 0 1,1 0 15,-1 0-15,0 0 0,1 0 15,-1 0-16</inkml:trace>
  <inkml:trace contextRef="#ctx0" brushRef="#br0" timeOffset="76785.3839">7602 4833 0,'-17'0'94,"-1"0"-63,0 0-15,18 18-1,-35 17 1,18 0 0,-19-17-1,19-18-15,17 35 16,-18-35-16,0 18 15,-17 35 1,-18 0 0,35-18 15,-17 0-31,18-17 16,17-1-16,-36 1 46,54 0 173,17-1-203,-17 19-16,17-19 15,36 36 1,-18 0 0,0 18-1,-18-54 1,-18 1 0,1 0-1,17-18 1,-35 17 31</inkml:trace>
  <inkml:trace contextRef="#ctx0" brushRef="#br0" timeOffset="82304.9422">5609 16034 0,'18'-18'156,"17"0"-156,-17 18 0,35-17 16,88-1 0,-35 1-1,-54 17 17,-34 0-32,17 0 15,-17 0-15,0 0 16,-1 0-1,1 0 1,35 0 15,-35 0-15,-1 17 15,1-17-31,-1 0 31,-17 18 16,0 17-31,0 18 0,-35 0-1,-35 70 1,17-70-1,17-17 1,1-1 0,17-17-1,1-1 1,-18 18 0,-1 18-1,19-35 1,-1-18-16,18 18 15,-18-1 1,18 1 0,36-18 93,-1 0-109,18 0 16,17 0-16,1 0 15,35 0 1,-18 0 0,-53 0-16,36 0 15,-36 0 1,-17 0-16,-1 0 15,19 0 1,-19 0 0,1 0-1</inkml:trace>
  <inkml:trace contextRef="#ctx0" brushRef="#br0" timeOffset="83138.5115">4992 16334 0,'17'0'109,"1"0"-93,88 0-1,-18 0 1,-17 0 0,-1 0-1,-35 0 1,-17 0-1,0 0 1,-1 0 0,1 0 77,0 0-77,-1 0-16,1 0 16,0 0-1,-1 0 1,1 0 0</inkml:trace>
  <inkml:trace contextRef="#ctx0" brushRef="#br1" timeOffset="88131.2512">3916 13423 0,'-18'0'0,"1"0"15,-1 18-15,0-18 32,1 0-32,-1 0 15,0 0 32,1 0 31,17 17-78,-18-17 16,-17 53-16,-89 141 31,18-35-15,18-35-1,71-107 1,-1 1 0,-88 105 15,36-17-15,34-53-16,1-35 15,0 35 1,17-36-1,18 1 1,-17-18-16,-19 35 16,36-17-1,-53 17-15,36-17 16,-1-1-16,-17 19 31,-1-1-15,19-35-16,17 18 15,-18-18-15,1 0 16</inkml:trace>
  <inkml:trace contextRef="#ctx0" brushRef="#br1" timeOffset="89293.649">4957 12965 0,'-18'0'94,"-17"35"-94,17 18 16,-17 17-16,-54 71 15,37-17 1,16-18-1,36-53-15,-35 17 16,35-35 0,-35 36-16,-1 53 15,-16 17 1,34-36 0,-35 19-1,35-89-15,18 18 16,-35 0-1,17 18 1,18-54-16,-17 71 16,-1-17-16,1-36 15,-1 53 1,-17-35 0,35-17-1,0-19 1,0 1-1,-18 17 1,18-17 0,-18-18-16,1 0 15,17 17-15,0 1 0,0 0 32</inkml:trace>
  <inkml:trace contextRef="#ctx0" brushRef="#br1" timeOffset="90510.2232">5380 12206 0,'0'18'62,"-18"17"-46,18-17-16,-17 70 16,-1 35-16,0 107 31,-17-54-16,35-123-15,0 35 16,0-35-16,0-18 16,0 71-1,-18 18 1,18-71-16,0 141 16,0-142-16,-17 19 15,-1 53 1,18-54-1,0-17-15,0 18 16,-18-19 0,18-16-16,0 87 15,0 1 1,0-71 0,0 17-1,0-52-15,0-1 0,0 1 31,0 0-15,0 140 0,0-34-1,0-36 1,0-53 0,0 1-1,0-19-15,0 1 16,0 0-1</inkml:trace>
  <inkml:trace contextRef="#ctx0" brushRef="#br1" timeOffset="91739.0838">5997 12153 0,'-17'35'31,"17"-17"-31,-36 53 16,1 70-1,17 0 1,-17 53-1,0-71 1,17-34 0,1 16-1,17-87-15,0 88 16,0-53 0,0 0-16,0 53 31,0 88-16,0-106 1,0 0 0,0-17-1,0 34 1,0-69-16,0 69 16,0-69-16,0 34 15,0 36 1,0-35-1,0-54-15,0 19 32,0-19-32,-18 54 15,0 17 1,1-53 0,-1 18-1,18-18-15,-18-17 16,18 0-1,0-1 1,0 1 0,0 0 15,0-1-31,0 1 16,0 0-16,-35 17 15,35-18 1,0 1-1,0 0 1,0-1-16</inkml:trace>
  <inkml:trace contextRef="#ctx0" brushRef="#br1" timeOffset="92992.3141">2134 13899 0,'0'18'16,"0"17"46,0 18-62,0-17 16,0 34-16,18 71 15,0-35 1,-1 0 0,-17-71 15,0-17-16,18 17-15,-18-17 16,17 35-16,-17 0 0,0-36 16,0 54 15,0-54-15,0 1-1,0 0 1</inkml:trace>
  <inkml:trace contextRef="#ctx0" brushRef="#br1" timeOffset="94896.6906">864 15840 0,'18'0'47,"0"0"-47,-1 0 15,18 0 1,1 0-16,52 0 16,-17 0-16,-36 0 15,88 0 1,124 0-1,-88-18 1,0 0 0,17 18-1,0 0 1,-105 0-16,17 0 16,-52 0-1,-1 0 1,53 0-1,0 18 1,-35-18-16,71 0 16,-54 0-16,-17 0 15,18 0 1,-36 0 0,0 0-1,-17 0 1,17 0-1,53 0 1,18 0 0,18 0-1,-19-18 1,1 1 0,-53-1-1,-18 18 1,36 0-16,0 0 0,-1 0 15,36 0 1,0-17 0,0 17-1,-53 0-15,35 0 16,-53 0-16,0 0 16,71 0-1,0 0 1,-53 0-16,17 0 15,-52 0 1,0 0-16,17 0 16,0 0-1,1 0 1,34 0 0,18 0 15,-52 0-31,-1 0 15,0 0-15,-17 0 16,-1 0 0,1 0-1,0 0 1,105 0 0,-35 0-1,-35 0 1,-35 0-1,88 0 17,-36 0-17,1 0 1,-18 0 15,-36 0-31,1 0 16,0 0-16,-1 0 15,1 0 1</inkml:trace>
  <inkml:trace contextRef="#ctx0" brushRef="#br1" timeOffset="95969.34">5838 15522 0,'-17'0'15,"-1"0"1,1 0-16,34 0 109,-17 18-109,18-1 16,17 1-16,-17 0 16,-18-1-16,35 19 15,-17-36-15,-1 17 16,1 1-1,-18 0 1,0-1 0,18-17-1,-18 18 32,0 0-31,0-1 62,0 18-47,0-17-31,-36 17 16,19 1-16,-19 17 15,-34 17 1,17-35 0,-18 36-1,36-53-15,-18 34 16,18-52 0,0 18-16,-18 17 31,-18 1-16,53-36 1,-17 17 15,18-17-31</inkml:trace>
  <inkml:trace contextRef="#ctx0" brushRef="#br1" timeOffset="96793.9595">1111 15381 0</inkml:trace>
  <inkml:trace contextRef="#ctx0" brushRef="#br1" timeOffset="97790.4161">1111 15381 0,'-17'0'47,"-36"35"-31,17-35-1,19 36 1,-19-36-16,19 35 15,-18-17 1,17 17-16,-17-18 16,17 1-1,-17 0 1,17-1 0,18 1-1,-35-18 16,35 18 188,0-1-219,17 1 16,-17 0-1,18-1 1,0-17 0,35 36-1,52 16 1,-34 1 0,35 0-1,-53-35 1,-36 0-1,19-1 1,-1 18 0,0-35-16,36 53 15,-36-17 1,18-1-16,-18 0 16,1 0 15,-19-17-16,1 0 1,-1-1 0,-17 1-1,0 0 63</inkml:trace>
  <inkml:trace contextRef="#ctx0" brushRef="#br1" timeOffset="99530.6097">1993 17339 0,'0'18'94,"0"17"-94,0 0 16,0-17-16,0 105 31,0-52-15,0-36-16,0-17 15,0-1-15,0 1 32,0 0-32,0-1 15</inkml:trace>
  <inkml:trace contextRef="#ctx0" brushRef="#br1" timeOffset="100922.4062">2522 17498 0,'0'17'63,"-35"-17"-47,0 36-16,0-1 15,-18 36 1,17-54-16,-34 71 15,52-52 1,-17-19-16,0 19 16,17-19-1,18 1 1,0-1 0,0 19-1,0-1 16,0 18-15,35-35 0,-17-1-1,-1 1 1,19-1 0,-1-17-16,18 36 15,-18-36-15,-17 0 16,52 0-1,-52 0 1,17 0-16,-17-18 16,17 0-1,-17 1 1,17 17-16,-35-18 16,18 1-1,-1-1-15,1 0 31,0 1-15,-18-36 0,0 17-16,-18-34 15,0 35-15,1 17 16,-1-35 0,-35 18-1,36 0 1,-1 17-1,0 0 1,1 1 0,-1 17-1,0-18 17,1 18-17,-1 0 16,1 0-15,-1 0 0</inkml:trace>
  <inkml:trace contextRef="#ctx0" brushRef="#br1" timeOffset="101777.5082">3634 17445 0,'0'35'78,"0"0"-63,0 1-15,-18 17 16,0 17-16,-17 71 16,0-88-1,-1 18 16,36-54-15,0 1 0,-17 17-1,-18 1 1,35-19 0,0 1-1,0-1 1</inkml:trace>
  <inkml:trace contextRef="#ctx0" brushRef="#br1" timeOffset="102163.8958">3263 17815 0</inkml:trace>
  <inkml:trace contextRef="#ctx0" brushRef="#br1" timeOffset="102685.118">3828 17956 0</inkml:trace>
  <inkml:trace contextRef="#ctx0" brushRef="#br1" timeOffset="108864.8565">2611 7250 0,'17'0'47,"1"0"-47,52 0 16,1 17-16,105 1 31,89 35-31,-36-53 31,18 0-15,-106-18-16,159 0 15,-141 18-15,247 0 32,-142 0-17,18 0 1,-158 18-16,123 17 15,-159-17-15,-17-18 16,52 0 0,36 0-1,-18 0 1,-18 0 0,18 35-1,71-17 16,-106 0-31,53 17 16,-71-35-16,-18 18 16,54-1-1,-18-17 1,-53 0-16,53-17 16,-71-1-16,-18 0 15,54 1 1,-53 17-1,17 0 1,-17 0 0,-1 0-1,-17-18 188,0 0-187,0 1 15,0-1-31,0 0 78,0 1-62,0-1 0,0 0-1,0 1-15,0-1 16,0 1-16,0-1 16,0 0 15,0 1-31,0-1 15,-17-17 1,-1 17 0,18 0-1,0 1 1,0-1 0</inkml:trace>
  <inkml:trace contextRef="#ctx0" brushRef="#br1" timeOffset="189238.4134">0 7920 0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4A70C-203A-4FFF-AFAB-FD4204920563}"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AE3A3-056A-435E-8F56-8747DDCDF5BA}" type="slidenum">
              <a:rPr lang="en-US" smtClean="0"/>
              <a:t>‹#›</a:t>
            </a:fld>
            <a:endParaRPr lang="en-US"/>
          </a:p>
        </p:txBody>
      </p:sp>
    </p:spTree>
    <p:extLst>
      <p:ext uri="{BB962C8B-B14F-4D97-AF65-F5344CB8AC3E}">
        <p14:creationId xmlns:p14="http://schemas.microsoft.com/office/powerpoint/2010/main" val="425676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eydifferences.com/difference-between-population-and-s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https://keydifferences.com/difference-between-population-and-sample.html</a:t>
            </a:r>
            <a:endParaRPr lang="en-US" dirty="0" smtClean="0"/>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4</a:t>
            </a:fld>
            <a:endParaRPr lang="en-US"/>
          </a:p>
        </p:txBody>
      </p:sp>
    </p:spTree>
    <p:extLst>
      <p:ext uri="{BB962C8B-B14F-4D97-AF65-F5344CB8AC3E}">
        <p14:creationId xmlns:p14="http://schemas.microsoft.com/office/powerpoint/2010/main" val="36857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Suppose your statistics teacher gave you an assignment to perform a survey of 20 individuals. </a:t>
            </a:r>
          </a:p>
          <a:p>
            <a:r>
              <a:rPr lang="en-US" dirty="0" smtClean="0"/>
              <a:t>You would most likely tend to ask your friends and family to participate, because it would be easy and quick. </a:t>
            </a:r>
          </a:p>
          <a:p>
            <a:r>
              <a:rPr lang="en-US" dirty="0" smtClean="0"/>
              <a:t>This is an example of convenience sampling, or convenience bias. </a:t>
            </a:r>
          </a:p>
          <a:p>
            <a:r>
              <a:rPr lang="en-US" dirty="0" smtClean="0"/>
              <a:t>While it is not always true, your friends are usually people who share common values, interests, and opinions.</a:t>
            </a:r>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5</a:t>
            </a:fld>
            <a:endParaRPr lang="en-US"/>
          </a:p>
        </p:txBody>
      </p:sp>
    </p:spTree>
    <p:extLst>
      <p:ext uri="{BB962C8B-B14F-4D97-AF65-F5344CB8AC3E}">
        <p14:creationId xmlns:p14="http://schemas.microsoft.com/office/powerpoint/2010/main" val="23451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continuous process can pick  one or x  items/samples</a:t>
            </a:r>
            <a:r>
              <a:rPr lang="en-US" baseline="0" dirty="0" smtClean="0"/>
              <a:t> at random times,  or picking random number of items at frequent interval.</a:t>
            </a:r>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6</a:t>
            </a:fld>
            <a:endParaRPr lang="en-US"/>
          </a:p>
        </p:txBody>
      </p:sp>
    </p:spTree>
    <p:extLst>
      <p:ext uri="{BB962C8B-B14F-4D97-AF65-F5344CB8AC3E}">
        <p14:creationId xmlns:p14="http://schemas.microsoft.com/office/powerpoint/2010/main" val="398888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problem with surveys is that you can never be sure that the person is actually responding truthfully. When an</a:t>
            </a:r>
          </a:p>
          <a:p>
            <a:r>
              <a:rPr lang="en-US" dirty="0" smtClean="0"/>
              <a:t>individual intentionally responds to a survey with an untruthful answer, this is called incorrect response bias. This</a:t>
            </a:r>
          </a:p>
          <a:p>
            <a:r>
              <a:rPr lang="en-US" dirty="0" smtClean="0"/>
              <a:t>can occur when asking questions about extremely sensitive or personal issues. For example, a survey conducted</a:t>
            </a:r>
          </a:p>
          <a:p>
            <a:r>
              <a:rPr lang="en-US" dirty="0" smtClean="0"/>
              <a:t>about illegal drinking among teens might be prone to this type of bias. Even if guaranteed their responses are</a:t>
            </a:r>
          </a:p>
          <a:p>
            <a:r>
              <a:rPr lang="en-US" dirty="0" smtClean="0"/>
              <a:t>confidential, some teenagers may not want to admit to engaging in such behavior at all. Others may want to appear</a:t>
            </a:r>
          </a:p>
          <a:p>
            <a:r>
              <a:rPr lang="en-US" dirty="0" smtClean="0"/>
              <a:t>more rebellious than they really are, but in either case, we cannot be sure of the truthfulness of the responses.</a:t>
            </a:r>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8</a:t>
            </a:fld>
            <a:endParaRPr lang="en-US"/>
          </a:p>
        </p:txBody>
      </p:sp>
    </p:spTree>
    <p:extLst>
      <p:ext uri="{BB962C8B-B14F-4D97-AF65-F5344CB8AC3E}">
        <p14:creationId xmlns:p14="http://schemas.microsoft.com/office/powerpoint/2010/main" val="73776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26</a:t>
            </a:fld>
            <a:endParaRPr lang="en-US"/>
          </a:p>
        </p:txBody>
      </p:sp>
    </p:spTree>
    <p:extLst>
      <p:ext uri="{BB962C8B-B14F-4D97-AF65-F5344CB8AC3E}">
        <p14:creationId xmlns:p14="http://schemas.microsoft.com/office/powerpoint/2010/main" val="35292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baseline="0">
                <a:solidFill>
                  <a:schemeClr val="tx1">
                    <a:tint val="75000"/>
                  </a:schemeClr>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763724C-E7A2-4A6D-A4BD-CDB6C1C03172}" type="datetimeFigureOut">
              <a:rPr lang="en-US" smtClean="0"/>
              <a:t>12/21/2019</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9"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1"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3.xml"/></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6.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Base Analytics</a:t>
            </a:r>
            <a:endParaRPr lang="en-US" dirty="0"/>
          </a:p>
        </p:txBody>
      </p:sp>
      <p:sp>
        <p:nvSpPr>
          <p:cNvPr id="3" name="Subtitle 2"/>
          <p:cNvSpPr>
            <a:spLocks noGrp="1"/>
          </p:cNvSpPr>
          <p:nvPr>
            <p:ph type="subTitle" idx="1"/>
          </p:nvPr>
        </p:nvSpPr>
        <p:spPr/>
        <p:txBody>
          <a:bodyPr/>
          <a:lstStyle/>
          <a:p>
            <a:r>
              <a:rPr lang="en-US" dirty="0" smtClean="0">
                <a:latin typeface="+mj-lt"/>
              </a:rPr>
              <a:t>Sampling </a:t>
            </a:r>
          </a:p>
          <a:p>
            <a:r>
              <a:rPr lang="en-US" dirty="0" smtClean="0">
                <a:latin typeface="+mj-lt"/>
              </a:rPr>
              <a:t>Shanu Agrawal</a:t>
            </a:r>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Learnt</a:t>
            </a:r>
            <a:endParaRPr lang="en-US" dirty="0"/>
          </a:p>
        </p:txBody>
      </p:sp>
      <p:sp>
        <p:nvSpPr>
          <p:cNvPr id="3" name="Content Placeholder 2"/>
          <p:cNvSpPr>
            <a:spLocks noGrp="1"/>
          </p:cNvSpPr>
          <p:nvPr>
            <p:ph idx="1"/>
          </p:nvPr>
        </p:nvSpPr>
        <p:spPr/>
        <p:txBody>
          <a:bodyPr>
            <a:normAutofit/>
          </a:bodyPr>
          <a:lstStyle/>
          <a:p>
            <a:r>
              <a:rPr lang="en-US" dirty="0"/>
              <a:t>Because a census is so difficult </a:t>
            </a:r>
            <a:r>
              <a:rPr lang="en-US" dirty="0" smtClean="0"/>
              <a:t>to do</a:t>
            </a:r>
            <a:r>
              <a:rPr lang="en-US" dirty="0"/>
              <a:t>, </a:t>
            </a:r>
            <a:r>
              <a:rPr lang="en-US" dirty="0" smtClean="0"/>
              <a:t>take </a:t>
            </a:r>
            <a:r>
              <a:rPr lang="en-US" dirty="0"/>
              <a:t>a representative subset of the population, called a sample, to try and make conclusions </a:t>
            </a:r>
            <a:r>
              <a:rPr lang="en-US" dirty="0" smtClean="0"/>
              <a:t>about the </a:t>
            </a:r>
            <a:r>
              <a:rPr lang="en-US" dirty="0"/>
              <a:t>entire population. </a:t>
            </a:r>
            <a:endParaRPr lang="en-US" dirty="0" smtClean="0"/>
          </a:p>
          <a:p>
            <a:r>
              <a:rPr lang="en-US" dirty="0" smtClean="0"/>
              <a:t>The </a:t>
            </a:r>
            <a:r>
              <a:rPr lang="en-US" dirty="0"/>
              <a:t>downside to sampling is that we can never be completely sure that we have </a:t>
            </a:r>
            <a:r>
              <a:rPr lang="en-US" dirty="0" smtClean="0"/>
              <a:t>captured the </a:t>
            </a:r>
            <a:r>
              <a:rPr lang="en-US" dirty="0"/>
              <a:t>truth about the entire population, due to random variation in our sample that is called sampling </a:t>
            </a:r>
            <a:r>
              <a:rPr lang="en-US" dirty="0" smtClean="0"/>
              <a:t>error.</a:t>
            </a:r>
          </a:p>
          <a:p>
            <a:r>
              <a:rPr lang="en-US" dirty="0" smtClean="0"/>
              <a:t>Poor </a:t>
            </a:r>
            <a:r>
              <a:rPr lang="en-US" dirty="0"/>
              <a:t>technique in surveying </a:t>
            </a:r>
            <a:r>
              <a:rPr lang="en-US" dirty="0" smtClean="0"/>
              <a:t>or choosing </a:t>
            </a:r>
            <a:r>
              <a:rPr lang="en-US" dirty="0"/>
              <a:t>a sample can also lead to incorrect conclusions about the population that are generally referred to as bias</a:t>
            </a:r>
            <a:r>
              <a:rPr lang="en-US" dirty="0" smtClean="0"/>
              <a:t>.</a:t>
            </a:r>
            <a:endParaRPr lang="en-US" dirty="0"/>
          </a:p>
        </p:txBody>
      </p:sp>
    </p:spTree>
    <p:extLst>
      <p:ext uri="{BB962C8B-B14F-4D97-AF65-F5344CB8AC3E}">
        <p14:creationId xmlns:p14="http://schemas.microsoft.com/office/powerpoint/2010/main" val="228517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Rupali</a:t>
            </a:r>
            <a:r>
              <a:rPr lang="en-US" dirty="0" smtClean="0"/>
              <a:t> </a:t>
            </a:r>
            <a:r>
              <a:rPr lang="en-US" dirty="0"/>
              <a:t>wanted to know which brand of soccer shoe high school soccer players prefer. She decided to ask </a:t>
            </a:r>
            <a:r>
              <a:rPr lang="en-US" dirty="0" smtClean="0"/>
              <a:t>the girls </a:t>
            </a:r>
            <a:r>
              <a:rPr lang="en-US" dirty="0"/>
              <a:t>on her team which brand they liked.</a:t>
            </a:r>
          </a:p>
          <a:p>
            <a:pPr marL="757231" lvl="1" indent="-457200">
              <a:buFont typeface="+mj-lt"/>
              <a:buAutoNum type="arabicPeriod"/>
            </a:pPr>
            <a:r>
              <a:rPr lang="en-US" dirty="0" smtClean="0"/>
              <a:t>What </a:t>
            </a:r>
            <a:r>
              <a:rPr lang="en-US" dirty="0"/>
              <a:t>is the population in this example?</a:t>
            </a:r>
          </a:p>
          <a:p>
            <a:pPr marL="757231" lvl="1" indent="-457200">
              <a:buFont typeface="+mj-lt"/>
              <a:buAutoNum type="arabicPeriod"/>
            </a:pPr>
            <a:r>
              <a:rPr lang="en-US" dirty="0" smtClean="0"/>
              <a:t>Which </a:t>
            </a:r>
            <a:r>
              <a:rPr lang="en-US" dirty="0"/>
              <a:t>group(s) from the population is/are going to be under-represented</a:t>
            </a:r>
            <a:r>
              <a:rPr lang="en-US" dirty="0" smtClean="0"/>
              <a:t>?</a:t>
            </a:r>
          </a:p>
          <a:p>
            <a:pPr marL="757231" lvl="1" indent="-457200">
              <a:buFont typeface="+mj-lt"/>
              <a:buAutoNum type="arabicPeriod"/>
            </a:pPr>
            <a:r>
              <a:rPr lang="en-US" dirty="0"/>
              <a:t>What type of bias best describes the error in her sample? Why?</a:t>
            </a:r>
          </a:p>
          <a:p>
            <a:pPr marL="757231" lvl="1" indent="-457200">
              <a:buFont typeface="+mj-lt"/>
              <a:buAutoNum type="arabicPeriod"/>
            </a:pPr>
            <a:r>
              <a:rPr lang="en-US" dirty="0" smtClean="0"/>
              <a:t>If </a:t>
            </a:r>
            <a:r>
              <a:rPr lang="en-US" dirty="0"/>
              <a:t>she asked all high school soccer players this question, what is the statistical term we would use to describe the situation</a:t>
            </a:r>
            <a:r>
              <a:rPr lang="en-US" dirty="0" smtClean="0"/>
              <a:t>?</a:t>
            </a:r>
            <a:endParaRPr lang="en-US" dirty="0"/>
          </a:p>
        </p:txBody>
      </p:sp>
    </p:spTree>
    <p:extLst>
      <p:ext uri="{BB962C8B-B14F-4D97-AF65-F5344CB8AC3E}">
        <p14:creationId xmlns:p14="http://schemas.microsoft.com/office/powerpoint/2010/main" val="278215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lstStyle/>
          <a:p>
            <a:pPr marL="0" indent="0">
              <a:buNone/>
            </a:pPr>
            <a:r>
              <a:rPr lang="en-US" dirty="0"/>
              <a:t>Suppose that we draw all possible samples of size </a:t>
            </a:r>
            <a:r>
              <a:rPr lang="en-US" i="1" dirty="0"/>
              <a:t>n</a:t>
            </a:r>
            <a:r>
              <a:rPr lang="en-US" dirty="0"/>
              <a:t> from a given population. Suppose further that we compute a statistic (e.g., a mean, proportion, standard deviation) for each sample. </a:t>
            </a:r>
            <a:endParaRPr lang="en-US" dirty="0" smtClean="0"/>
          </a:p>
          <a:p>
            <a:pPr marL="0" indent="0">
              <a:buNone/>
            </a:pPr>
            <a:r>
              <a:rPr lang="en-US" dirty="0" smtClean="0"/>
              <a:t>The frequency/ probability </a:t>
            </a:r>
            <a:r>
              <a:rPr lang="en-US" dirty="0"/>
              <a:t>distribution of this statistic is called a sampling distribution. </a:t>
            </a:r>
            <a:endParaRPr lang="en-US" dirty="0" smtClean="0"/>
          </a:p>
          <a:p>
            <a:pPr marL="0" indent="0">
              <a:buNone/>
            </a:pPr>
            <a:endParaRPr lang="en-US" dirty="0"/>
          </a:p>
        </p:txBody>
      </p:sp>
    </p:spTree>
    <p:extLst>
      <p:ext uri="{BB962C8B-B14F-4D97-AF65-F5344CB8AC3E}">
        <p14:creationId xmlns:p14="http://schemas.microsoft.com/office/powerpoint/2010/main" val="3478685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We want to know how </a:t>
            </a:r>
            <a:r>
              <a:rPr lang="en-US" dirty="0"/>
              <a:t>much cash people </a:t>
            </a:r>
            <a:r>
              <a:rPr lang="en-US" dirty="0" smtClean="0"/>
              <a:t>carry on average, in </a:t>
            </a:r>
            <a:r>
              <a:rPr lang="en-US" dirty="0"/>
              <a:t>a very small population of people: </a:t>
            </a:r>
            <a:r>
              <a:rPr lang="en-US" dirty="0" smtClean="0"/>
              <a:t>20 </a:t>
            </a:r>
            <a:r>
              <a:rPr lang="en-US" dirty="0"/>
              <a:t>people on a busy street corner.</a:t>
            </a:r>
          </a:p>
        </p:txBody>
      </p:sp>
      <p:sp>
        <p:nvSpPr>
          <p:cNvPr id="5" name="Rectangle 4"/>
          <p:cNvSpPr/>
          <p:nvPr/>
        </p:nvSpPr>
        <p:spPr>
          <a:xfrm>
            <a:off x="6248400" y="2895600"/>
            <a:ext cx="5562600" cy="3693319"/>
          </a:xfrm>
          <a:prstGeom prst="rect">
            <a:avLst/>
          </a:prstGeom>
        </p:spPr>
        <p:txBody>
          <a:bodyPr wrap="square">
            <a:spAutoFit/>
          </a:bodyPr>
          <a:lstStyle/>
          <a:p>
            <a:r>
              <a:rPr lang="en-US" dirty="0" smtClean="0">
                <a:latin typeface="NimbusRomNo9L-Regu"/>
              </a:rPr>
              <a:t>Suppose have from 0 dollar to 19 dollar</a:t>
            </a:r>
          </a:p>
          <a:p>
            <a:r>
              <a:rPr lang="en-US" dirty="0" smtClean="0">
                <a:latin typeface="NimbusRomNo9L-Regu"/>
              </a:rPr>
              <a:t>mean </a:t>
            </a:r>
            <a:r>
              <a:rPr lang="en-US" dirty="0">
                <a:latin typeface="NimbusRomNo9L-Regu"/>
              </a:rPr>
              <a:t>of </a:t>
            </a:r>
            <a:r>
              <a:rPr lang="en-US" dirty="0" smtClean="0">
                <a:latin typeface="NimbusRomNo9L-Regu"/>
              </a:rPr>
              <a:t>$9.50</a:t>
            </a:r>
            <a:r>
              <a:rPr lang="en-US" dirty="0">
                <a:latin typeface="NimbusRomNo9L-Regu"/>
              </a:rPr>
              <a:t>. </a:t>
            </a:r>
            <a:endParaRPr lang="en-US" dirty="0" smtClean="0">
              <a:latin typeface="NimbusRomNo9L-Regu"/>
            </a:endParaRPr>
          </a:p>
          <a:p>
            <a:endParaRPr lang="en-US" dirty="0">
              <a:latin typeface="NimbusRomNo9L-Regu"/>
            </a:endParaRPr>
          </a:p>
          <a:p>
            <a:endParaRPr lang="en-US" dirty="0" smtClean="0">
              <a:latin typeface="NimbusRomNo9L-Regu"/>
            </a:endParaRPr>
          </a:p>
          <a:p>
            <a:r>
              <a:rPr lang="en-US" dirty="0" smtClean="0">
                <a:latin typeface="NimbusRomNo9L-Regu"/>
              </a:rPr>
              <a:t>Now lets take all possible combination of sample of size 2 from this population and calculate mean for each sample</a:t>
            </a:r>
            <a:endParaRPr lang="en-US" dirty="0">
              <a:latin typeface="NimbusRomNo9L-Regu"/>
            </a:endParaRPr>
          </a:p>
          <a:p>
            <a:endParaRPr lang="en-US" dirty="0" smtClean="0">
              <a:latin typeface="NimbusRomNo9L-Regu"/>
            </a:endParaRPr>
          </a:p>
          <a:p>
            <a:endParaRPr lang="en-US" dirty="0">
              <a:latin typeface="NimbusRomNo9L-Regu"/>
            </a:endParaRPr>
          </a:p>
          <a:p>
            <a:endParaRPr lang="en-US" dirty="0" smtClean="0">
              <a:latin typeface="NimbusRomNo9L-Regu"/>
            </a:endParaRPr>
          </a:p>
          <a:p>
            <a:endParaRPr lang="en-US" dirty="0">
              <a:latin typeface="NimbusRomNo9L-Regu"/>
            </a:endParaRPr>
          </a:p>
          <a:p>
            <a:endParaRPr lang="en-US" dirty="0" smtClean="0">
              <a:latin typeface="NimbusRomNo9L-Regu"/>
            </a:endParaRPr>
          </a:p>
          <a:p>
            <a:endParaRPr lang="en-US" dirty="0">
              <a:latin typeface="NimbusRomNo9L-Regu"/>
            </a:endParaRPr>
          </a:p>
        </p:txBody>
      </p:sp>
      <p:pic>
        <p:nvPicPr>
          <p:cNvPr id="7" name="Picture 6"/>
          <p:cNvPicPr>
            <a:picLocks noChangeAspect="1"/>
          </p:cNvPicPr>
          <p:nvPr/>
        </p:nvPicPr>
        <p:blipFill>
          <a:blip r:embed="rId2"/>
          <a:stretch>
            <a:fillRect/>
          </a:stretch>
        </p:blipFill>
        <p:spPr>
          <a:xfrm>
            <a:off x="648917" y="2590800"/>
            <a:ext cx="5274257" cy="3800475"/>
          </a:xfrm>
          <a:prstGeom prst="rect">
            <a:avLst/>
          </a:prstGeom>
        </p:spPr>
      </p:pic>
    </p:spTree>
    <p:extLst>
      <p:ext uri="{BB962C8B-B14F-4D97-AF65-F5344CB8AC3E}">
        <p14:creationId xmlns:p14="http://schemas.microsoft.com/office/powerpoint/2010/main" val="4078246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0" y="1066800"/>
            <a:ext cx="4296455" cy="2623344"/>
          </a:xfrm>
          <a:prstGeom prst="rect">
            <a:avLst/>
          </a:prstGeom>
        </p:spPr>
      </p:pic>
      <p:pic>
        <p:nvPicPr>
          <p:cNvPr id="5" name="Picture 4"/>
          <p:cNvPicPr>
            <a:picLocks noChangeAspect="1"/>
          </p:cNvPicPr>
          <p:nvPr/>
        </p:nvPicPr>
        <p:blipFill>
          <a:blip r:embed="rId3"/>
          <a:stretch>
            <a:fillRect/>
          </a:stretch>
        </p:blipFill>
        <p:spPr>
          <a:xfrm>
            <a:off x="697345" y="1066800"/>
            <a:ext cx="4866876" cy="2766435"/>
          </a:xfrm>
          <a:prstGeom prst="rect">
            <a:avLst/>
          </a:prstGeom>
        </p:spPr>
      </p:pic>
      <p:pic>
        <p:nvPicPr>
          <p:cNvPr id="6" name="Picture 5"/>
          <p:cNvPicPr>
            <a:picLocks noChangeAspect="1"/>
          </p:cNvPicPr>
          <p:nvPr/>
        </p:nvPicPr>
        <p:blipFill>
          <a:blip r:embed="rId4"/>
          <a:stretch>
            <a:fillRect/>
          </a:stretch>
        </p:blipFill>
        <p:spPr>
          <a:xfrm>
            <a:off x="685800" y="4114800"/>
            <a:ext cx="4495800" cy="2633663"/>
          </a:xfrm>
          <a:prstGeom prst="rect">
            <a:avLst/>
          </a:prstGeom>
        </p:spPr>
      </p:pic>
      <p:pic>
        <p:nvPicPr>
          <p:cNvPr id="8" name="Picture 7"/>
          <p:cNvPicPr>
            <a:picLocks noChangeAspect="1"/>
          </p:cNvPicPr>
          <p:nvPr/>
        </p:nvPicPr>
        <p:blipFill>
          <a:blip r:embed="rId5"/>
          <a:stretch>
            <a:fillRect/>
          </a:stretch>
        </p:blipFill>
        <p:spPr>
          <a:xfrm>
            <a:off x="6400800" y="3858774"/>
            <a:ext cx="4596887" cy="2891998"/>
          </a:xfrm>
          <a:prstGeom prst="rect">
            <a:avLst/>
          </a:prstGeom>
        </p:spPr>
      </p:pic>
      <p:sp>
        <p:nvSpPr>
          <p:cNvPr id="9" name="Rectangle 8"/>
          <p:cNvSpPr/>
          <p:nvPr/>
        </p:nvSpPr>
        <p:spPr>
          <a:xfrm>
            <a:off x="1320031" y="450539"/>
            <a:ext cx="3621504" cy="369332"/>
          </a:xfrm>
          <a:prstGeom prst="rect">
            <a:avLst/>
          </a:prstGeom>
        </p:spPr>
        <p:txBody>
          <a:bodyPr wrap="none">
            <a:spAutoFit/>
          </a:bodyPr>
          <a:lstStyle/>
          <a:p>
            <a:r>
              <a:rPr lang="en-US" dirty="0">
                <a:latin typeface="NimbusRomNo9L-Regu"/>
              </a:rPr>
              <a:t>sample </a:t>
            </a:r>
            <a:r>
              <a:rPr lang="en-US" dirty="0" smtClean="0">
                <a:latin typeface="NimbusRomNo9L-Regu"/>
              </a:rPr>
              <a:t>size =2 ,  #samples= 500 </a:t>
            </a:r>
            <a:endParaRPr lang="en-US" dirty="0"/>
          </a:p>
        </p:txBody>
      </p:sp>
      <p:sp>
        <p:nvSpPr>
          <p:cNvPr id="10" name="Rectangle 9"/>
          <p:cNvSpPr/>
          <p:nvPr/>
        </p:nvSpPr>
        <p:spPr>
          <a:xfrm>
            <a:off x="7162800" y="3690144"/>
            <a:ext cx="3621504" cy="369332"/>
          </a:xfrm>
          <a:prstGeom prst="rect">
            <a:avLst/>
          </a:prstGeom>
        </p:spPr>
        <p:txBody>
          <a:bodyPr wrap="none">
            <a:spAutoFit/>
          </a:bodyPr>
          <a:lstStyle/>
          <a:p>
            <a:r>
              <a:rPr lang="en-US" dirty="0">
                <a:latin typeface="NimbusRomNo9L-Regu"/>
              </a:rPr>
              <a:t>sample </a:t>
            </a:r>
            <a:r>
              <a:rPr lang="en-US" dirty="0" smtClean="0">
                <a:latin typeface="NimbusRomNo9L-Regu"/>
              </a:rPr>
              <a:t>size =8 ,  #samples= 500 </a:t>
            </a:r>
            <a:endParaRPr lang="en-US" dirty="0"/>
          </a:p>
        </p:txBody>
      </p:sp>
      <p:sp>
        <p:nvSpPr>
          <p:cNvPr id="11" name="Rectangle 10"/>
          <p:cNvSpPr/>
          <p:nvPr/>
        </p:nvSpPr>
        <p:spPr>
          <a:xfrm>
            <a:off x="1442413" y="3858774"/>
            <a:ext cx="3621504" cy="369332"/>
          </a:xfrm>
          <a:prstGeom prst="rect">
            <a:avLst/>
          </a:prstGeom>
        </p:spPr>
        <p:txBody>
          <a:bodyPr wrap="none">
            <a:spAutoFit/>
          </a:bodyPr>
          <a:lstStyle/>
          <a:p>
            <a:r>
              <a:rPr lang="en-US" dirty="0">
                <a:latin typeface="NimbusRomNo9L-Regu"/>
              </a:rPr>
              <a:t>sample </a:t>
            </a:r>
            <a:r>
              <a:rPr lang="en-US" dirty="0" smtClean="0">
                <a:latin typeface="NimbusRomNo9L-Regu"/>
              </a:rPr>
              <a:t>size =6 ,  #samples= 500 </a:t>
            </a:r>
            <a:endParaRPr lang="en-US" dirty="0"/>
          </a:p>
        </p:txBody>
      </p:sp>
      <p:sp>
        <p:nvSpPr>
          <p:cNvPr id="12" name="Rectangle 11"/>
          <p:cNvSpPr/>
          <p:nvPr/>
        </p:nvSpPr>
        <p:spPr>
          <a:xfrm>
            <a:off x="6553200" y="456196"/>
            <a:ext cx="3621504" cy="369332"/>
          </a:xfrm>
          <a:prstGeom prst="rect">
            <a:avLst/>
          </a:prstGeom>
        </p:spPr>
        <p:txBody>
          <a:bodyPr wrap="none">
            <a:spAutoFit/>
          </a:bodyPr>
          <a:lstStyle/>
          <a:p>
            <a:r>
              <a:rPr lang="en-US" dirty="0">
                <a:latin typeface="NimbusRomNo9L-Regu"/>
              </a:rPr>
              <a:t>sample </a:t>
            </a:r>
            <a:r>
              <a:rPr lang="en-US" dirty="0" smtClean="0">
                <a:latin typeface="NimbusRomNo9L-Regu"/>
              </a:rPr>
              <a:t>size =4 ,  #samples= 500 </a:t>
            </a:r>
            <a:endParaRPr lang="en-US" dirty="0"/>
          </a:p>
        </p:txBody>
      </p:sp>
    </p:spTree>
    <p:extLst>
      <p:ext uri="{BB962C8B-B14F-4D97-AF65-F5344CB8AC3E}">
        <p14:creationId xmlns:p14="http://schemas.microsoft.com/office/powerpoint/2010/main" val="28930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r>
              <a:rPr lang="en-US" sz="2000" dirty="0"/>
              <a:t>The distribution of the dots on the graph is an example of a sampling distribution. </a:t>
            </a:r>
            <a:endParaRPr lang="en-US" sz="2000" dirty="0" smtClean="0"/>
          </a:p>
          <a:p>
            <a:r>
              <a:rPr lang="en-US" sz="2000" dirty="0" smtClean="0"/>
              <a:t>As </a:t>
            </a:r>
            <a:r>
              <a:rPr lang="en-US" sz="2000" dirty="0"/>
              <a:t>can be seen, selecting </a:t>
            </a:r>
            <a:r>
              <a:rPr lang="en-US" sz="2000" dirty="0" smtClean="0"/>
              <a:t>a sample </a:t>
            </a:r>
            <a:r>
              <a:rPr lang="en-US" sz="2000" dirty="0"/>
              <a:t>of one is not very good, since the range of sample means is anywhere from $0.00 to </a:t>
            </a:r>
            <a:r>
              <a:rPr lang="en-US" sz="2000" dirty="0" smtClean="0"/>
              <a:t>$19.00</a:t>
            </a:r>
            <a:r>
              <a:rPr lang="en-US" sz="2000" dirty="0"/>
              <a:t>. </a:t>
            </a:r>
            <a:endParaRPr lang="en-US" sz="2000" dirty="0" smtClean="0"/>
          </a:p>
          <a:p>
            <a:r>
              <a:rPr lang="en-US" sz="2000" dirty="0" smtClean="0"/>
              <a:t>The </a:t>
            </a:r>
            <a:r>
              <a:rPr lang="en-US" sz="2000" dirty="0"/>
              <a:t>true mean </a:t>
            </a:r>
            <a:r>
              <a:rPr lang="en-US" sz="2000" dirty="0" smtClean="0"/>
              <a:t>of </a:t>
            </a:r>
            <a:r>
              <a:rPr lang="en-US" sz="2000" dirty="0" smtClean="0"/>
              <a:t>$9.50 </a:t>
            </a:r>
            <a:r>
              <a:rPr lang="en-US" sz="2000" dirty="0"/>
              <a:t>could be missed by quite a bit with any one given sample</a:t>
            </a:r>
            <a:r>
              <a:rPr lang="en-US" sz="2000" dirty="0" smtClean="0"/>
              <a:t>.</a:t>
            </a:r>
            <a:endParaRPr lang="en-US" sz="2000" dirty="0" smtClean="0"/>
          </a:p>
        </p:txBody>
      </p:sp>
    </p:spTree>
    <p:extLst>
      <p:ext uri="{BB962C8B-B14F-4D97-AF65-F5344CB8AC3E}">
        <p14:creationId xmlns:p14="http://schemas.microsoft.com/office/powerpoint/2010/main" val="337217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Sample Size</a:t>
            </a:r>
          </a:p>
        </p:txBody>
      </p:sp>
      <p:sp>
        <p:nvSpPr>
          <p:cNvPr id="3" name="Content Placeholder 2"/>
          <p:cNvSpPr>
            <a:spLocks noGrp="1"/>
          </p:cNvSpPr>
          <p:nvPr>
            <p:ph idx="1"/>
          </p:nvPr>
        </p:nvSpPr>
        <p:spPr>
          <a:xfrm>
            <a:off x="609600" y="1600200"/>
            <a:ext cx="10972800" cy="4525963"/>
          </a:xfrm>
        </p:spPr>
        <p:txBody>
          <a:bodyPr>
            <a:normAutofit/>
          </a:bodyPr>
          <a:lstStyle/>
          <a:p>
            <a:r>
              <a:rPr lang="en-US" sz="2000" dirty="0"/>
              <a:t>From the graphs above, it is obvious that increasing the sample size resulted in a sampling distribution of </a:t>
            </a:r>
            <a:r>
              <a:rPr lang="en-US" sz="2000" dirty="0" smtClean="0"/>
              <a:t>means that </a:t>
            </a:r>
            <a:r>
              <a:rPr lang="en-US" sz="2000" dirty="0"/>
              <a:t>were more closely clustered around the true mean</a:t>
            </a:r>
            <a:r>
              <a:rPr lang="en-US" sz="2000" dirty="0" smtClean="0"/>
              <a:t>.</a:t>
            </a:r>
          </a:p>
          <a:p>
            <a:r>
              <a:rPr lang="en-US" sz="2000" dirty="0"/>
              <a:t>Also, the sampling distribution of the sample means </a:t>
            </a:r>
            <a:r>
              <a:rPr lang="en-US" sz="2000" dirty="0" smtClean="0"/>
              <a:t>is approximately </a:t>
            </a:r>
            <a:r>
              <a:rPr lang="en-US" sz="2000" dirty="0"/>
              <a:t>normal, as can be seen by the bell shape in each of the graphs. </a:t>
            </a:r>
            <a:endParaRPr lang="en-US" sz="2000" dirty="0" smtClean="0"/>
          </a:p>
          <a:p>
            <a:r>
              <a:rPr lang="en-US" sz="2000" dirty="0" smtClean="0"/>
              <a:t>If a sample of size </a:t>
            </a:r>
            <a:r>
              <a:rPr lang="en-US" sz="2000" dirty="0" smtClean="0"/>
              <a:t>n=20 </a:t>
            </a:r>
            <a:r>
              <a:rPr lang="en-US" sz="2000" dirty="0" smtClean="0"/>
              <a:t>were selected, there would be only one possible sample, and it would yield the true mean of </a:t>
            </a:r>
            <a:r>
              <a:rPr lang="en-US" sz="2000" dirty="0" smtClean="0"/>
              <a:t>$9.50</a:t>
            </a:r>
            <a:r>
              <a:rPr lang="en-US" sz="2000" dirty="0" smtClean="0"/>
              <a:t>.</a:t>
            </a:r>
          </a:p>
          <a:p>
            <a:r>
              <a:rPr lang="en-US" sz="2000" dirty="0" smtClean="0"/>
              <a:t>Variability of the sample means decreases as sample size increases.</a:t>
            </a:r>
          </a:p>
          <a:p>
            <a:r>
              <a:rPr lang="en-US" sz="2000" dirty="0" smtClean="0"/>
              <a:t>This variability </a:t>
            </a:r>
            <a:r>
              <a:rPr lang="en-US" sz="2000" dirty="0"/>
              <a:t>of sample means is called the standard error, s.</a:t>
            </a:r>
          </a:p>
        </p:txBody>
      </p:sp>
    </p:spTree>
    <p:extLst>
      <p:ext uri="{BB962C8B-B14F-4D97-AF65-F5344CB8AC3E}">
        <p14:creationId xmlns:p14="http://schemas.microsoft.com/office/powerpoint/2010/main" val="2357622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Sampling </a:t>
            </a:r>
            <a:r>
              <a:rPr lang="en-US" dirty="0"/>
              <a:t>is an important tool for determining the characteristic of </a:t>
            </a:r>
            <a:r>
              <a:rPr lang="en-US" dirty="0" smtClean="0"/>
              <a:t>a population</a:t>
            </a:r>
            <a:r>
              <a:rPr lang="en-US" dirty="0"/>
              <a:t>. </a:t>
            </a:r>
            <a:endParaRPr lang="en-US" dirty="0" smtClean="0"/>
          </a:p>
          <a:p>
            <a:r>
              <a:rPr lang="en-US" dirty="0" smtClean="0"/>
              <a:t>When </a:t>
            </a:r>
            <a:r>
              <a:rPr lang="en-US" dirty="0"/>
              <a:t>we constructed a distribution of sample means, we saw that the sample means clustered </a:t>
            </a:r>
            <a:r>
              <a:rPr lang="en-US" dirty="0" smtClean="0"/>
              <a:t>around the </a:t>
            </a:r>
            <a:r>
              <a:rPr lang="en-US" dirty="0"/>
              <a:t>true mean. </a:t>
            </a:r>
            <a:endParaRPr lang="en-US" dirty="0" smtClean="0"/>
          </a:p>
          <a:p>
            <a:r>
              <a:rPr lang="en-US" dirty="0" smtClean="0"/>
              <a:t>As </a:t>
            </a:r>
            <a:r>
              <a:rPr lang="en-US" dirty="0"/>
              <a:t>the sample size increased, the shape of that distribution became more and more Normal. </a:t>
            </a:r>
            <a:endParaRPr lang="en-US" dirty="0" smtClean="0"/>
          </a:p>
          <a:p>
            <a:r>
              <a:rPr lang="en-US" dirty="0" smtClean="0"/>
              <a:t>Although the </a:t>
            </a:r>
            <a:r>
              <a:rPr lang="en-US" dirty="0"/>
              <a:t>true mean of the population was unknown, random sampling yielded a reliable estimate. </a:t>
            </a:r>
            <a:endParaRPr lang="en-US" dirty="0" smtClean="0"/>
          </a:p>
          <a:p>
            <a:r>
              <a:rPr lang="en-US" dirty="0" smtClean="0"/>
              <a:t>Now learn, most </a:t>
            </a:r>
            <a:r>
              <a:rPr lang="en-US" dirty="0"/>
              <a:t>remarkable theorems in statistics will allow us to estimate what is true in a population </a:t>
            </a:r>
            <a:r>
              <a:rPr lang="en-US" dirty="0" smtClean="0"/>
              <a:t>without having </a:t>
            </a:r>
            <a:r>
              <a:rPr lang="en-US" dirty="0"/>
              <a:t>to repeatedly sample!</a:t>
            </a:r>
          </a:p>
        </p:txBody>
      </p:sp>
    </p:spTree>
    <p:extLst>
      <p:ext uri="{BB962C8B-B14F-4D97-AF65-F5344CB8AC3E}">
        <p14:creationId xmlns:p14="http://schemas.microsoft.com/office/powerpoint/2010/main" val="216076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Limit Theorem</a:t>
            </a:r>
            <a:endParaRPr lang="en-US" dirty="0"/>
          </a:p>
        </p:txBody>
      </p:sp>
      <p:sp>
        <p:nvSpPr>
          <p:cNvPr id="3" name="Content Placeholder 2"/>
          <p:cNvSpPr>
            <a:spLocks noGrp="1"/>
          </p:cNvSpPr>
          <p:nvPr>
            <p:ph idx="1"/>
          </p:nvPr>
        </p:nvSpPr>
        <p:spPr>
          <a:xfrm>
            <a:off x="609600" y="1600200"/>
            <a:ext cx="10972800" cy="4525963"/>
          </a:xfrm>
        </p:spPr>
        <p:txBody>
          <a:bodyPr/>
          <a:lstStyle/>
          <a:p>
            <a:r>
              <a:rPr lang="en-US" dirty="0" smtClean="0"/>
              <a:t>If you </a:t>
            </a:r>
            <a:r>
              <a:rPr lang="en-US" dirty="0"/>
              <a:t>increase the sample size for a random variable, the distribution </a:t>
            </a:r>
            <a:r>
              <a:rPr lang="en-US" dirty="0" smtClean="0"/>
              <a:t>of the </a:t>
            </a:r>
            <a:r>
              <a:rPr lang="en-US" dirty="0"/>
              <a:t>sample means </a:t>
            </a:r>
            <a:r>
              <a:rPr lang="en-US" dirty="0" smtClean="0"/>
              <a:t>approximates </a:t>
            </a:r>
            <a:r>
              <a:rPr lang="en-US" dirty="0"/>
              <a:t>a normal distribution</a:t>
            </a:r>
            <a:r>
              <a:rPr lang="en-US" dirty="0" smtClean="0"/>
              <a:t>.</a:t>
            </a:r>
          </a:p>
          <a:p>
            <a:pPr marL="0" indent="0">
              <a:buNone/>
            </a:pPr>
            <a:endParaRPr lang="en-US" dirty="0" smtClean="0"/>
          </a:p>
          <a:p>
            <a:pPr marL="0" indent="0">
              <a:buNone/>
            </a:pPr>
            <a:r>
              <a:rPr lang="en-US" dirty="0" smtClean="0"/>
              <a:t>Here </a:t>
            </a:r>
            <a:r>
              <a:rPr lang="en-US" dirty="0"/>
              <a:t>is what this theorem allows us to do: </a:t>
            </a:r>
            <a:endParaRPr lang="en-US" dirty="0" smtClean="0"/>
          </a:p>
          <a:p>
            <a:r>
              <a:rPr lang="en-US" dirty="0" smtClean="0"/>
              <a:t>If </a:t>
            </a:r>
            <a:r>
              <a:rPr lang="en-US" dirty="0"/>
              <a:t>we </a:t>
            </a:r>
            <a:r>
              <a:rPr lang="en-US" dirty="0" smtClean="0"/>
              <a:t>select a single </a:t>
            </a:r>
            <a:r>
              <a:rPr lang="en-US" dirty="0"/>
              <a:t>sample of a known size from our population and calculate its mean, we can use </a:t>
            </a:r>
            <a:r>
              <a:rPr lang="en-US" dirty="0" smtClean="0"/>
              <a:t>this sample mean to predict the </a:t>
            </a:r>
            <a:r>
              <a:rPr lang="en-US" dirty="0"/>
              <a:t>true population mean </a:t>
            </a:r>
            <a:r>
              <a:rPr lang="en-US" dirty="0" smtClean="0"/>
              <a:t>with </a:t>
            </a:r>
            <a:r>
              <a:rPr lang="en-US" dirty="0"/>
              <a:t>a defined degree of confidence. </a:t>
            </a:r>
            <a:endParaRPr lang="en-US" dirty="0" smtClean="0"/>
          </a:p>
          <a:p>
            <a:r>
              <a:rPr lang="en-US" dirty="0" smtClean="0"/>
              <a:t>This holds </a:t>
            </a:r>
            <a:r>
              <a:rPr lang="en-US" dirty="0"/>
              <a:t>true no matter what the shape of the original distribution. </a:t>
            </a:r>
          </a:p>
        </p:txBody>
      </p:sp>
    </p:spTree>
    <p:extLst>
      <p:ext uri="{BB962C8B-B14F-4D97-AF65-F5344CB8AC3E}">
        <p14:creationId xmlns:p14="http://schemas.microsoft.com/office/powerpoint/2010/main" val="3830844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collect many samples from an ordinary random variable, and calculate the mean of each sample, then </a:t>
            </a:r>
            <a:r>
              <a:rPr lang="en-US" dirty="0" smtClean="0"/>
              <a:t>the means </a:t>
            </a:r>
            <a:r>
              <a:rPr lang="en-US" dirty="0"/>
              <a:t>will be distributed in an approximate bell-curve, and the “mean of means” will be the same as the mean </a:t>
            </a:r>
            <a:r>
              <a:rPr lang="en-US" dirty="0" smtClean="0"/>
              <a:t>of the </a:t>
            </a:r>
            <a:r>
              <a:rPr lang="en-US" dirty="0"/>
              <a:t>population</a:t>
            </a:r>
            <a:r>
              <a:rPr lang="en-US" dirty="0" smtClean="0"/>
              <a:t>.</a:t>
            </a:r>
            <a:endParaRPr lang="en-US" dirty="0"/>
          </a:p>
          <a:p>
            <a:r>
              <a:rPr lang="en-US" dirty="0"/>
              <a:t>The larger the size of the samples you collect, the more closely the distribution of their means </a:t>
            </a:r>
            <a:r>
              <a:rPr lang="en-US" dirty="0" smtClean="0"/>
              <a:t>will </a:t>
            </a:r>
            <a:r>
              <a:rPr lang="en-US" dirty="0"/>
              <a:t>approximate a normal distribution.</a:t>
            </a:r>
          </a:p>
        </p:txBody>
      </p:sp>
      <p:pic>
        <p:nvPicPr>
          <p:cNvPr id="4" name="Picture 3"/>
          <p:cNvPicPr>
            <a:picLocks noChangeAspect="1"/>
          </p:cNvPicPr>
          <p:nvPr/>
        </p:nvPicPr>
        <p:blipFill>
          <a:blip r:embed="rId2"/>
          <a:stretch>
            <a:fillRect/>
          </a:stretch>
        </p:blipFill>
        <p:spPr>
          <a:xfrm>
            <a:off x="1143000" y="4343400"/>
            <a:ext cx="9067800" cy="1233715"/>
          </a:xfrm>
          <a:prstGeom prst="rect">
            <a:avLst/>
          </a:prstGeom>
        </p:spPr>
      </p:pic>
    </p:spTree>
    <p:extLst>
      <p:ext uri="{BB962C8B-B14F-4D97-AF65-F5344CB8AC3E}">
        <p14:creationId xmlns:p14="http://schemas.microsoft.com/office/powerpoint/2010/main" val="1839421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N</a:t>
            </a:r>
            <a:r>
              <a:rPr lang="en-US" sz="2000" dirty="0" smtClean="0"/>
              <a:t>ewspaper agency want </a:t>
            </a:r>
            <a:r>
              <a:rPr lang="en-US" sz="2000" dirty="0"/>
              <a:t>to know the true approval rating of Narendra Modi? </a:t>
            </a:r>
          </a:p>
          <a:p>
            <a:pPr marL="0" indent="0">
              <a:buNone/>
            </a:pPr>
            <a:endParaRPr lang="en-US" sz="2000" dirty="0" smtClean="0"/>
          </a:p>
          <a:p>
            <a:pPr marL="0" indent="0">
              <a:buNone/>
            </a:pPr>
            <a:r>
              <a:rPr lang="en-US" sz="2000" dirty="0" smtClean="0"/>
              <a:t>Imagine </a:t>
            </a:r>
            <a:r>
              <a:rPr lang="en-US" sz="2000" dirty="0"/>
              <a:t>if they have to ask every single Indian opinion. </a:t>
            </a:r>
            <a:endParaRPr lang="en-US" sz="2000" dirty="0" smtClean="0"/>
          </a:p>
          <a:p>
            <a:pPr marL="0" indent="0">
              <a:buNone/>
            </a:pPr>
            <a:endParaRPr lang="en-US" sz="2000" dirty="0"/>
          </a:p>
          <a:p>
            <a:pPr marL="0" indent="0">
              <a:buNone/>
            </a:pPr>
            <a:r>
              <a:rPr lang="en-US" sz="2000" dirty="0" smtClean="0"/>
              <a:t>It </a:t>
            </a:r>
            <a:r>
              <a:rPr lang="en-US" sz="2000" dirty="0"/>
              <a:t>is impractical in this case, and in most situations.</a:t>
            </a:r>
          </a:p>
          <a:p>
            <a:r>
              <a:rPr lang="en-US" sz="2000" dirty="0"/>
              <a:t>Extremely expensive for the polling organization. </a:t>
            </a:r>
          </a:p>
          <a:p>
            <a:r>
              <a:rPr lang="en-US" sz="2000" dirty="0"/>
              <a:t>Need extremely large workforce to try and collect the opinions of every Indian.</a:t>
            </a:r>
          </a:p>
          <a:p>
            <a:r>
              <a:rPr lang="en-US" sz="2000" dirty="0"/>
              <a:t>Take many workers and many hours to organize, interpret, and display this information. </a:t>
            </a:r>
          </a:p>
          <a:p>
            <a:r>
              <a:rPr lang="en-US" sz="2000" dirty="0"/>
              <a:t>Even if it could be done in several months, by the time the results were published, it would be very probable that recent events had changed peoples’ opinions and that the results would be obsolete.</a:t>
            </a:r>
          </a:p>
        </p:txBody>
      </p:sp>
    </p:spTree>
    <p:extLst>
      <p:ext uri="{BB962C8B-B14F-4D97-AF65-F5344CB8AC3E}">
        <p14:creationId xmlns:p14="http://schemas.microsoft.com/office/powerpoint/2010/main" val="3105506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Shape of the sampling distribution: </a:t>
            </a:r>
            <a:endParaRPr lang="en-US" sz="2000" dirty="0" smtClean="0"/>
          </a:p>
          <a:p>
            <a:pPr marL="0" indent="0">
              <a:buNone/>
            </a:pPr>
            <a:r>
              <a:rPr lang="en-US" sz="2000" dirty="0" smtClean="0"/>
              <a:t>As </a:t>
            </a:r>
            <a:r>
              <a:rPr lang="en-US" sz="2000" dirty="0"/>
              <a:t>long as your sample size is 30 or greater, you may assume </a:t>
            </a:r>
            <a:r>
              <a:rPr lang="en-US" sz="2000" dirty="0" smtClean="0"/>
              <a:t>the distribution </a:t>
            </a:r>
            <a:r>
              <a:rPr lang="en-US" sz="2000" dirty="0"/>
              <a:t>of the sample means to be approximately normal. This is true regardless of the original </a:t>
            </a:r>
            <a:r>
              <a:rPr lang="en-US" sz="2000" dirty="0" smtClean="0"/>
              <a:t>distribution of </a:t>
            </a:r>
            <a:r>
              <a:rPr lang="en-US" sz="2000" dirty="0"/>
              <a:t>the random variable</a:t>
            </a:r>
            <a:r>
              <a:rPr lang="en-US" sz="2000" dirty="0" smtClean="0"/>
              <a:t>.</a:t>
            </a:r>
          </a:p>
          <a:p>
            <a:pPr marL="0" indent="0">
              <a:buNone/>
            </a:pPr>
            <a:endParaRPr lang="en-US" sz="2000" dirty="0"/>
          </a:p>
          <a:p>
            <a:r>
              <a:rPr lang="en-US" sz="2000" dirty="0" smtClean="0"/>
              <a:t>The </a:t>
            </a:r>
            <a:r>
              <a:rPr lang="en-US" sz="2000" dirty="0"/>
              <a:t>mean of the distribution: </a:t>
            </a:r>
            <a:endParaRPr lang="en-US" sz="2000" dirty="0" smtClean="0"/>
          </a:p>
          <a:p>
            <a:pPr marL="0" indent="0">
              <a:buNone/>
            </a:pPr>
            <a:r>
              <a:rPr lang="en-US" sz="2000" dirty="0" smtClean="0"/>
              <a:t>The </a:t>
            </a:r>
            <a:r>
              <a:rPr lang="en-US" sz="2000" dirty="0"/>
              <a:t>mean of a sampling distribution</a:t>
            </a:r>
            <a:r>
              <a:rPr lang="en-US" sz="2000" dirty="0" smtClean="0"/>
              <a:t>, </a:t>
            </a:r>
            <a:r>
              <a:rPr lang="en-US" sz="2000" dirty="0"/>
              <a:t>is the </a:t>
            </a:r>
            <a:r>
              <a:rPr lang="en-US" sz="2000" dirty="0" smtClean="0"/>
              <a:t>mean of </a:t>
            </a:r>
            <a:r>
              <a:rPr lang="en-US" sz="2000" dirty="0"/>
              <a:t>the population</a:t>
            </a:r>
            <a:r>
              <a:rPr lang="en-US" sz="2000" dirty="0" smtClean="0"/>
              <a:t>.  </a:t>
            </a:r>
          </a:p>
          <a:p>
            <a:endParaRPr lang="en-US" sz="2000" dirty="0" smtClean="0"/>
          </a:p>
          <a:p>
            <a:endParaRPr lang="en-US" sz="2000" dirty="0" smtClean="0"/>
          </a:p>
          <a:p>
            <a:r>
              <a:rPr lang="en-US" sz="2000" dirty="0" smtClean="0"/>
              <a:t>The </a:t>
            </a:r>
            <a:r>
              <a:rPr lang="en-US" sz="2000" dirty="0"/>
              <a:t>standard error of the distribution: </a:t>
            </a:r>
          </a:p>
          <a:p>
            <a:pPr marL="0" indent="0">
              <a:buNone/>
            </a:pPr>
            <a:r>
              <a:rPr lang="en-US" sz="2000" dirty="0" smtClean="0"/>
              <a:t>The </a:t>
            </a:r>
            <a:r>
              <a:rPr lang="en-US" sz="2000" dirty="0"/>
              <a:t>standard deviation of the sample means can be estimated by </a:t>
            </a:r>
            <a:r>
              <a:rPr lang="en-US" sz="2000" dirty="0" smtClean="0"/>
              <a:t>dividing the </a:t>
            </a:r>
            <a:r>
              <a:rPr lang="en-US" sz="2000" dirty="0"/>
              <a:t>standard deviation of the population by the square root of the sample size. </a:t>
            </a:r>
          </a:p>
        </p:txBody>
      </p:sp>
      <p:pic>
        <p:nvPicPr>
          <p:cNvPr id="4" name="Picture 3"/>
          <p:cNvPicPr>
            <a:picLocks noChangeAspect="1"/>
          </p:cNvPicPr>
          <p:nvPr/>
        </p:nvPicPr>
        <p:blipFill>
          <a:blip r:embed="rId2"/>
          <a:stretch>
            <a:fillRect/>
          </a:stretch>
        </p:blipFill>
        <p:spPr>
          <a:xfrm>
            <a:off x="3652837" y="4114800"/>
            <a:ext cx="1219200" cy="433493"/>
          </a:xfrm>
          <a:prstGeom prst="rect">
            <a:avLst/>
          </a:prstGeom>
        </p:spPr>
      </p:pic>
      <p:pic>
        <p:nvPicPr>
          <p:cNvPr id="5" name="Picture 4"/>
          <p:cNvPicPr>
            <a:picLocks noChangeAspect="1"/>
          </p:cNvPicPr>
          <p:nvPr/>
        </p:nvPicPr>
        <p:blipFill>
          <a:blip r:embed="rId3"/>
          <a:stretch>
            <a:fillRect/>
          </a:stretch>
        </p:blipFill>
        <p:spPr>
          <a:xfrm>
            <a:off x="4343400" y="5870013"/>
            <a:ext cx="1604963" cy="696728"/>
          </a:xfrm>
          <a:prstGeom prst="rect">
            <a:avLst/>
          </a:prstGeom>
        </p:spPr>
      </p:pic>
    </p:spTree>
    <p:extLst>
      <p:ext uri="{BB962C8B-B14F-4D97-AF65-F5344CB8AC3E}">
        <p14:creationId xmlns:p14="http://schemas.microsoft.com/office/powerpoint/2010/main" val="754673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Evan </a:t>
            </a:r>
            <a:r>
              <a:rPr lang="en-US" sz="2000" dirty="0" smtClean="0"/>
              <a:t>checked </a:t>
            </a:r>
            <a:r>
              <a:rPr lang="en-US" sz="2000" dirty="0"/>
              <a:t>123 online auction sellers to record their average asking price for his favorite game. </a:t>
            </a:r>
            <a:r>
              <a:rPr lang="en-US" sz="2000" dirty="0" smtClean="0"/>
              <a:t>According to </a:t>
            </a:r>
            <a:r>
              <a:rPr lang="en-US" sz="2000" dirty="0"/>
              <a:t>a major nation price-checking site, the national average online auction cost for the game is $35.00 with a </a:t>
            </a:r>
            <a:r>
              <a:rPr lang="en-US" sz="2000" dirty="0" smtClean="0"/>
              <a:t>standard deviation </a:t>
            </a:r>
            <a:r>
              <a:rPr lang="en-US" sz="2000" dirty="0"/>
              <a:t>of $3.00. Evan found the prices less than $34.86 on average. How likely is this result?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635200" y="3251160"/>
              <a:ext cx="6083640" cy="2705400"/>
            </p14:xfrm>
          </p:contentPart>
        </mc:Choice>
        <mc:Fallback>
          <p:pic>
            <p:nvPicPr>
              <p:cNvPr id="4" name="Ink 3"/>
              <p:cNvPicPr/>
              <p:nvPr/>
            </p:nvPicPr>
            <p:blipFill>
              <a:blip r:embed="rId3"/>
              <a:stretch>
                <a:fillRect/>
              </a:stretch>
            </p:blipFill>
            <p:spPr>
              <a:xfrm>
                <a:off x="2625840" y="3241800"/>
                <a:ext cx="6102360" cy="2724120"/>
              </a:xfrm>
              <a:prstGeom prst="rect">
                <a:avLst/>
              </a:prstGeom>
            </p:spPr>
          </p:pic>
        </mc:Fallback>
      </mc:AlternateContent>
    </p:spTree>
    <p:extLst>
      <p:ext uri="{BB962C8B-B14F-4D97-AF65-F5344CB8AC3E}">
        <p14:creationId xmlns:p14="http://schemas.microsoft.com/office/powerpoint/2010/main" val="1789429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76400"/>
            <a:ext cx="11164391" cy="402838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276200" y="2025720"/>
              <a:ext cx="9862200" cy="2419560"/>
            </p14:xfrm>
          </p:contentPart>
        </mc:Choice>
        <mc:Fallback>
          <p:pic>
            <p:nvPicPr>
              <p:cNvPr id="2" name="Ink 1"/>
              <p:cNvPicPr/>
              <p:nvPr/>
            </p:nvPicPr>
            <p:blipFill>
              <a:blip r:embed="rId4"/>
              <a:stretch>
                <a:fillRect/>
              </a:stretch>
            </p:blipFill>
            <p:spPr>
              <a:xfrm>
                <a:off x="1266840" y="2016360"/>
                <a:ext cx="9880920" cy="2438280"/>
              </a:xfrm>
              <a:prstGeom prst="rect">
                <a:avLst/>
              </a:prstGeom>
            </p:spPr>
          </p:pic>
        </mc:Fallback>
      </mc:AlternateContent>
    </p:spTree>
    <p:extLst>
      <p:ext uri="{BB962C8B-B14F-4D97-AF65-F5344CB8AC3E}">
        <p14:creationId xmlns:p14="http://schemas.microsoft.com/office/powerpoint/2010/main" val="839380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Porportion</a:t>
            </a:r>
            <a:endParaRPr lang="en-US" dirty="0"/>
          </a:p>
        </p:txBody>
      </p:sp>
      <p:sp>
        <p:nvSpPr>
          <p:cNvPr id="3" name="Content Placeholder 2"/>
          <p:cNvSpPr>
            <a:spLocks noGrp="1"/>
          </p:cNvSpPr>
          <p:nvPr>
            <p:ph idx="1"/>
          </p:nvPr>
        </p:nvSpPr>
        <p:spPr/>
        <p:txBody>
          <a:bodyPr/>
          <a:lstStyle/>
          <a:p>
            <a:r>
              <a:rPr lang="en-US" dirty="0"/>
              <a:t>The </a:t>
            </a:r>
            <a:r>
              <a:rPr lang="en-US" i="1" dirty="0"/>
              <a:t>population proportion</a:t>
            </a:r>
            <a:r>
              <a:rPr lang="en-US" dirty="0"/>
              <a:t>, </a:t>
            </a:r>
            <a:r>
              <a:rPr lang="en-US" i="1" dirty="0" smtClean="0"/>
              <a:t>p</a:t>
            </a:r>
            <a:r>
              <a:rPr lang="en-US" dirty="0" smtClean="0"/>
              <a:t>, is </a:t>
            </a:r>
            <a:r>
              <a:rPr lang="en-US" dirty="0"/>
              <a:t>the proportion of individuals in the population that have </a:t>
            </a:r>
            <a:r>
              <a:rPr lang="en-US" dirty="0" smtClean="0"/>
              <a:t>a certain </a:t>
            </a:r>
            <a:r>
              <a:rPr lang="en-US" dirty="0"/>
              <a:t>characteristic of interest based on a binomial </a:t>
            </a:r>
            <a:r>
              <a:rPr lang="en-US" dirty="0" smtClean="0"/>
              <a:t>random variable </a:t>
            </a:r>
          </a:p>
          <a:p>
            <a:r>
              <a:rPr lang="en-US" dirty="0"/>
              <a:t>The sample proportion is </a:t>
            </a:r>
            <a:r>
              <a:rPr lang="en-US" dirty="0" smtClean="0"/>
              <a:t>the number </a:t>
            </a:r>
            <a:r>
              <a:rPr lang="en-US" dirty="0"/>
              <a:t>of individuals in the sample who have that </a:t>
            </a:r>
            <a:r>
              <a:rPr lang="en-US" dirty="0" smtClean="0"/>
              <a:t>characteristic of </a:t>
            </a:r>
            <a:r>
              <a:rPr lang="en-US" dirty="0"/>
              <a:t>interest divided by the total sample size (</a:t>
            </a:r>
            <a:r>
              <a:rPr lang="en-US" i="1" dirty="0"/>
              <a:t>n</a:t>
            </a:r>
            <a:r>
              <a:rPr lang="en-US" dirty="0"/>
              <a:t>). </a:t>
            </a:r>
            <a:endParaRPr lang="en-US" dirty="0" smtClean="0"/>
          </a:p>
          <a:p>
            <a:r>
              <a:rPr lang="en-US" dirty="0" smtClean="0"/>
              <a:t>If </a:t>
            </a:r>
            <a:r>
              <a:rPr lang="en-US" dirty="0"/>
              <a:t>you </a:t>
            </a:r>
            <a:r>
              <a:rPr lang="en-US" dirty="0" smtClean="0"/>
              <a:t>take a </a:t>
            </a:r>
            <a:r>
              <a:rPr lang="en-US" dirty="0"/>
              <a:t>sample of 100 students and find 60 freshman, the </a:t>
            </a:r>
            <a:r>
              <a:rPr lang="en-US" dirty="0" smtClean="0"/>
              <a:t>sample proportion </a:t>
            </a:r>
            <a:r>
              <a:rPr lang="en-US" dirty="0"/>
              <a:t>for freshman is 60/100 = 0.60.</a:t>
            </a:r>
          </a:p>
        </p:txBody>
      </p:sp>
    </p:spTree>
    <p:extLst>
      <p:ext uri="{BB962C8B-B14F-4D97-AF65-F5344CB8AC3E}">
        <p14:creationId xmlns:p14="http://schemas.microsoft.com/office/powerpoint/2010/main" val="19595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143000"/>
            <a:ext cx="8839200" cy="4892926"/>
          </a:xfrm>
          <a:prstGeom prst="rect">
            <a:avLst/>
          </a:prstGeom>
        </p:spPr>
      </p:pic>
    </p:spTree>
    <p:extLst>
      <p:ext uri="{BB962C8B-B14F-4D97-AF65-F5344CB8AC3E}">
        <p14:creationId xmlns:p14="http://schemas.microsoft.com/office/powerpoint/2010/main" val="2669732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the </a:t>
            </a:r>
            <a:r>
              <a:rPr lang="en-US" dirty="0"/>
              <a:t>average SAT was for students at a particular college. You asked a few students while visiting, </a:t>
            </a:r>
            <a:r>
              <a:rPr lang="en-US" dirty="0" smtClean="0"/>
              <a:t>and the </a:t>
            </a:r>
            <a:r>
              <a:rPr lang="en-US" dirty="0"/>
              <a:t>sample mean was 1280. </a:t>
            </a:r>
            <a:endParaRPr lang="en-US" dirty="0" smtClean="0"/>
          </a:p>
          <a:p>
            <a:r>
              <a:rPr lang="en-US" dirty="0" smtClean="0"/>
              <a:t>Would </a:t>
            </a:r>
            <a:r>
              <a:rPr lang="en-US" dirty="0"/>
              <a:t>you feel comfortable saying, "The average SAT at this school is 1280</a:t>
            </a:r>
            <a:r>
              <a:rPr lang="en-US" dirty="0" smtClean="0"/>
              <a:t>.“</a:t>
            </a:r>
          </a:p>
          <a:p>
            <a:r>
              <a:rPr lang="en-US" dirty="0" smtClean="0"/>
              <a:t>There might be </a:t>
            </a:r>
            <a:r>
              <a:rPr lang="en-US" dirty="0"/>
              <a:t>some sampling error involved</a:t>
            </a:r>
            <a:r>
              <a:rPr lang="en-US" dirty="0" smtClean="0"/>
              <a:t>.</a:t>
            </a:r>
          </a:p>
          <a:p>
            <a:r>
              <a:rPr lang="en-US" dirty="0" smtClean="0"/>
              <a:t>The </a:t>
            </a:r>
            <a:r>
              <a:rPr lang="en-US" dirty="0"/>
              <a:t>true average SAT may be somewhat </a:t>
            </a:r>
            <a:r>
              <a:rPr lang="en-US" dirty="0" smtClean="0"/>
              <a:t>higher or </a:t>
            </a:r>
            <a:r>
              <a:rPr lang="en-US" dirty="0"/>
              <a:t>somewhat less.</a:t>
            </a:r>
          </a:p>
        </p:txBody>
      </p:sp>
    </p:spTree>
    <p:extLst>
      <p:ext uri="{BB962C8B-B14F-4D97-AF65-F5344CB8AC3E}">
        <p14:creationId xmlns:p14="http://schemas.microsoft.com/office/powerpoint/2010/main" val="3951223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confidence interval is the interval within which you expect to capture a specific value. The </a:t>
            </a:r>
            <a:r>
              <a:rPr lang="en-US" dirty="0" smtClean="0"/>
              <a:t>confidence interval </a:t>
            </a:r>
            <a:r>
              <a:rPr lang="en-US" dirty="0"/>
              <a:t>width is dependent on the confidence level.</a:t>
            </a:r>
          </a:p>
          <a:p>
            <a:r>
              <a:rPr lang="en-US" dirty="0"/>
              <a:t>A </a:t>
            </a:r>
            <a:r>
              <a:rPr lang="en-US" dirty="0" smtClean="0"/>
              <a:t>confidence is </a:t>
            </a:r>
            <a:r>
              <a:rPr lang="en-US" dirty="0"/>
              <a:t>the probability value associated with a confidence interval</a:t>
            </a:r>
            <a:r>
              <a:rPr lang="en-US" dirty="0" smtClean="0"/>
              <a:t>.</a:t>
            </a:r>
          </a:p>
          <a:p>
            <a:endParaRPr lang="en-US" dirty="0"/>
          </a:p>
          <a:p>
            <a:endParaRPr lang="en-US" dirty="0" smtClean="0"/>
          </a:p>
          <a:p>
            <a:endParaRPr lang="en-US" dirty="0"/>
          </a:p>
          <a:p>
            <a:endParaRPr lang="en-US" dirty="0" smtClean="0"/>
          </a:p>
          <a:p>
            <a:r>
              <a:rPr lang="en-US" dirty="0" smtClean="0"/>
              <a:t>The </a:t>
            </a:r>
            <a:r>
              <a:rPr lang="en-US" dirty="0"/>
              <a:t>margin of error is found by multiplying the standard error of the mean by the z-score of </a:t>
            </a:r>
            <a:r>
              <a:rPr lang="en-US" dirty="0" smtClean="0"/>
              <a:t>the percent </a:t>
            </a:r>
            <a:r>
              <a:rPr lang="en-US" dirty="0"/>
              <a:t>confidence level</a:t>
            </a:r>
          </a:p>
        </p:txBody>
      </p:sp>
      <p:pic>
        <p:nvPicPr>
          <p:cNvPr id="4" name="Picture 3"/>
          <p:cNvPicPr>
            <a:picLocks noChangeAspect="1"/>
          </p:cNvPicPr>
          <p:nvPr/>
        </p:nvPicPr>
        <p:blipFill>
          <a:blip r:embed="rId3"/>
          <a:stretch>
            <a:fillRect/>
          </a:stretch>
        </p:blipFill>
        <p:spPr>
          <a:xfrm>
            <a:off x="2819399" y="3657600"/>
            <a:ext cx="5033639" cy="106680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3098880" y="3524400"/>
              <a:ext cx="4826160" cy="1092240"/>
            </p14:xfrm>
          </p:contentPart>
        </mc:Choice>
        <mc:Fallback>
          <p:pic>
            <p:nvPicPr>
              <p:cNvPr id="5" name="Ink 4"/>
              <p:cNvPicPr/>
              <p:nvPr/>
            </p:nvPicPr>
            <p:blipFill>
              <a:blip r:embed="rId5"/>
              <a:stretch>
                <a:fillRect/>
              </a:stretch>
            </p:blipFill>
            <p:spPr>
              <a:xfrm>
                <a:off x="3089520" y="3515040"/>
                <a:ext cx="4844880" cy="1110960"/>
              </a:xfrm>
              <a:prstGeom prst="rect">
                <a:avLst/>
              </a:prstGeom>
            </p:spPr>
          </p:pic>
        </mc:Fallback>
      </mc:AlternateContent>
    </p:spTree>
    <p:extLst>
      <p:ext uri="{BB962C8B-B14F-4D97-AF65-F5344CB8AC3E}">
        <p14:creationId xmlns:p14="http://schemas.microsoft.com/office/powerpoint/2010/main" val="3356028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5"/>
            <a:ext cx="10210800" cy="4525963"/>
          </a:xfrm>
        </p:spPr>
        <p:txBody>
          <a:bodyPr>
            <a:normAutofit/>
          </a:bodyPr>
          <a:lstStyle/>
          <a:p>
            <a:r>
              <a:rPr lang="en-US" sz="2000" dirty="0"/>
              <a:t>Common choices for the confidence level are 90%, 95%, and 99%. </a:t>
            </a:r>
            <a:endParaRPr lang="en-US" sz="2000" dirty="0" smtClean="0"/>
          </a:p>
          <a:p>
            <a:r>
              <a:rPr lang="en-US" sz="2000" dirty="0" smtClean="0"/>
              <a:t>The selection </a:t>
            </a:r>
            <a:r>
              <a:rPr lang="en-US" sz="2000" dirty="0"/>
              <a:t>of a confidence level determines the probability that the confidence interval produced will contain the </a:t>
            </a:r>
            <a:r>
              <a:rPr lang="en-US" sz="2000" dirty="0" smtClean="0"/>
              <a:t>true parameter </a:t>
            </a:r>
            <a:r>
              <a:rPr lang="en-US" sz="2000" dirty="0"/>
              <a:t>value</a:t>
            </a:r>
            <a:r>
              <a:rPr lang="en-US" sz="2000" dirty="0" smtClean="0"/>
              <a:t>.</a:t>
            </a:r>
          </a:p>
          <a:p>
            <a:r>
              <a:rPr lang="en-US" sz="2000" dirty="0" smtClean="0"/>
              <a:t>The </a:t>
            </a:r>
            <a:r>
              <a:rPr lang="en-US" sz="2000" dirty="0"/>
              <a:t>interval </a:t>
            </a:r>
            <a:r>
              <a:rPr lang="en-US" sz="2000" dirty="0" smtClean="0"/>
              <a:t>constructed with </a:t>
            </a:r>
            <a:r>
              <a:rPr lang="en-US" sz="2000" dirty="0"/>
              <a:t>99% confidence will have a higher chance of containing the true mean than an interval constructed with 95</a:t>
            </a:r>
            <a:r>
              <a:rPr lang="en-US" sz="2000" dirty="0" smtClean="0"/>
              <a:t>% confidence.</a:t>
            </a:r>
          </a:p>
          <a:p>
            <a:r>
              <a:rPr lang="en-US" sz="2000" dirty="0"/>
              <a:t>The more confidence in the interval, the wider it becomes</a:t>
            </a:r>
            <a:r>
              <a:rPr lang="en-US" sz="2000" dirty="0" smtClean="0"/>
              <a:t>.</a:t>
            </a:r>
          </a:p>
          <a:p>
            <a:r>
              <a:rPr lang="en-US" sz="2000" dirty="0" smtClean="0"/>
              <a:t>This </a:t>
            </a:r>
            <a:r>
              <a:rPr lang="en-US" sz="2000" dirty="0"/>
              <a:t>means that you’ve lost precision </a:t>
            </a:r>
            <a:r>
              <a:rPr lang="en-US" sz="2000" dirty="0" smtClean="0"/>
              <a:t>and this </a:t>
            </a:r>
            <a:r>
              <a:rPr lang="en-US" sz="2000" dirty="0"/>
              <a:t>could be a problem.</a:t>
            </a:r>
          </a:p>
        </p:txBody>
      </p:sp>
      <p:pic>
        <p:nvPicPr>
          <p:cNvPr id="4" name="Picture 3"/>
          <p:cNvPicPr>
            <a:picLocks noChangeAspect="1"/>
          </p:cNvPicPr>
          <p:nvPr/>
        </p:nvPicPr>
        <p:blipFill>
          <a:blip r:embed="rId2"/>
          <a:stretch>
            <a:fillRect/>
          </a:stretch>
        </p:blipFill>
        <p:spPr>
          <a:xfrm>
            <a:off x="7162800" y="4114800"/>
            <a:ext cx="4169142" cy="25908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603680" y="1917720"/>
              <a:ext cx="3823200" cy="806760"/>
            </p14:xfrm>
          </p:contentPart>
        </mc:Choice>
        <mc:Fallback>
          <p:pic>
            <p:nvPicPr>
              <p:cNvPr id="5" name="Ink 4"/>
              <p:cNvPicPr/>
              <p:nvPr/>
            </p:nvPicPr>
            <p:blipFill>
              <a:blip r:embed="rId4"/>
              <a:stretch>
                <a:fillRect/>
              </a:stretch>
            </p:blipFill>
            <p:spPr>
              <a:xfrm>
                <a:off x="4594320" y="1908360"/>
                <a:ext cx="3841920" cy="825480"/>
              </a:xfrm>
              <a:prstGeom prst="rect">
                <a:avLst/>
              </a:prstGeom>
            </p:spPr>
          </p:pic>
        </mc:Fallback>
      </mc:AlternateContent>
    </p:spTree>
    <p:extLst>
      <p:ext uri="{BB962C8B-B14F-4D97-AF65-F5344CB8AC3E}">
        <p14:creationId xmlns:p14="http://schemas.microsoft.com/office/powerpoint/2010/main" val="303114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5"/>
            <a:ext cx="6553200" cy="4525963"/>
          </a:xfrm>
        </p:spPr>
        <p:txBody>
          <a:bodyPr/>
          <a:lstStyle/>
          <a:p>
            <a:r>
              <a:rPr lang="en-US" dirty="0" err="1" smtClean="0"/>
              <a:t>qnorm</a:t>
            </a:r>
            <a:r>
              <a:rPr lang="en-US" dirty="0" smtClean="0"/>
              <a:t>(0.90)</a:t>
            </a:r>
          </a:p>
          <a:p>
            <a:r>
              <a:rPr lang="en-US" dirty="0" err="1"/>
              <a:t>q</a:t>
            </a:r>
            <a:r>
              <a:rPr lang="en-US" dirty="0" err="1" smtClean="0"/>
              <a:t>norm</a:t>
            </a:r>
            <a:r>
              <a:rPr lang="en-US" dirty="0" smtClean="0"/>
              <a:t>(0.10)</a:t>
            </a:r>
          </a:p>
          <a:p>
            <a:pPr marL="0" indent="0">
              <a:buNone/>
            </a:pPr>
            <a:endParaRPr lang="en-US" dirty="0"/>
          </a:p>
        </p:txBody>
      </p:sp>
      <p:pic>
        <p:nvPicPr>
          <p:cNvPr id="4" name="Picture 3"/>
          <p:cNvPicPr>
            <a:picLocks noChangeAspect="1"/>
          </p:cNvPicPr>
          <p:nvPr/>
        </p:nvPicPr>
        <p:blipFill>
          <a:blip r:embed="rId2"/>
          <a:stretch>
            <a:fillRect/>
          </a:stretch>
        </p:blipFill>
        <p:spPr>
          <a:xfrm>
            <a:off x="5486400" y="1643861"/>
            <a:ext cx="5257800" cy="443865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413400" y="1301760"/>
              <a:ext cx="3772440" cy="4565880"/>
            </p14:xfrm>
          </p:contentPart>
        </mc:Choice>
        <mc:Fallback>
          <p:pic>
            <p:nvPicPr>
              <p:cNvPr id="5" name="Ink 4"/>
              <p:cNvPicPr/>
              <p:nvPr/>
            </p:nvPicPr>
            <p:blipFill>
              <a:blip r:embed="rId4"/>
              <a:stretch>
                <a:fillRect/>
              </a:stretch>
            </p:blipFill>
            <p:spPr>
              <a:xfrm>
                <a:off x="6404040" y="1292400"/>
                <a:ext cx="3791160" cy="4584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0" y="1663560"/>
              <a:ext cx="10573200" cy="4864680"/>
            </p14:xfrm>
          </p:contentPart>
        </mc:Choice>
        <mc:Fallback>
          <p:pic>
            <p:nvPicPr>
              <p:cNvPr id="6" name="Ink 5"/>
              <p:cNvPicPr/>
              <p:nvPr/>
            </p:nvPicPr>
            <p:blipFill>
              <a:blip r:embed="rId6"/>
              <a:stretch>
                <a:fillRect/>
              </a:stretch>
            </p:blipFill>
            <p:spPr>
              <a:xfrm>
                <a:off x="-9360" y="1654200"/>
                <a:ext cx="10591920" cy="4883400"/>
              </a:xfrm>
              <a:prstGeom prst="rect">
                <a:avLst/>
              </a:prstGeom>
            </p:spPr>
          </p:pic>
        </mc:Fallback>
      </mc:AlternateContent>
    </p:spTree>
    <p:extLst>
      <p:ext uri="{BB962C8B-B14F-4D97-AF65-F5344CB8AC3E}">
        <p14:creationId xmlns:p14="http://schemas.microsoft.com/office/powerpoint/2010/main" val="294768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Suppose the average height of a sample of 100 women is </a:t>
            </a:r>
            <a:r>
              <a:rPr lang="en-US" dirty="0" smtClean="0"/>
              <a:t>5’5’’, </a:t>
            </a:r>
            <a:r>
              <a:rPr lang="en-US" dirty="0"/>
              <a:t>in other words, X </a:t>
            </a:r>
            <a:r>
              <a:rPr lang="en-US" dirty="0" smtClean="0"/>
              <a:t>=5’5’’. </a:t>
            </a:r>
            <a:r>
              <a:rPr lang="en-US" dirty="0"/>
              <a:t>Within what range of </a:t>
            </a:r>
            <a:r>
              <a:rPr lang="en-US" dirty="0" smtClean="0"/>
              <a:t>heights can </a:t>
            </a:r>
            <a:r>
              <a:rPr lang="en-US" dirty="0"/>
              <a:t>we expect the population mean to be, with 95% confidence? Assume a standard deviation for the population </a:t>
            </a:r>
            <a:r>
              <a:rPr lang="en-US" dirty="0" smtClean="0"/>
              <a:t>of 1.5’’.</a:t>
            </a:r>
            <a:endParaRPr lang="en-US" dirty="0"/>
          </a:p>
        </p:txBody>
      </p:sp>
      <p:pic>
        <p:nvPicPr>
          <p:cNvPr id="4" name="Picture 3"/>
          <p:cNvPicPr>
            <a:picLocks noChangeAspect="1"/>
          </p:cNvPicPr>
          <p:nvPr/>
        </p:nvPicPr>
        <p:blipFill>
          <a:blip r:embed="rId2"/>
          <a:stretch>
            <a:fillRect/>
          </a:stretch>
        </p:blipFill>
        <p:spPr>
          <a:xfrm>
            <a:off x="4495800" y="3276600"/>
            <a:ext cx="4016742" cy="2496095"/>
          </a:xfrm>
          <a:prstGeom prst="rect">
            <a:avLst/>
          </a:prstGeom>
        </p:spPr>
      </p:pic>
    </p:spTree>
    <p:extLst>
      <p:ext uri="{BB962C8B-B14F-4D97-AF65-F5344CB8AC3E}">
        <p14:creationId xmlns:p14="http://schemas.microsoft.com/office/powerpoint/2010/main" val="1136270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smtClean="0"/>
              <a:t>Many manufacturing </a:t>
            </a:r>
            <a:r>
              <a:rPr lang="en-US" dirty="0"/>
              <a:t>companies test their products for quality control. </a:t>
            </a:r>
            <a:endParaRPr lang="en-US" dirty="0" smtClean="0"/>
          </a:p>
          <a:p>
            <a:endParaRPr lang="en-US" dirty="0"/>
          </a:p>
          <a:p>
            <a:r>
              <a:rPr lang="en-US" dirty="0" smtClean="0"/>
              <a:t>A </a:t>
            </a:r>
            <a:r>
              <a:rPr lang="en-US" dirty="0" err="1" smtClean="0"/>
              <a:t>tyre</a:t>
            </a:r>
            <a:r>
              <a:rPr lang="en-US" dirty="0" smtClean="0"/>
              <a:t> </a:t>
            </a:r>
            <a:r>
              <a:rPr lang="en-US" dirty="0"/>
              <a:t>manufacturer might use a </a:t>
            </a:r>
            <a:r>
              <a:rPr lang="en-US" dirty="0" smtClean="0"/>
              <a:t>machine to </a:t>
            </a:r>
            <a:r>
              <a:rPr lang="en-US" dirty="0"/>
              <a:t>see how much </a:t>
            </a:r>
            <a:r>
              <a:rPr lang="en-US" dirty="0" smtClean="0"/>
              <a:t>air </a:t>
            </a:r>
            <a:r>
              <a:rPr lang="en-US" dirty="0"/>
              <a:t>it can apply to the </a:t>
            </a:r>
            <a:r>
              <a:rPr lang="en-US" dirty="0" err="1" smtClean="0"/>
              <a:t>tyre</a:t>
            </a:r>
            <a:r>
              <a:rPr lang="en-US" dirty="0" smtClean="0"/>
              <a:t> </a:t>
            </a:r>
            <a:r>
              <a:rPr lang="en-US" dirty="0"/>
              <a:t>before it </a:t>
            </a:r>
            <a:r>
              <a:rPr lang="en-US" dirty="0" err="1" smtClean="0"/>
              <a:t>brust</a:t>
            </a:r>
            <a:r>
              <a:rPr lang="en-US" dirty="0" smtClean="0"/>
              <a:t>.</a:t>
            </a:r>
          </a:p>
          <a:p>
            <a:r>
              <a:rPr lang="en-US" dirty="0" smtClean="0"/>
              <a:t>If </a:t>
            </a:r>
            <a:r>
              <a:rPr lang="en-US" dirty="0"/>
              <a:t>they did this with every </a:t>
            </a:r>
            <a:r>
              <a:rPr lang="en-US" dirty="0" err="1" smtClean="0"/>
              <a:t>tyre</a:t>
            </a:r>
            <a:r>
              <a:rPr lang="en-US" dirty="0" smtClean="0"/>
              <a:t>, </a:t>
            </a:r>
            <a:r>
              <a:rPr lang="en-US" dirty="0"/>
              <a:t>they would </a:t>
            </a:r>
            <a:r>
              <a:rPr lang="en-US" dirty="0" smtClean="0"/>
              <a:t>have none </a:t>
            </a:r>
            <a:r>
              <a:rPr lang="en-US" dirty="0"/>
              <a:t>left to sell! </a:t>
            </a:r>
            <a:endParaRPr lang="en-US" dirty="0" smtClean="0"/>
          </a:p>
          <a:p>
            <a:endParaRPr lang="en-US" dirty="0" smtClean="0"/>
          </a:p>
        </p:txBody>
      </p:sp>
    </p:spTree>
    <p:extLst>
      <p:ext uri="{BB962C8B-B14F-4D97-AF65-F5344CB8AC3E}">
        <p14:creationId xmlns:p14="http://schemas.microsoft.com/office/powerpoint/2010/main" val="220865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machine produces electrical </a:t>
            </a:r>
            <a:r>
              <a:rPr lang="en-US" dirty="0" smtClean="0"/>
              <a:t>components. 99.7</a:t>
            </a:r>
            <a:r>
              <a:rPr lang="en-US" dirty="0"/>
              <a:t>% of the components have lengths between 1.176 cm and 1.224 </a:t>
            </a:r>
            <a:r>
              <a:rPr lang="en-US" dirty="0" smtClean="0"/>
              <a:t>cm. Assuming </a:t>
            </a:r>
            <a:r>
              <a:rPr lang="en-US" dirty="0"/>
              <a:t>this data is normally distributed, what are the mean and standard deviation</a:t>
            </a:r>
            <a:r>
              <a:rPr lang="en-US" dirty="0" smtClean="0"/>
              <a:t>?</a:t>
            </a:r>
          </a:p>
          <a:p>
            <a:pPr marL="0" indent="0">
              <a:buNone/>
            </a:pPr>
            <a:endParaRPr lang="en-US" dirty="0" smtClean="0"/>
          </a:p>
          <a:p>
            <a:pPr marL="0" indent="0">
              <a:buNone/>
            </a:pPr>
            <a:r>
              <a:rPr lang="en-US" dirty="0" smtClean="0"/>
              <a:t>mean- 3SD= 1.176</a:t>
            </a:r>
          </a:p>
          <a:p>
            <a:pPr marL="0" indent="0">
              <a:buNone/>
            </a:pPr>
            <a:r>
              <a:rPr lang="en-US" dirty="0" smtClean="0"/>
              <a:t>Mean+3SD=1.224</a:t>
            </a:r>
          </a:p>
          <a:p>
            <a:pPr marL="0" indent="0">
              <a:buNone/>
            </a:pPr>
            <a:endParaRPr lang="en-US" dirty="0"/>
          </a:p>
          <a:p>
            <a:pPr marL="0" indent="0">
              <a:buNone/>
            </a:pPr>
            <a:r>
              <a:rPr lang="en-US" dirty="0" smtClean="0"/>
              <a:t>Mean=  (1.176+1.224)/2=  1.2 ,   SD= (1.224-1.176)/6= 0.008</a:t>
            </a:r>
            <a:endParaRPr lang="en-US" dirty="0"/>
          </a:p>
        </p:txBody>
      </p:sp>
    </p:spTree>
    <p:extLst>
      <p:ext uri="{BB962C8B-B14F-4D97-AF65-F5344CB8AC3E}">
        <p14:creationId xmlns:p14="http://schemas.microsoft.com/office/powerpoint/2010/main" val="2794157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42386" y="1752600"/>
            <a:ext cx="11192414" cy="3909926"/>
          </a:xfrm>
          <a:prstGeom prst="rect">
            <a:avLst/>
          </a:prstGeom>
        </p:spPr>
      </p:pic>
    </p:spTree>
    <p:extLst>
      <p:ext uri="{BB962C8B-B14F-4D97-AF65-F5344CB8AC3E}">
        <p14:creationId xmlns:p14="http://schemas.microsoft.com/office/powerpoint/2010/main" val="3032579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Suppose you had 40 samples of bags of candy, each of which contains some number of pieces. The number </a:t>
            </a:r>
            <a:r>
              <a:rPr lang="en-US" sz="2000" dirty="0" smtClean="0"/>
              <a:t>of pieces </a:t>
            </a:r>
            <a:r>
              <a:rPr lang="en-US" sz="2000" dirty="0"/>
              <a:t>in each bag is said to be normally distributed. The mean number of candies in your sample is 38 pieces. </a:t>
            </a:r>
            <a:r>
              <a:rPr lang="en-US" sz="2000" dirty="0" smtClean="0"/>
              <a:t>The standard </a:t>
            </a:r>
            <a:r>
              <a:rPr lang="en-US" sz="2000" dirty="0"/>
              <a:t>deviation for bags in the population is 2 pieces. </a:t>
            </a:r>
            <a:endParaRPr lang="en-US" sz="2000" dirty="0" smtClean="0"/>
          </a:p>
          <a:p>
            <a:r>
              <a:rPr lang="en-US" sz="2000" dirty="0" smtClean="0"/>
              <a:t>What </a:t>
            </a:r>
            <a:r>
              <a:rPr lang="en-US" sz="2000" dirty="0"/>
              <a:t>is the average number of candies in each bag in </a:t>
            </a:r>
            <a:r>
              <a:rPr lang="en-US" sz="2000" dirty="0" smtClean="0"/>
              <a:t>the population</a:t>
            </a:r>
            <a:r>
              <a:rPr lang="en-US" sz="2000" dirty="0"/>
              <a:t>? </a:t>
            </a:r>
            <a:endParaRPr lang="en-US" sz="2000" dirty="0" smtClean="0"/>
          </a:p>
          <a:p>
            <a:r>
              <a:rPr lang="en-US" sz="2000" dirty="0" smtClean="0"/>
              <a:t>To </a:t>
            </a:r>
            <a:r>
              <a:rPr lang="en-US" sz="2000" dirty="0"/>
              <a:t>answer this question, you need to create a confidence interval. Let’s assume that you have </a:t>
            </a:r>
            <a:r>
              <a:rPr lang="en-US" sz="2000" dirty="0" smtClean="0"/>
              <a:t>been asked </a:t>
            </a:r>
            <a:r>
              <a:rPr lang="en-US" sz="2000" dirty="0"/>
              <a:t>to report a confidence interval with 99% certainty.</a:t>
            </a:r>
          </a:p>
        </p:txBody>
      </p:sp>
    </p:spTree>
    <p:extLst>
      <p:ext uri="{BB962C8B-B14F-4D97-AF65-F5344CB8AC3E}">
        <p14:creationId xmlns:p14="http://schemas.microsoft.com/office/powerpoint/2010/main" val="2777469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417638"/>
            <a:ext cx="10975498" cy="4627729"/>
          </a:xfrm>
          <a:prstGeom prst="rect">
            <a:avLst/>
          </a:prstGeom>
        </p:spPr>
      </p:pic>
    </p:spTree>
    <p:extLst>
      <p:ext uri="{BB962C8B-B14F-4D97-AF65-F5344CB8AC3E}">
        <p14:creationId xmlns:p14="http://schemas.microsoft.com/office/powerpoint/2010/main" val="557508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0" y="1281911"/>
            <a:ext cx="4495800" cy="5162550"/>
          </a:xfrm>
          <a:prstGeom prst="rect">
            <a:avLst/>
          </a:prstGeom>
        </p:spPr>
      </p:pic>
      <p:sp>
        <p:nvSpPr>
          <p:cNvPr id="2" name="Title 1"/>
          <p:cNvSpPr>
            <a:spLocks noGrp="1"/>
          </p:cNvSpPr>
          <p:nvPr>
            <p:ph type="title"/>
          </p:nvPr>
        </p:nvSpPr>
        <p:spPr/>
        <p:txBody>
          <a:bodyPr/>
          <a:lstStyle/>
          <a:p>
            <a:r>
              <a:rPr lang="en-US" b="1" dirty="0"/>
              <a:t>Interpretation of a Confidence Interval</a:t>
            </a:r>
            <a:endParaRPr lang="en-US" dirty="0"/>
          </a:p>
        </p:txBody>
      </p:sp>
      <p:sp>
        <p:nvSpPr>
          <p:cNvPr id="3" name="Content Placeholder 2"/>
          <p:cNvSpPr>
            <a:spLocks noGrp="1"/>
          </p:cNvSpPr>
          <p:nvPr>
            <p:ph idx="1"/>
          </p:nvPr>
        </p:nvSpPr>
        <p:spPr>
          <a:xfrm>
            <a:off x="609600" y="1600205"/>
            <a:ext cx="7391400" cy="4525963"/>
          </a:xfrm>
        </p:spPr>
        <p:txBody>
          <a:bodyPr>
            <a:normAutofit fontScale="92500" lnSpcReduction="20000"/>
          </a:bodyPr>
          <a:lstStyle/>
          <a:p>
            <a:r>
              <a:rPr lang="en-US" sz="2000" dirty="0" smtClean="0"/>
              <a:t>Mistake </a:t>
            </a:r>
            <a:r>
              <a:rPr lang="en-US" sz="2000" dirty="0"/>
              <a:t>made by persons interpreting a confidence interval is claiming that </a:t>
            </a:r>
            <a:endParaRPr lang="en-US" sz="2000" dirty="0" smtClean="0"/>
          </a:p>
          <a:p>
            <a:pPr lvl="1"/>
            <a:r>
              <a:rPr lang="en-US" sz="1700" dirty="0" smtClean="0"/>
              <a:t>a </a:t>
            </a:r>
            <a:r>
              <a:rPr lang="en-US" sz="1700" dirty="0"/>
              <a:t>confidence </a:t>
            </a:r>
            <a:r>
              <a:rPr lang="en-US" sz="1700" dirty="0" smtClean="0"/>
              <a:t>level indicates </a:t>
            </a:r>
            <a:r>
              <a:rPr lang="en-US" sz="1700" dirty="0"/>
              <a:t>the probability that the mean of the population will occur within your interval! This is not true. </a:t>
            </a:r>
            <a:endParaRPr lang="en-US" sz="1700" dirty="0" smtClean="0"/>
          </a:p>
          <a:p>
            <a:pPr lvl="1"/>
            <a:r>
              <a:rPr lang="en-US" sz="1700" dirty="0" smtClean="0"/>
              <a:t>Your interval </a:t>
            </a:r>
            <a:r>
              <a:rPr lang="en-US" sz="1700" dirty="0"/>
              <a:t>either does - or does not - contain the true population mean.</a:t>
            </a:r>
          </a:p>
          <a:p>
            <a:endParaRPr lang="en-US" sz="2000" dirty="0" smtClean="0"/>
          </a:p>
          <a:p>
            <a:r>
              <a:rPr lang="en-US" sz="2000" dirty="0" smtClean="0"/>
              <a:t>A </a:t>
            </a:r>
            <a:r>
              <a:rPr lang="en-US" sz="2000" dirty="0"/>
              <a:t>95% confidence interval means is that if you took 100 samples, all of the same size, and formed </a:t>
            </a:r>
            <a:r>
              <a:rPr lang="en-US" sz="2000" dirty="0" smtClean="0"/>
              <a:t>100 confidence </a:t>
            </a:r>
            <a:r>
              <a:rPr lang="en-US" sz="2000" dirty="0"/>
              <a:t>intervals, 95 of these intervals would capture the population mean. </a:t>
            </a:r>
            <a:endParaRPr lang="en-US" sz="2000" dirty="0" smtClean="0"/>
          </a:p>
          <a:p>
            <a:r>
              <a:rPr lang="en-US" sz="2000" dirty="0" smtClean="0"/>
              <a:t>The </a:t>
            </a:r>
            <a:r>
              <a:rPr lang="en-US" sz="2000" dirty="0"/>
              <a:t>probability is attributed to </a:t>
            </a:r>
            <a:r>
              <a:rPr lang="en-US" sz="2000" dirty="0" smtClean="0"/>
              <a:t>the method</a:t>
            </a:r>
            <a:r>
              <a:rPr lang="en-US" sz="2000" dirty="0"/>
              <a:t>, not to any particular confidence interval. This means if you repeated this sampling procedure 100 times, </a:t>
            </a:r>
            <a:r>
              <a:rPr lang="en-US" sz="2000" dirty="0" smtClean="0"/>
              <a:t>95 of </a:t>
            </a:r>
            <a:r>
              <a:rPr lang="en-US" sz="2000" dirty="0"/>
              <a:t>the intervals produced would contain the population mean. </a:t>
            </a:r>
            <a:endParaRPr lang="en-US" sz="2000" dirty="0" smtClean="0"/>
          </a:p>
          <a:p>
            <a:r>
              <a:rPr lang="en-US" sz="2000" dirty="0" smtClean="0"/>
              <a:t>The </a:t>
            </a:r>
            <a:r>
              <a:rPr lang="en-US" sz="2000" dirty="0"/>
              <a:t>confidence level indicates the number of </a:t>
            </a:r>
            <a:r>
              <a:rPr lang="en-US" sz="2000" dirty="0" smtClean="0"/>
              <a:t>times out </a:t>
            </a:r>
            <a:r>
              <a:rPr lang="en-US" sz="2000" dirty="0"/>
              <a:t>of 100 that the mean of the population will be within the given interval of the sample mean.</a:t>
            </a:r>
          </a:p>
        </p:txBody>
      </p:sp>
    </p:spTree>
    <p:extLst>
      <p:ext uri="{BB962C8B-B14F-4D97-AF65-F5344CB8AC3E}">
        <p14:creationId xmlns:p14="http://schemas.microsoft.com/office/powerpoint/2010/main" val="37935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Chart</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8007717"/>
              </p:ext>
            </p:extLst>
          </p:nvPr>
        </p:nvGraphicFramePr>
        <p:xfrm>
          <a:off x="381000" y="1480257"/>
          <a:ext cx="8534400" cy="4682418"/>
        </p:xfrm>
        <a:graphic>
          <a:graphicData uri="http://schemas.openxmlformats.org/drawingml/2006/table">
            <a:tbl>
              <a:tblPr/>
              <a:tblGrid>
                <a:gridCol w="2803270">
                  <a:extLst>
                    <a:ext uri="{9D8B030D-6E8A-4147-A177-3AD203B41FA5}">
                      <a16:colId xmlns:a16="http://schemas.microsoft.com/office/drawing/2014/main" val="20000"/>
                    </a:ext>
                  </a:extLst>
                </a:gridCol>
                <a:gridCol w="2865565">
                  <a:extLst>
                    <a:ext uri="{9D8B030D-6E8A-4147-A177-3AD203B41FA5}">
                      <a16:colId xmlns:a16="http://schemas.microsoft.com/office/drawing/2014/main" val="20001"/>
                    </a:ext>
                  </a:extLst>
                </a:gridCol>
                <a:gridCol w="2865565">
                  <a:extLst>
                    <a:ext uri="{9D8B030D-6E8A-4147-A177-3AD203B41FA5}">
                      <a16:colId xmlns:a16="http://schemas.microsoft.com/office/drawing/2014/main" val="20002"/>
                    </a:ext>
                  </a:extLst>
                </a:gridCol>
              </a:tblGrid>
              <a:tr h="561903">
                <a:tc>
                  <a:txBody>
                    <a:bodyPr/>
                    <a:lstStyle/>
                    <a:p>
                      <a:pPr algn="ctr" fontAlgn="b"/>
                      <a:r>
                        <a:rPr lang="en-US" sz="1900" b="1" i="0" u="none" strike="noStrike" dirty="0">
                          <a:solidFill>
                            <a:srgbClr val="000000"/>
                          </a:solidFill>
                          <a:effectLst/>
                          <a:latin typeface="Calibri" panose="020F0502020204030204" pitchFamily="34" charset="0"/>
                        </a:rPr>
                        <a:t>BASIS FOR COMPARISON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900" b="1" i="0" u="none" strike="noStrike" dirty="0" smtClean="0">
                          <a:solidFill>
                            <a:srgbClr val="000000"/>
                          </a:solidFill>
                          <a:effectLst/>
                          <a:latin typeface="Calibri" panose="020F0502020204030204" pitchFamily="34" charset="0"/>
                        </a:rPr>
                        <a:t>POPULATION (Census)</a:t>
                      </a:r>
                      <a:endParaRPr lang="en-US" sz="19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900" b="1" i="0" u="none" strike="noStrike" dirty="0">
                          <a:solidFill>
                            <a:srgbClr val="000000"/>
                          </a:solidFill>
                          <a:effectLst/>
                          <a:latin typeface="Calibri" panose="020F0502020204030204" pitchFamily="34" charset="0"/>
                        </a:rPr>
                        <a:t>SAMPLE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1441538">
                <a:tc>
                  <a:txBody>
                    <a:bodyPr/>
                    <a:lstStyle/>
                    <a:p>
                      <a:pPr algn="ctr" fontAlgn="ctr"/>
                      <a:r>
                        <a:rPr lang="en-US" sz="1900" b="1" i="0" u="none" strike="noStrike" dirty="0">
                          <a:solidFill>
                            <a:srgbClr val="000000"/>
                          </a:solidFill>
                          <a:effectLst/>
                          <a:latin typeface="Calibri" panose="020F0502020204030204" pitchFamily="34" charset="0"/>
                        </a:rPr>
                        <a:t>Meaning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Population refers to the collection of all elements possessing common characteristics, that comprises universe.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Sample means a subgroup of the members of population chosen for participation in the study.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2268">
                <a:tc>
                  <a:txBody>
                    <a:bodyPr/>
                    <a:lstStyle/>
                    <a:p>
                      <a:pPr algn="ctr" fontAlgn="ctr"/>
                      <a:r>
                        <a:rPr lang="en-US" sz="1900" b="1" i="0" u="none" strike="noStrike" dirty="0">
                          <a:solidFill>
                            <a:srgbClr val="000000"/>
                          </a:solidFill>
                          <a:effectLst/>
                          <a:latin typeface="Calibri" panose="020F0502020204030204" pitchFamily="34" charset="0"/>
                        </a:rPr>
                        <a:t>Includes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Each and every unit of the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Only a handful of units of population.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845">
                <a:tc>
                  <a:txBody>
                    <a:bodyPr/>
                    <a:lstStyle/>
                    <a:p>
                      <a:pPr algn="ctr" fontAlgn="ctr"/>
                      <a:r>
                        <a:rPr lang="en-US" sz="1900" b="1" i="0" u="none" strike="noStrike">
                          <a:solidFill>
                            <a:srgbClr val="000000"/>
                          </a:solidFill>
                          <a:effectLst/>
                          <a:latin typeface="Calibri" panose="020F0502020204030204" pitchFamily="34" charset="0"/>
                        </a:rPr>
                        <a:t>Characteristic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Parameter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2268">
                <a:tc>
                  <a:txBody>
                    <a:bodyPr/>
                    <a:lstStyle/>
                    <a:p>
                      <a:pPr algn="ctr" fontAlgn="ctr"/>
                      <a:r>
                        <a:rPr lang="en-US" sz="1900" b="1" i="0" u="none" strike="noStrike">
                          <a:solidFill>
                            <a:srgbClr val="000000"/>
                          </a:solidFill>
                          <a:effectLst/>
                          <a:latin typeface="Calibri" panose="020F0502020204030204" pitchFamily="34" charset="0"/>
                        </a:rPr>
                        <a:t>Data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Complete enumeration or census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Sample survey or sampling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2268">
                <a:tc>
                  <a:txBody>
                    <a:bodyPr/>
                    <a:lstStyle/>
                    <a:p>
                      <a:pPr algn="ctr" fontAlgn="ctr"/>
                      <a:r>
                        <a:rPr lang="en-US" sz="1900" b="1" i="0" u="none" strike="noStrike">
                          <a:solidFill>
                            <a:srgbClr val="000000"/>
                          </a:solidFill>
                          <a:effectLst/>
                          <a:latin typeface="Calibri" panose="020F0502020204030204" pitchFamily="34" charset="0"/>
                        </a:rPr>
                        <a:t>Focus 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Identifying the characteristics.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Making inferences about population.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845">
                <a:tc>
                  <a:txBody>
                    <a:bodyPr/>
                    <a:lstStyle/>
                    <a:p>
                      <a:pPr algn="ctr" fontAlgn="ctr"/>
                      <a:r>
                        <a:rPr lang="en-US" sz="1900" b="1" i="0" u="none" strike="noStrike">
                          <a:solidFill>
                            <a:srgbClr val="000000"/>
                          </a:solidFill>
                          <a:effectLst/>
                          <a:latin typeface="Calibri" panose="020F0502020204030204" pitchFamily="34" charset="0"/>
                        </a:rPr>
                        <a:t>Mean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900" b="0" i="0" u="none" strike="noStrike">
                          <a:solidFill>
                            <a:srgbClr val="000000"/>
                          </a:solidFill>
                          <a:effectLst/>
                          <a:latin typeface="Calibri" panose="020F0502020204030204" pitchFamily="34" charset="0"/>
                        </a:rPr>
                        <a:t>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845">
                <a:tc>
                  <a:txBody>
                    <a:bodyPr/>
                    <a:lstStyle/>
                    <a:p>
                      <a:pPr algn="ctr" fontAlgn="ctr"/>
                      <a:r>
                        <a:rPr lang="en-US" sz="1900" b="1" i="0" u="none" strike="noStrike">
                          <a:solidFill>
                            <a:srgbClr val="000000"/>
                          </a:solidFill>
                          <a:effectLst/>
                          <a:latin typeface="Calibri" panose="020F0502020204030204" pitchFamily="34" charset="0"/>
                        </a:rPr>
                        <a:t>Standard Deviation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900" b="0" i="0" u="none" strike="noStrike">
                          <a:solidFill>
                            <a:srgbClr val="000000"/>
                          </a:solidFill>
                          <a:effectLst/>
                          <a:latin typeface="Calibri" panose="020F0502020204030204" pitchFamily="34" charset="0"/>
                        </a:rPr>
                        <a:t>σ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976596"/>
            <a:ext cx="2794948" cy="3773180"/>
          </a:xfrm>
          <a:prstGeom prst="rect">
            <a:avLst/>
          </a:prstGeom>
        </p:spPr>
      </p:pic>
    </p:spTree>
    <p:extLst>
      <p:ext uri="{BB962C8B-B14F-4D97-AF65-F5344CB8AC3E}">
        <p14:creationId xmlns:p14="http://schemas.microsoft.com/office/powerpoint/2010/main" val="2678194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46046"/>
            <a:ext cx="10939818" cy="531847"/>
          </a:xfrm>
        </p:spPr>
        <p:txBody>
          <a:bodyPr>
            <a:normAutofit fontScale="90000"/>
          </a:bodyPr>
          <a:lstStyle/>
          <a:p>
            <a:r>
              <a:rPr lang="en-US" dirty="0" smtClean="0"/>
              <a:t>Sampling Methods</a:t>
            </a:r>
            <a:endParaRPr lang="en-US" dirty="0"/>
          </a:p>
        </p:txBody>
      </p:sp>
      <p:graphicFrame>
        <p:nvGraphicFramePr>
          <p:cNvPr id="3" name="Diagram 2"/>
          <p:cNvGraphicFramePr/>
          <p:nvPr>
            <p:extLst>
              <p:ext uri="{D42A27DB-BD31-4B8C-83A1-F6EECF244321}">
                <p14:modId xmlns:p14="http://schemas.microsoft.com/office/powerpoint/2010/main" val="935136983"/>
              </p:ext>
            </p:extLst>
          </p:nvPr>
        </p:nvGraphicFramePr>
        <p:xfrm>
          <a:off x="2514600" y="1143000"/>
          <a:ext cx="99255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762000" y="1905000"/>
            <a:ext cx="6428935" cy="3754874"/>
          </a:xfrm>
          <a:prstGeom prst="rect">
            <a:avLst/>
          </a:prstGeom>
          <a:noFill/>
        </p:spPr>
        <p:txBody>
          <a:bodyPr wrap="square" rtlCol="0">
            <a:spAutoFit/>
          </a:bodyPr>
          <a:lstStyle/>
          <a:p>
            <a:r>
              <a:rPr lang="en-US" sz="2000" dirty="0" smtClean="0"/>
              <a:t>Sampling Methods can be either of the following:</a:t>
            </a:r>
          </a:p>
          <a:p>
            <a:endParaRPr lang="en-US" sz="2000" dirty="0"/>
          </a:p>
          <a:p>
            <a:pPr marL="342900" indent="-342900">
              <a:buFont typeface="+mj-lt"/>
              <a:buAutoNum type="arabicPeriod"/>
            </a:pPr>
            <a:r>
              <a:rPr lang="en-US" sz="2000" dirty="0" smtClean="0"/>
              <a:t>Subjective Sampling:</a:t>
            </a:r>
          </a:p>
          <a:p>
            <a:pPr marL="342900" indent="-342900">
              <a:buFont typeface="+mj-lt"/>
              <a:buAutoNum type="arabicPeriod"/>
            </a:pPr>
            <a:endParaRPr lang="en-US" sz="2000" dirty="0" smtClean="0"/>
          </a:p>
          <a:p>
            <a:pPr marL="800100" lvl="1" indent="-342900">
              <a:buFont typeface="Arial" panose="020B0604020202020204" pitchFamily="34" charset="0"/>
              <a:buChar char="•"/>
            </a:pPr>
            <a:r>
              <a:rPr lang="en-US" sz="2000" u="sng" dirty="0" smtClean="0"/>
              <a:t>Judgment Sampling</a:t>
            </a:r>
            <a:r>
              <a:rPr lang="en-US" sz="2000" dirty="0" smtClean="0"/>
              <a:t> – Expert judgment is used.                 -  Selecting “best” customers</a:t>
            </a:r>
          </a:p>
          <a:p>
            <a:pPr marL="800100" lvl="1" indent="-342900">
              <a:buFont typeface="Arial" panose="020B0604020202020204" pitchFamily="34" charset="0"/>
              <a:buChar char="•"/>
            </a:pPr>
            <a:endParaRPr lang="en-US" sz="2000" u="sng" dirty="0" smtClean="0"/>
          </a:p>
          <a:p>
            <a:pPr marL="800100" lvl="1" indent="-342900">
              <a:buFont typeface="Arial" panose="020B0604020202020204" pitchFamily="34" charset="0"/>
              <a:buChar char="•"/>
            </a:pPr>
            <a:r>
              <a:rPr lang="en-US" sz="2000" u="sng" dirty="0" smtClean="0"/>
              <a:t>Convenience Sampling</a:t>
            </a:r>
            <a:r>
              <a:rPr lang="en-US" sz="2000" dirty="0" smtClean="0"/>
              <a:t> – Samples are selected based on ease with which data can be collected.                                    </a:t>
            </a:r>
          </a:p>
          <a:p>
            <a:pPr lvl="1"/>
            <a:r>
              <a:rPr lang="en-US" sz="2000" dirty="0"/>
              <a:t> </a:t>
            </a:r>
            <a:r>
              <a:rPr lang="en-US" sz="2000" dirty="0" smtClean="0"/>
              <a:t>      – All customers who visit this month</a:t>
            </a:r>
          </a:p>
          <a:p>
            <a:pPr lvl="1"/>
            <a:endParaRPr lang="en-US" dirty="0" smtClean="0"/>
          </a:p>
        </p:txBody>
      </p:sp>
    </p:spTree>
    <p:extLst>
      <p:ext uri="{BB962C8B-B14F-4D97-AF65-F5344CB8AC3E}">
        <p14:creationId xmlns:p14="http://schemas.microsoft.com/office/powerpoint/2010/main" val="4167061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488" y="228600"/>
            <a:ext cx="6399912" cy="6463308"/>
          </a:xfrm>
          <a:prstGeom prst="rect">
            <a:avLst/>
          </a:prstGeom>
          <a:noFill/>
        </p:spPr>
        <p:txBody>
          <a:bodyPr wrap="square" rtlCol="0">
            <a:spAutoFit/>
          </a:bodyPr>
          <a:lstStyle/>
          <a:p>
            <a:pPr marL="342900" indent="-342900">
              <a:buFont typeface="+mj-lt"/>
              <a:buAutoNum type="arabicPeriod" startAt="2"/>
            </a:pPr>
            <a:r>
              <a:rPr lang="en-US" dirty="0" smtClean="0"/>
              <a:t>Probabilistic Sampling:</a:t>
            </a:r>
          </a:p>
          <a:p>
            <a:pPr marL="342900" indent="-342900">
              <a:buFont typeface="+mj-lt"/>
              <a:buAutoNum type="arabicPeriod" startAt="2"/>
            </a:pPr>
            <a:endParaRPr lang="en-US" dirty="0" smtClean="0"/>
          </a:p>
          <a:p>
            <a:pPr marL="800100" lvl="1" indent="-342900">
              <a:buFont typeface="Arial" panose="020B0604020202020204" pitchFamily="34" charset="0"/>
              <a:buChar char="•"/>
            </a:pPr>
            <a:r>
              <a:rPr lang="en-US" u="sng" dirty="0" smtClean="0"/>
              <a:t>Simple Random Sampling</a:t>
            </a:r>
            <a:r>
              <a:rPr lang="en-US" dirty="0" smtClean="0"/>
              <a:t>  - Every subset of a given size has an equal chance of being selected.</a:t>
            </a:r>
          </a:p>
          <a:p>
            <a:pPr marL="800100" lvl="1" indent="-342900">
              <a:buFont typeface="Arial" panose="020B0604020202020204" pitchFamily="34" charset="0"/>
              <a:buChar char="•"/>
            </a:pPr>
            <a:r>
              <a:rPr lang="en-US" u="sng" dirty="0" smtClean="0"/>
              <a:t>Systematic/Periodic Sampling </a:t>
            </a:r>
            <a:r>
              <a:rPr lang="en-US" dirty="0" smtClean="0"/>
              <a:t>– Selects every n</a:t>
            </a:r>
            <a:r>
              <a:rPr lang="en-US" baseline="30000" dirty="0" smtClean="0"/>
              <a:t>th</a:t>
            </a:r>
            <a:r>
              <a:rPr lang="en-US" dirty="0" smtClean="0"/>
              <a:t> item from population. </a:t>
            </a:r>
            <a:r>
              <a:rPr lang="en-US" dirty="0" err="1" smtClean="0"/>
              <a:t>Eg</a:t>
            </a:r>
            <a:r>
              <a:rPr lang="en-US" dirty="0" smtClean="0"/>
              <a:t> – Sampling orders received on every Sunday</a:t>
            </a:r>
          </a:p>
          <a:p>
            <a:pPr marL="800100" lvl="1" indent="-342900">
              <a:buFont typeface="Arial" panose="020B0604020202020204" pitchFamily="34" charset="0"/>
              <a:buChar char="•"/>
            </a:pPr>
            <a:r>
              <a:rPr lang="en-US" u="sng" dirty="0" smtClean="0"/>
              <a:t>Stratified Sampling </a:t>
            </a:r>
            <a:r>
              <a:rPr lang="en-US" dirty="0" smtClean="0"/>
              <a:t>– Population is divided into subsets(strata) and proportion of sample is selected from each strata. </a:t>
            </a:r>
            <a:r>
              <a:rPr lang="en-US" dirty="0" err="1" smtClean="0"/>
              <a:t>Eg</a:t>
            </a:r>
            <a:r>
              <a:rPr lang="en-US" dirty="0" smtClean="0"/>
              <a:t> – Sampling based on student Qualification</a:t>
            </a:r>
          </a:p>
          <a:p>
            <a:pPr marL="800100" lvl="1" indent="-342900">
              <a:buFont typeface="Arial" panose="020B0604020202020204" pitchFamily="34" charset="0"/>
              <a:buChar char="•"/>
            </a:pPr>
            <a:r>
              <a:rPr lang="en-US" u="sng" dirty="0" smtClean="0"/>
              <a:t>Cluster Sampling </a:t>
            </a:r>
            <a:r>
              <a:rPr lang="en-US" dirty="0" smtClean="0"/>
              <a:t>- Population is divided into subgroups(clusters), random sample of cluster and taking all data in that cluster</a:t>
            </a:r>
          </a:p>
          <a:p>
            <a:pPr marL="800100" lvl="1" indent="-342900">
              <a:buFont typeface="Arial" panose="020B0604020202020204" pitchFamily="34" charset="0"/>
              <a:buChar char="•"/>
            </a:pPr>
            <a:r>
              <a:rPr lang="en-US" u="sng" dirty="0"/>
              <a:t>Snowball sampling</a:t>
            </a:r>
            <a:r>
              <a:rPr lang="en-US" dirty="0" smtClean="0"/>
              <a:t>: This </a:t>
            </a:r>
            <a:r>
              <a:rPr lang="en-US" dirty="0"/>
              <a:t>technique is used in the situations where the population is completely unknown and </a:t>
            </a:r>
            <a:r>
              <a:rPr lang="en-US" dirty="0" smtClean="0"/>
              <a:t>rare. Therefore </a:t>
            </a:r>
            <a:r>
              <a:rPr lang="en-US" dirty="0"/>
              <a:t>we will take the help from the first element which we select for the population and ask him to recommend other elements who will fit the description of the sample needed.</a:t>
            </a:r>
            <a:endParaRPr lang="en-US" i="1" dirty="0" smtClean="0"/>
          </a:p>
          <a:p>
            <a:pPr marL="342900" indent="-342900">
              <a:buFont typeface="+mj-lt"/>
              <a:buAutoNum type="arabicPeriod" startAt="2"/>
            </a:pPr>
            <a:endParaRPr lang="en-US" dirty="0" smtClean="0"/>
          </a:p>
          <a:p>
            <a:endParaRPr lang="en-US" dirty="0"/>
          </a:p>
        </p:txBody>
      </p:sp>
      <p:graphicFrame>
        <p:nvGraphicFramePr>
          <p:cNvPr id="3" name="Diagram 2"/>
          <p:cNvGraphicFramePr/>
          <p:nvPr>
            <p:extLst>
              <p:ext uri="{D42A27DB-BD31-4B8C-83A1-F6EECF244321}">
                <p14:modId xmlns:p14="http://schemas.microsoft.com/office/powerpoint/2010/main" val="3328023389"/>
              </p:ext>
            </p:extLst>
          </p:nvPr>
        </p:nvGraphicFramePr>
        <p:xfrm>
          <a:off x="2057400" y="609600"/>
          <a:ext cx="99255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47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in Sampling</a:t>
            </a:r>
          </a:p>
        </p:txBody>
      </p:sp>
      <p:sp>
        <p:nvSpPr>
          <p:cNvPr id="3" name="Content Placeholder 2"/>
          <p:cNvSpPr>
            <a:spLocks noGrp="1"/>
          </p:cNvSpPr>
          <p:nvPr>
            <p:ph idx="1"/>
          </p:nvPr>
        </p:nvSpPr>
        <p:spPr/>
        <p:txBody>
          <a:bodyPr>
            <a:normAutofit/>
          </a:bodyPr>
          <a:lstStyle/>
          <a:p>
            <a:r>
              <a:rPr lang="en-US" dirty="0" smtClean="0"/>
              <a:t>Sampling Bias: Sample is </a:t>
            </a:r>
            <a:r>
              <a:rPr lang="en-US" dirty="0"/>
              <a:t>called biased if it systematically favors some outcomes over others</a:t>
            </a:r>
            <a:endParaRPr lang="en-US" dirty="0" smtClean="0"/>
          </a:p>
          <a:p>
            <a:endParaRPr lang="en-US" dirty="0" smtClean="0"/>
          </a:p>
          <a:p>
            <a:r>
              <a:rPr lang="en-US" dirty="0" smtClean="0"/>
              <a:t>Incorrect sampling frame (</a:t>
            </a:r>
            <a:r>
              <a:rPr lang="en-US" dirty="0" err="1" smtClean="0"/>
              <a:t>undercoverage</a:t>
            </a:r>
            <a:r>
              <a:rPr lang="en-US" dirty="0" smtClean="0"/>
              <a:t>):</a:t>
            </a:r>
          </a:p>
          <a:p>
            <a:pPr lvl="1"/>
            <a:r>
              <a:rPr lang="en-US" dirty="0" smtClean="0"/>
              <a:t>The </a:t>
            </a:r>
            <a:r>
              <a:rPr lang="en-US" dirty="0"/>
              <a:t>sampling frame is the term </a:t>
            </a:r>
            <a:r>
              <a:rPr lang="en-US" dirty="0" smtClean="0"/>
              <a:t>we use </a:t>
            </a:r>
            <a:r>
              <a:rPr lang="en-US" dirty="0"/>
              <a:t>to refer to the group or listing from which the sample is to be chosen</a:t>
            </a:r>
            <a:r>
              <a:rPr lang="en-US" dirty="0" smtClean="0"/>
              <a:t>.</a:t>
            </a:r>
          </a:p>
          <a:p>
            <a:pPr lvl="1"/>
            <a:r>
              <a:rPr lang="en-US" dirty="0"/>
              <a:t>A sampling frame error occurs when some group from the population does </a:t>
            </a:r>
            <a:r>
              <a:rPr lang="en-US" dirty="0" smtClean="0"/>
              <a:t>not have </a:t>
            </a:r>
            <a:r>
              <a:rPr lang="en-US" dirty="0"/>
              <a:t>the opportunity to be represented in the sample</a:t>
            </a:r>
            <a:r>
              <a:rPr lang="en-US" dirty="0" smtClean="0"/>
              <a:t>.</a:t>
            </a:r>
          </a:p>
          <a:p>
            <a:pPr marL="342891" lvl="1" indent="0">
              <a:buNone/>
            </a:pPr>
            <a:r>
              <a:rPr lang="en-US" dirty="0" smtClean="0"/>
              <a:t>   surveys </a:t>
            </a:r>
            <a:r>
              <a:rPr lang="en-US" dirty="0"/>
              <a:t>are often done over the telephone.</a:t>
            </a:r>
          </a:p>
          <a:p>
            <a:pPr marL="0" indent="0">
              <a:buNone/>
            </a:pPr>
            <a:endParaRPr lang="en-US" dirty="0" smtClean="0"/>
          </a:p>
        </p:txBody>
      </p:sp>
    </p:spTree>
    <p:extLst>
      <p:ext uri="{BB962C8B-B14F-4D97-AF65-F5344CB8AC3E}">
        <p14:creationId xmlns:p14="http://schemas.microsoft.com/office/powerpoint/2010/main" val="3183232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in Sampling</a:t>
            </a:r>
            <a:endParaRPr lang="en-US" dirty="0"/>
          </a:p>
        </p:txBody>
      </p:sp>
      <p:sp>
        <p:nvSpPr>
          <p:cNvPr id="3" name="Content Placeholder 2"/>
          <p:cNvSpPr>
            <a:spLocks noGrp="1"/>
          </p:cNvSpPr>
          <p:nvPr>
            <p:ph idx="1"/>
          </p:nvPr>
        </p:nvSpPr>
        <p:spPr/>
        <p:txBody>
          <a:bodyPr>
            <a:normAutofit lnSpcReduction="10000"/>
          </a:bodyPr>
          <a:lstStyle/>
          <a:p>
            <a:r>
              <a:rPr lang="en-US" b="1" dirty="0"/>
              <a:t>Size </a:t>
            </a:r>
            <a:r>
              <a:rPr lang="en-US" b="1" dirty="0" smtClean="0"/>
              <a:t>Bias:</a:t>
            </a:r>
          </a:p>
          <a:p>
            <a:pPr lvl="1"/>
            <a:r>
              <a:rPr lang="en-US" dirty="0" smtClean="0"/>
              <a:t>One </a:t>
            </a:r>
            <a:r>
              <a:rPr lang="en-US" dirty="0"/>
              <a:t>particular subgroup in a population is likely to be over-represented or under-represented due to its </a:t>
            </a:r>
            <a:r>
              <a:rPr lang="en-US" dirty="0" smtClean="0"/>
              <a:t>size</a:t>
            </a:r>
          </a:p>
          <a:p>
            <a:pPr lvl="1"/>
            <a:r>
              <a:rPr lang="en-US" dirty="0" smtClean="0"/>
              <a:t>If </a:t>
            </a:r>
            <a:r>
              <a:rPr lang="en-US" dirty="0"/>
              <a:t>we chose a state at random from a map by closing our eyes and pointing to a </a:t>
            </a:r>
            <a:r>
              <a:rPr lang="en-US" dirty="0" smtClean="0"/>
              <a:t>particular place</a:t>
            </a:r>
            <a:r>
              <a:rPr lang="en-US" dirty="0"/>
              <a:t>, larger states would have a greater chance of being chosen than smaller ones</a:t>
            </a:r>
            <a:r>
              <a:rPr lang="en-US" dirty="0" smtClean="0"/>
              <a:t>.</a:t>
            </a:r>
          </a:p>
          <a:p>
            <a:r>
              <a:rPr lang="en-US" b="1" dirty="0"/>
              <a:t>Incorrect Response </a:t>
            </a:r>
            <a:r>
              <a:rPr lang="en-US" b="1" dirty="0" smtClean="0"/>
              <a:t>Bias</a:t>
            </a:r>
          </a:p>
          <a:p>
            <a:pPr lvl="1"/>
            <a:r>
              <a:rPr lang="en-US" dirty="0"/>
              <a:t>A major problem with surveys is that you can never be sure that the person is actually responding truthfully</a:t>
            </a:r>
            <a:r>
              <a:rPr lang="en-US" dirty="0" smtClean="0"/>
              <a:t>.</a:t>
            </a:r>
          </a:p>
          <a:p>
            <a:pPr lvl="1"/>
            <a:r>
              <a:rPr lang="en-US" dirty="0" smtClean="0"/>
              <a:t>Might occur </a:t>
            </a:r>
            <a:r>
              <a:rPr lang="en-US" dirty="0"/>
              <a:t>when asking questions about extremely sensitive or personal issues. </a:t>
            </a:r>
            <a:endParaRPr lang="en-US" dirty="0" smtClean="0"/>
          </a:p>
          <a:p>
            <a:pPr lvl="1"/>
            <a:r>
              <a:rPr lang="en-US" dirty="0" smtClean="0"/>
              <a:t>For </a:t>
            </a:r>
            <a:r>
              <a:rPr lang="en-US" dirty="0"/>
              <a:t>example, a survey </a:t>
            </a:r>
            <a:r>
              <a:rPr lang="en-US" dirty="0" smtClean="0"/>
              <a:t>conducted about </a:t>
            </a:r>
            <a:r>
              <a:rPr lang="en-US" dirty="0"/>
              <a:t>illegal drinking among teens </a:t>
            </a:r>
            <a:endParaRPr lang="en-US" dirty="0" smtClean="0"/>
          </a:p>
          <a:p>
            <a:pPr lvl="1"/>
            <a:r>
              <a:rPr lang="en-US" dirty="0" smtClean="0"/>
              <a:t>Even </a:t>
            </a:r>
            <a:r>
              <a:rPr lang="en-US" dirty="0"/>
              <a:t>if guaranteed their responses </a:t>
            </a:r>
            <a:r>
              <a:rPr lang="en-US" dirty="0" smtClean="0"/>
              <a:t>are confidential</a:t>
            </a:r>
            <a:r>
              <a:rPr lang="en-US" dirty="0"/>
              <a:t>, some teenagers may not want to admit to engaging in such behavior at all.</a:t>
            </a:r>
            <a:endParaRPr lang="en-US" b="1" dirty="0"/>
          </a:p>
          <a:p>
            <a:pPr lvl="1"/>
            <a:endParaRPr lang="en-US" dirty="0"/>
          </a:p>
        </p:txBody>
      </p:sp>
    </p:spTree>
    <p:extLst>
      <p:ext uri="{BB962C8B-B14F-4D97-AF65-F5344CB8AC3E}">
        <p14:creationId xmlns:p14="http://schemas.microsoft.com/office/powerpoint/2010/main" val="170938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in Sampling</a:t>
            </a:r>
          </a:p>
        </p:txBody>
      </p:sp>
      <p:sp>
        <p:nvSpPr>
          <p:cNvPr id="3" name="Content Placeholder 2"/>
          <p:cNvSpPr>
            <a:spLocks noGrp="1"/>
          </p:cNvSpPr>
          <p:nvPr>
            <p:ph idx="1"/>
          </p:nvPr>
        </p:nvSpPr>
        <p:spPr/>
        <p:txBody>
          <a:bodyPr/>
          <a:lstStyle/>
          <a:p>
            <a:r>
              <a:rPr lang="en-US" b="1" dirty="0"/>
              <a:t>Non-Response Bias</a:t>
            </a:r>
          </a:p>
          <a:p>
            <a:pPr lvl="1"/>
            <a:r>
              <a:rPr lang="en-US" dirty="0"/>
              <a:t>One of the biggest problems in </a:t>
            </a:r>
            <a:r>
              <a:rPr lang="en-US" dirty="0" smtClean="0"/>
              <a:t>survey </a:t>
            </a:r>
            <a:r>
              <a:rPr lang="en-US" dirty="0"/>
              <a:t>is that most people just don’t want to be bothered taking the time to </a:t>
            </a:r>
            <a:r>
              <a:rPr lang="en-US" dirty="0" smtClean="0"/>
              <a:t>respond to </a:t>
            </a:r>
            <a:r>
              <a:rPr lang="en-US" dirty="0"/>
              <a:t>a poll of any kind. </a:t>
            </a:r>
            <a:endParaRPr lang="en-US" dirty="0" smtClean="0"/>
          </a:p>
          <a:p>
            <a:pPr lvl="1"/>
            <a:r>
              <a:rPr lang="en-US" dirty="0" smtClean="0"/>
              <a:t>They </a:t>
            </a:r>
            <a:r>
              <a:rPr lang="en-US" dirty="0"/>
              <a:t>hang up on a telephone survey, put a mail-in survey in the recycling bin, or walk </a:t>
            </a:r>
            <a:r>
              <a:rPr lang="en-US" dirty="0" smtClean="0"/>
              <a:t>quickly past </a:t>
            </a:r>
            <a:r>
              <a:rPr lang="en-US" dirty="0"/>
              <a:t>an interviewer on the street. </a:t>
            </a:r>
            <a:endParaRPr lang="en-US" dirty="0" smtClean="0"/>
          </a:p>
          <a:p>
            <a:pPr lvl="1"/>
            <a:r>
              <a:rPr lang="en-US" dirty="0" smtClean="0"/>
              <a:t>We </a:t>
            </a:r>
            <a:r>
              <a:rPr lang="en-US" dirty="0"/>
              <a:t>just don’t know how much these individuals’ beliefs and opinions reflect </a:t>
            </a:r>
            <a:r>
              <a:rPr lang="en-US" dirty="0" smtClean="0"/>
              <a:t>those of </a:t>
            </a:r>
            <a:r>
              <a:rPr lang="en-US" dirty="0"/>
              <a:t>the general population, and, therefore, almost all surveys could be prone to non-response bias.</a:t>
            </a:r>
          </a:p>
        </p:txBody>
      </p:sp>
    </p:spTree>
    <p:extLst>
      <p:ext uri="{BB962C8B-B14F-4D97-AF65-F5344CB8AC3E}">
        <p14:creationId xmlns:p14="http://schemas.microsoft.com/office/powerpoint/2010/main" val="2648975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2603</Words>
  <Application>Microsoft Office PowerPoint</Application>
  <PresentationFormat>Widescreen</PresentationFormat>
  <Paragraphs>217</Paragraphs>
  <Slides>34</Slides>
  <Notes>5</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NimbusRomNo9L-Regu</vt:lpstr>
      <vt:lpstr>Office Theme</vt:lpstr>
      <vt:lpstr>Base Analytics</vt:lpstr>
      <vt:lpstr>Example</vt:lpstr>
      <vt:lpstr>Example</vt:lpstr>
      <vt:lpstr>Comparison Chart</vt:lpstr>
      <vt:lpstr>Sampling Methods</vt:lpstr>
      <vt:lpstr>PowerPoint Presentation</vt:lpstr>
      <vt:lpstr>Risks in Sampling</vt:lpstr>
      <vt:lpstr>Risks in Sampling</vt:lpstr>
      <vt:lpstr>Risks in Sampling</vt:lpstr>
      <vt:lpstr>Lesson Learnt</vt:lpstr>
      <vt:lpstr>PowerPoint Presentation</vt:lpstr>
      <vt:lpstr>Sampling Distribution</vt:lpstr>
      <vt:lpstr>Example</vt:lpstr>
      <vt:lpstr>PowerPoint Presentation</vt:lpstr>
      <vt:lpstr>Sampling Distribution</vt:lpstr>
      <vt:lpstr>Impact of Sample Size</vt:lpstr>
      <vt:lpstr>PowerPoint Presentation</vt:lpstr>
      <vt:lpstr>Central Limit Theorem</vt:lpstr>
      <vt:lpstr>PowerPoint Presentation</vt:lpstr>
      <vt:lpstr>PowerPoint Presentation</vt:lpstr>
      <vt:lpstr>PowerPoint Presentation</vt:lpstr>
      <vt:lpstr>PowerPoint Presentation</vt:lpstr>
      <vt:lpstr>Porportion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a Confidence Interval</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Analytics</dc:title>
  <dc:creator>hag5kor</dc:creator>
  <cp:lastModifiedBy>Agrawal Shanu (RBEI/EDS1-PJ-AI-S2)</cp:lastModifiedBy>
  <cp:revision>96</cp:revision>
  <dcterms:created xsi:type="dcterms:W3CDTF">2019-04-16T15:42:27Z</dcterms:created>
  <dcterms:modified xsi:type="dcterms:W3CDTF">2019-12-22T11:10:00Z</dcterms:modified>
</cp:coreProperties>
</file>