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5D390-9806-4434-BD2B-895C303A766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F80CD-0A49-4504-A013-E9F58F308FFE}">
      <dgm:prSet phldrT="[Text]"/>
      <dgm:spPr/>
      <dgm:t>
        <a:bodyPr/>
        <a:lstStyle/>
        <a:p>
          <a:r>
            <a:rPr lang="en-US" dirty="0" smtClean="0"/>
            <a:t>Sampling Methods</a:t>
          </a:r>
          <a:endParaRPr lang="en-US" dirty="0"/>
        </a:p>
      </dgm:t>
    </dgm:pt>
    <dgm:pt modelId="{742F6510-26B4-4132-8855-FAFFA8C00A73}" type="parTrans" cxnId="{A050CF8C-CBD0-40C4-820B-323FFA0F78A6}">
      <dgm:prSet/>
      <dgm:spPr/>
      <dgm:t>
        <a:bodyPr/>
        <a:lstStyle/>
        <a:p>
          <a:endParaRPr lang="en-US"/>
        </a:p>
      </dgm:t>
    </dgm:pt>
    <dgm:pt modelId="{B1090784-F566-432B-AA4A-E03D1C3D4D7F}" type="sibTrans" cxnId="{A050CF8C-CBD0-40C4-820B-323FFA0F78A6}">
      <dgm:prSet/>
      <dgm:spPr/>
      <dgm:t>
        <a:bodyPr/>
        <a:lstStyle/>
        <a:p>
          <a:endParaRPr lang="en-US"/>
        </a:p>
      </dgm:t>
    </dgm:pt>
    <dgm:pt modelId="{0458BCFF-6471-46D0-8108-340A2D1B67EA}">
      <dgm:prSet phldrT="[Text]"/>
      <dgm:spPr/>
      <dgm:t>
        <a:bodyPr/>
        <a:lstStyle/>
        <a:p>
          <a:r>
            <a:rPr lang="en-US" dirty="0" smtClean="0"/>
            <a:t>Subjective Sampling</a:t>
          </a:r>
          <a:endParaRPr lang="en-US" dirty="0"/>
        </a:p>
      </dgm:t>
    </dgm:pt>
    <dgm:pt modelId="{2996B2FB-1B22-4DEB-AD04-3625F0067644}" type="parTrans" cxnId="{15CC3502-08B0-4D5E-8692-DD006894FAF8}">
      <dgm:prSet/>
      <dgm:spPr/>
      <dgm:t>
        <a:bodyPr/>
        <a:lstStyle/>
        <a:p>
          <a:endParaRPr lang="en-US"/>
        </a:p>
      </dgm:t>
    </dgm:pt>
    <dgm:pt modelId="{934CF82F-4BA9-4D20-8BC9-B572AEC5B98E}" type="sibTrans" cxnId="{15CC3502-08B0-4D5E-8692-DD006894FAF8}">
      <dgm:prSet/>
      <dgm:spPr/>
      <dgm:t>
        <a:bodyPr/>
        <a:lstStyle/>
        <a:p>
          <a:endParaRPr lang="en-US"/>
        </a:p>
      </dgm:t>
    </dgm:pt>
    <dgm:pt modelId="{DA54DC6B-DE3B-4F0E-BF66-15440460B455}">
      <dgm:prSet phldrT="[Text]"/>
      <dgm:spPr/>
      <dgm:t>
        <a:bodyPr/>
        <a:lstStyle/>
        <a:p>
          <a:r>
            <a:rPr lang="en-US" dirty="0" smtClean="0"/>
            <a:t>Probabilistic Sampling</a:t>
          </a:r>
          <a:endParaRPr lang="en-US" dirty="0"/>
        </a:p>
      </dgm:t>
    </dgm:pt>
    <dgm:pt modelId="{53F65224-EFBE-4FAF-9833-B0A9F29C7C3B}" type="parTrans" cxnId="{80FE0520-5899-4DD9-9928-0181BFDA1F5D}">
      <dgm:prSet/>
      <dgm:spPr/>
      <dgm:t>
        <a:bodyPr/>
        <a:lstStyle/>
        <a:p>
          <a:endParaRPr lang="en-US"/>
        </a:p>
      </dgm:t>
    </dgm:pt>
    <dgm:pt modelId="{62007457-3D23-4A27-BC9A-E2344F2D9B71}" type="sibTrans" cxnId="{80FE0520-5899-4DD9-9928-0181BFDA1F5D}">
      <dgm:prSet/>
      <dgm:spPr/>
      <dgm:t>
        <a:bodyPr/>
        <a:lstStyle/>
        <a:p>
          <a:endParaRPr lang="en-US"/>
        </a:p>
      </dgm:t>
    </dgm:pt>
    <dgm:pt modelId="{5A3FB132-85FC-4711-A139-7AC617634C30}">
      <dgm:prSet/>
      <dgm:spPr/>
      <dgm:t>
        <a:bodyPr/>
        <a:lstStyle/>
        <a:p>
          <a:r>
            <a:rPr lang="en-US" dirty="0" smtClean="0"/>
            <a:t>Simple Random Sampling</a:t>
          </a:r>
          <a:endParaRPr lang="en-US" dirty="0"/>
        </a:p>
      </dgm:t>
    </dgm:pt>
    <dgm:pt modelId="{3F0988D2-7A6E-4FE9-8944-F56CF57ECB67}" type="parTrans" cxnId="{FBFD6A05-763C-498A-832A-C9210801F5E9}">
      <dgm:prSet/>
      <dgm:spPr/>
      <dgm:t>
        <a:bodyPr/>
        <a:lstStyle/>
        <a:p>
          <a:endParaRPr lang="en-US"/>
        </a:p>
      </dgm:t>
    </dgm:pt>
    <dgm:pt modelId="{F179B933-501D-43B4-901C-7453935CFC68}" type="sibTrans" cxnId="{FBFD6A05-763C-498A-832A-C9210801F5E9}">
      <dgm:prSet/>
      <dgm:spPr/>
      <dgm:t>
        <a:bodyPr/>
        <a:lstStyle/>
        <a:p>
          <a:endParaRPr lang="en-US"/>
        </a:p>
      </dgm:t>
    </dgm:pt>
    <dgm:pt modelId="{29D69BE1-A587-4509-9C34-E69E6B35F850}">
      <dgm:prSet/>
      <dgm:spPr/>
      <dgm:t>
        <a:bodyPr/>
        <a:lstStyle/>
        <a:p>
          <a:r>
            <a:rPr lang="en-US" dirty="0" smtClean="0"/>
            <a:t>Stratified Sampling</a:t>
          </a:r>
          <a:endParaRPr lang="en-US" dirty="0"/>
        </a:p>
      </dgm:t>
    </dgm:pt>
    <dgm:pt modelId="{940A8EB2-0A7B-4C97-BDA6-2482E9890B13}" type="parTrans" cxnId="{E72E14B3-93FD-40D8-AA30-8381F1169F31}">
      <dgm:prSet/>
      <dgm:spPr/>
      <dgm:t>
        <a:bodyPr/>
        <a:lstStyle/>
        <a:p>
          <a:endParaRPr lang="en-US"/>
        </a:p>
      </dgm:t>
    </dgm:pt>
    <dgm:pt modelId="{B9CF3480-6813-4D19-81F9-67989F9ED410}" type="sibTrans" cxnId="{E72E14B3-93FD-40D8-AA30-8381F1169F31}">
      <dgm:prSet/>
      <dgm:spPr/>
      <dgm:t>
        <a:bodyPr/>
        <a:lstStyle/>
        <a:p>
          <a:endParaRPr lang="en-US"/>
        </a:p>
      </dgm:t>
    </dgm:pt>
    <dgm:pt modelId="{F1AD413A-5661-4A87-90CA-2C60E9F708A1}">
      <dgm:prSet/>
      <dgm:spPr/>
      <dgm:t>
        <a:bodyPr/>
        <a:lstStyle/>
        <a:p>
          <a:r>
            <a:rPr lang="en-US" dirty="0" smtClean="0"/>
            <a:t>Systematic or Periodic Sampling</a:t>
          </a:r>
          <a:endParaRPr lang="en-US" dirty="0"/>
        </a:p>
      </dgm:t>
    </dgm:pt>
    <dgm:pt modelId="{63A24D8D-7019-42AE-AC6D-7429F16617AE}" type="parTrans" cxnId="{E71ED115-22D2-4909-BEA2-88B7068F089D}">
      <dgm:prSet/>
      <dgm:spPr/>
      <dgm:t>
        <a:bodyPr/>
        <a:lstStyle/>
        <a:p>
          <a:endParaRPr lang="en-US"/>
        </a:p>
      </dgm:t>
    </dgm:pt>
    <dgm:pt modelId="{8DAF99F7-02D1-476A-801F-7D6CFDCF774D}" type="sibTrans" cxnId="{E71ED115-22D2-4909-BEA2-88B7068F089D}">
      <dgm:prSet/>
      <dgm:spPr/>
      <dgm:t>
        <a:bodyPr/>
        <a:lstStyle/>
        <a:p>
          <a:endParaRPr lang="en-US"/>
        </a:p>
      </dgm:t>
    </dgm:pt>
    <dgm:pt modelId="{82FE6C3B-68A2-49A4-B49B-556ED29DFF1A}">
      <dgm:prSet/>
      <dgm:spPr/>
      <dgm:t>
        <a:bodyPr/>
        <a:lstStyle/>
        <a:p>
          <a:r>
            <a:rPr lang="en-US" dirty="0" smtClean="0"/>
            <a:t>Cluster Sampling</a:t>
          </a:r>
          <a:endParaRPr lang="en-US" dirty="0"/>
        </a:p>
      </dgm:t>
    </dgm:pt>
    <dgm:pt modelId="{5C1614B4-BA37-4328-840A-60DCEF387BDE}" type="parTrans" cxnId="{90734231-E084-4B24-BF23-080EA990422E}">
      <dgm:prSet/>
      <dgm:spPr/>
      <dgm:t>
        <a:bodyPr/>
        <a:lstStyle/>
        <a:p>
          <a:endParaRPr lang="en-US"/>
        </a:p>
      </dgm:t>
    </dgm:pt>
    <dgm:pt modelId="{D7087215-6F8E-4917-AFD5-A1847C6FD21F}" type="sibTrans" cxnId="{90734231-E084-4B24-BF23-080EA990422E}">
      <dgm:prSet/>
      <dgm:spPr/>
      <dgm:t>
        <a:bodyPr/>
        <a:lstStyle/>
        <a:p>
          <a:endParaRPr lang="en-US"/>
        </a:p>
      </dgm:t>
    </dgm:pt>
    <dgm:pt modelId="{3A765BFB-486D-4FB8-A42C-317C836A3AB1}">
      <dgm:prSet/>
      <dgm:spPr/>
      <dgm:t>
        <a:bodyPr/>
        <a:lstStyle/>
        <a:p>
          <a:r>
            <a:rPr lang="en-US" dirty="0" smtClean="0"/>
            <a:t>Judgment Sampling</a:t>
          </a:r>
          <a:endParaRPr lang="en-US" dirty="0"/>
        </a:p>
      </dgm:t>
    </dgm:pt>
    <dgm:pt modelId="{458A952D-D702-49AB-A0AA-2E57253263AF}" type="parTrans" cxnId="{5AEB5748-7183-4D55-B76D-81F9AA5F4310}">
      <dgm:prSet/>
      <dgm:spPr/>
      <dgm:t>
        <a:bodyPr/>
        <a:lstStyle/>
        <a:p>
          <a:endParaRPr lang="en-US"/>
        </a:p>
      </dgm:t>
    </dgm:pt>
    <dgm:pt modelId="{2BCD4645-7E97-49D6-9AA3-F41A341CBFA5}" type="sibTrans" cxnId="{5AEB5748-7183-4D55-B76D-81F9AA5F4310}">
      <dgm:prSet/>
      <dgm:spPr/>
      <dgm:t>
        <a:bodyPr/>
        <a:lstStyle/>
        <a:p>
          <a:endParaRPr lang="en-US"/>
        </a:p>
      </dgm:t>
    </dgm:pt>
    <dgm:pt modelId="{DD4C0F97-EF19-4993-ACBA-F412C9524F23}">
      <dgm:prSet/>
      <dgm:spPr/>
      <dgm:t>
        <a:bodyPr/>
        <a:lstStyle/>
        <a:p>
          <a:r>
            <a:rPr lang="en-US" dirty="0" smtClean="0"/>
            <a:t>Convenience Sampling</a:t>
          </a:r>
          <a:endParaRPr lang="en-US" dirty="0"/>
        </a:p>
      </dgm:t>
    </dgm:pt>
    <dgm:pt modelId="{7C7958B6-F145-4109-A4EF-B5F545A31F8A}" type="parTrans" cxnId="{60C377A3-E352-4802-A75C-54A4985354D2}">
      <dgm:prSet/>
      <dgm:spPr/>
      <dgm:t>
        <a:bodyPr/>
        <a:lstStyle/>
        <a:p>
          <a:endParaRPr lang="en-US"/>
        </a:p>
      </dgm:t>
    </dgm:pt>
    <dgm:pt modelId="{3C51800B-61ED-427E-8D13-356B93E2E66C}" type="sibTrans" cxnId="{60C377A3-E352-4802-A75C-54A4985354D2}">
      <dgm:prSet/>
      <dgm:spPr/>
      <dgm:t>
        <a:bodyPr/>
        <a:lstStyle/>
        <a:p>
          <a:endParaRPr lang="en-US"/>
        </a:p>
      </dgm:t>
    </dgm:pt>
    <dgm:pt modelId="{4E1672A9-1974-40CC-8BD3-7BDD2C75F1C5}">
      <dgm:prSet/>
      <dgm:spPr/>
      <dgm:t>
        <a:bodyPr/>
        <a:lstStyle/>
        <a:p>
          <a:r>
            <a:rPr lang="en-US" dirty="0" smtClean="0"/>
            <a:t>Sampling from Continuous Process</a:t>
          </a:r>
          <a:endParaRPr lang="en-US" dirty="0"/>
        </a:p>
      </dgm:t>
    </dgm:pt>
    <dgm:pt modelId="{91A015EF-2473-486C-8B92-7BE9A976FF7A}" type="parTrans" cxnId="{455AFAF6-7A34-4D72-8059-C9C8DBAFA527}">
      <dgm:prSet/>
      <dgm:spPr/>
      <dgm:t>
        <a:bodyPr/>
        <a:lstStyle/>
        <a:p>
          <a:endParaRPr lang="en-US"/>
        </a:p>
      </dgm:t>
    </dgm:pt>
    <dgm:pt modelId="{845BE569-5D4C-44C6-B181-E9F81257E7C8}" type="sibTrans" cxnId="{455AFAF6-7A34-4D72-8059-C9C8DBAFA527}">
      <dgm:prSet/>
      <dgm:spPr/>
      <dgm:t>
        <a:bodyPr/>
        <a:lstStyle/>
        <a:p>
          <a:endParaRPr lang="en-US"/>
        </a:p>
      </dgm:t>
    </dgm:pt>
    <dgm:pt modelId="{47D5CB8B-C834-4EA4-8E71-92D67693BE1F}" type="pres">
      <dgm:prSet presAssocID="{A0F5D390-9806-4434-BD2B-895C303A76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629B78-9718-4119-A8F2-E67B40395A2F}" type="pres">
      <dgm:prSet presAssocID="{7AFF80CD-0A49-4504-A013-E9F58F308FFE}" presName="hierRoot1" presStyleCnt="0">
        <dgm:presLayoutVars>
          <dgm:hierBranch val="init"/>
        </dgm:presLayoutVars>
      </dgm:prSet>
      <dgm:spPr/>
    </dgm:pt>
    <dgm:pt modelId="{D899057C-43E2-49FA-84FA-5879735F1382}" type="pres">
      <dgm:prSet presAssocID="{7AFF80CD-0A49-4504-A013-E9F58F308FFE}" presName="rootComposite1" presStyleCnt="0"/>
      <dgm:spPr/>
    </dgm:pt>
    <dgm:pt modelId="{FCA1FE47-05CF-4AA3-86A7-72DC8B28EB21}" type="pres">
      <dgm:prSet presAssocID="{7AFF80CD-0A49-4504-A013-E9F58F308FFE}" presName="rootText1" presStyleLbl="node0" presStyleIdx="0" presStyleCnt="1" custScaleX="157130" custLinFactX="100000" custLinFactNeighborX="123866" custLinFactNeighborY="-2474">
        <dgm:presLayoutVars>
          <dgm:chPref val="3"/>
        </dgm:presLayoutVars>
      </dgm:prSet>
      <dgm:spPr/>
    </dgm:pt>
    <dgm:pt modelId="{A1D0D259-4E6D-4310-B9EC-FBC3F67C3F1C}" type="pres">
      <dgm:prSet presAssocID="{7AFF80CD-0A49-4504-A013-E9F58F308FFE}" presName="rootConnector1" presStyleLbl="node1" presStyleIdx="0" presStyleCnt="0"/>
      <dgm:spPr/>
    </dgm:pt>
    <dgm:pt modelId="{A6FB5205-C0AF-46C9-A89C-73DB34976AE0}" type="pres">
      <dgm:prSet presAssocID="{7AFF80CD-0A49-4504-A013-E9F58F308FFE}" presName="hierChild2" presStyleCnt="0"/>
      <dgm:spPr/>
    </dgm:pt>
    <dgm:pt modelId="{696E8074-D85F-4486-A5F9-C71AD848CD20}" type="pres">
      <dgm:prSet presAssocID="{2996B2FB-1B22-4DEB-AD04-3625F0067644}" presName="Name37" presStyleLbl="parChTrans1D2" presStyleIdx="0" presStyleCnt="2"/>
      <dgm:spPr/>
    </dgm:pt>
    <dgm:pt modelId="{95FBF603-FAA1-4C55-BBE2-DEF31DB24F33}" type="pres">
      <dgm:prSet presAssocID="{0458BCFF-6471-46D0-8108-340A2D1B67EA}" presName="hierRoot2" presStyleCnt="0">
        <dgm:presLayoutVars>
          <dgm:hierBranch val="init"/>
        </dgm:presLayoutVars>
      </dgm:prSet>
      <dgm:spPr/>
    </dgm:pt>
    <dgm:pt modelId="{AB2608AA-0870-4FC3-BA59-E11EE562C7AB}" type="pres">
      <dgm:prSet presAssocID="{0458BCFF-6471-46D0-8108-340A2D1B67EA}" presName="rootComposite" presStyleCnt="0"/>
      <dgm:spPr/>
    </dgm:pt>
    <dgm:pt modelId="{2E20E019-586D-4D56-B9D0-260CDDE1A199}" type="pres">
      <dgm:prSet presAssocID="{0458BCFF-6471-46D0-8108-340A2D1B67EA}" presName="rootText" presStyleLbl="node2" presStyleIdx="0" presStyleCnt="2" custScaleX="135326" custLinFactX="60774" custLinFactNeighborX="100000" custLinFactNeighborY="4948">
        <dgm:presLayoutVars>
          <dgm:chPref val="3"/>
        </dgm:presLayoutVars>
      </dgm:prSet>
      <dgm:spPr/>
    </dgm:pt>
    <dgm:pt modelId="{F4A073E2-DD6D-4984-B407-E94796F85D16}" type="pres">
      <dgm:prSet presAssocID="{0458BCFF-6471-46D0-8108-340A2D1B67EA}" presName="rootConnector" presStyleLbl="node2" presStyleIdx="0" presStyleCnt="2"/>
      <dgm:spPr/>
    </dgm:pt>
    <dgm:pt modelId="{7EF910BE-E822-4CEC-B7AE-15D15F983802}" type="pres">
      <dgm:prSet presAssocID="{0458BCFF-6471-46D0-8108-340A2D1B67EA}" presName="hierChild4" presStyleCnt="0"/>
      <dgm:spPr/>
    </dgm:pt>
    <dgm:pt modelId="{404518B9-3829-4197-BDEE-6C5155FCB15B}" type="pres">
      <dgm:prSet presAssocID="{458A952D-D702-49AB-A0AA-2E57253263AF}" presName="Name37" presStyleLbl="parChTrans1D3" presStyleIdx="0" presStyleCnt="7"/>
      <dgm:spPr/>
    </dgm:pt>
    <dgm:pt modelId="{DBA49069-0BA4-4D90-88DB-5AC38319DAAD}" type="pres">
      <dgm:prSet presAssocID="{3A765BFB-486D-4FB8-A42C-317C836A3AB1}" presName="hierRoot2" presStyleCnt="0">
        <dgm:presLayoutVars>
          <dgm:hierBranch val="init"/>
        </dgm:presLayoutVars>
      </dgm:prSet>
      <dgm:spPr/>
    </dgm:pt>
    <dgm:pt modelId="{DF72480F-E6E5-423F-87CE-020615CB2B86}" type="pres">
      <dgm:prSet presAssocID="{3A765BFB-486D-4FB8-A42C-317C836A3AB1}" presName="rootComposite" presStyleCnt="0"/>
      <dgm:spPr/>
    </dgm:pt>
    <dgm:pt modelId="{0FA65FA4-C0A7-405A-8B1B-D3EE19AD236D}" type="pres">
      <dgm:prSet presAssocID="{3A765BFB-486D-4FB8-A42C-317C836A3AB1}" presName="rootText" presStyleLbl="node3" presStyleIdx="0" presStyleCnt="7" custLinFactX="66958" custLinFactNeighborX="100000" custLinFactNeighborY="-24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8E782-E091-4DCE-A02F-B7DBC10634D8}" type="pres">
      <dgm:prSet presAssocID="{3A765BFB-486D-4FB8-A42C-317C836A3AB1}" presName="rootConnector" presStyleLbl="node3" presStyleIdx="0" presStyleCnt="7"/>
      <dgm:spPr/>
    </dgm:pt>
    <dgm:pt modelId="{D2C02D40-0354-439D-842A-30ABCFFBFA5C}" type="pres">
      <dgm:prSet presAssocID="{3A765BFB-486D-4FB8-A42C-317C836A3AB1}" presName="hierChild4" presStyleCnt="0"/>
      <dgm:spPr/>
    </dgm:pt>
    <dgm:pt modelId="{BA0407F3-1BBD-4EF6-B45C-86868B67A278}" type="pres">
      <dgm:prSet presAssocID="{3A765BFB-486D-4FB8-A42C-317C836A3AB1}" presName="hierChild5" presStyleCnt="0"/>
      <dgm:spPr/>
    </dgm:pt>
    <dgm:pt modelId="{F7DB50E2-09D6-403A-B551-44C7E44124D6}" type="pres">
      <dgm:prSet presAssocID="{7C7958B6-F145-4109-A4EF-B5F545A31F8A}" presName="Name37" presStyleLbl="parChTrans1D3" presStyleIdx="1" presStyleCnt="7"/>
      <dgm:spPr/>
    </dgm:pt>
    <dgm:pt modelId="{47828991-B266-49AB-B122-BE7B421695C3}" type="pres">
      <dgm:prSet presAssocID="{DD4C0F97-EF19-4993-ACBA-F412C9524F23}" presName="hierRoot2" presStyleCnt="0">
        <dgm:presLayoutVars>
          <dgm:hierBranch val="init"/>
        </dgm:presLayoutVars>
      </dgm:prSet>
      <dgm:spPr/>
    </dgm:pt>
    <dgm:pt modelId="{D9F88A61-51B8-46DA-921C-8C62D7591DE6}" type="pres">
      <dgm:prSet presAssocID="{DD4C0F97-EF19-4993-ACBA-F412C9524F23}" presName="rootComposite" presStyleCnt="0"/>
      <dgm:spPr/>
    </dgm:pt>
    <dgm:pt modelId="{061CCF30-F57F-49BD-9406-000A78D70071}" type="pres">
      <dgm:prSet presAssocID="{DD4C0F97-EF19-4993-ACBA-F412C9524F23}" presName="rootText" presStyleLbl="node3" presStyleIdx="1" presStyleCnt="7" custLinFactX="68194" custLinFactNeighborX="100000" custLinFactNeighborY="-296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D35D-A64F-4515-8C99-9245BDDE65E5}" type="pres">
      <dgm:prSet presAssocID="{DD4C0F97-EF19-4993-ACBA-F412C9524F23}" presName="rootConnector" presStyleLbl="node3" presStyleIdx="1" presStyleCnt="7"/>
      <dgm:spPr/>
    </dgm:pt>
    <dgm:pt modelId="{6D483A9D-5795-4242-B90D-D4134C6984F5}" type="pres">
      <dgm:prSet presAssocID="{DD4C0F97-EF19-4993-ACBA-F412C9524F23}" presName="hierChild4" presStyleCnt="0"/>
      <dgm:spPr/>
    </dgm:pt>
    <dgm:pt modelId="{63968B39-EF43-4C4C-910C-8414AD3985F9}" type="pres">
      <dgm:prSet presAssocID="{DD4C0F97-EF19-4993-ACBA-F412C9524F23}" presName="hierChild5" presStyleCnt="0"/>
      <dgm:spPr/>
    </dgm:pt>
    <dgm:pt modelId="{762D99DD-5A3E-43F5-9D95-5684C0D4B1AB}" type="pres">
      <dgm:prSet presAssocID="{0458BCFF-6471-46D0-8108-340A2D1B67EA}" presName="hierChild5" presStyleCnt="0"/>
      <dgm:spPr/>
    </dgm:pt>
    <dgm:pt modelId="{DB7A74CA-D224-44BD-9539-E56E119F1D53}" type="pres">
      <dgm:prSet presAssocID="{53F65224-EFBE-4FAF-9833-B0A9F29C7C3B}" presName="Name37" presStyleLbl="parChTrans1D2" presStyleIdx="1" presStyleCnt="2"/>
      <dgm:spPr/>
    </dgm:pt>
    <dgm:pt modelId="{60477AF2-2841-47B3-A9D3-7AD9016E956E}" type="pres">
      <dgm:prSet presAssocID="{DA54DC6B-DE3B-4F0E-BF66-15440460B455}" presName="hierRoot2" presStyleCnt="0">
        <dgm:presLayoutVars>
          <dgm:hierBranch val="init"/>
        </dgm:presLayoutVars>
      </dgm:prSet>
      <dgm:spPr/>
    </dgm:pt>
    <dgm:pt modelId="{66ECBF71-0F81-4ADA-9F44-19EB0D0B2794}" type="pres">
      <dgm:prSet presAssocID="{DA54DC6B-DE3B-4F0E-BF66-15440460B455}" presName="rootComposite" presStyleCnt="0"/>
      <dgm:spPr/>
    </dgm:pt>
    <dgm:pt modelId="{A8BC2DAD-4523-4B6E-B568-FE81DB756196}" type="pres">
      <dgm:prSet presAssocID="{DA54DC6B-DE3B-4F0E-BF66-15440460B455}" presName="rootText" presStyleLbl="node2" presStyleIdx="1" presStyleCnt="2" custScaleX="145306" custLinFactX="100000" custLinFactNeighborX="118936" custLinFactNeighborY="4945">
        <dgm:presLayoutVars>
          <dgm:chPref val="3"/>
        </dgm:presLayoutVars>
      </dgm:prSet>
      <dgm:spPr/>
    </dgm:pt>
    <dgm:pt modelId="{839EFD42-DD43-4856-A0C2-3CA60661E7C3}" type="pres">
      <dgm:prSet presAssocID="{DA54DC6B-DE3B-4F0E-BF66-15440460B455}" presName="rootConnector" presStyleLbl="node2" presStyleIdx="1" presStyleCnt="2"/>
      <dgm:spPr/>
    </dgm:pt>
    <dgm:pt modelId="{3186D8AE-2850-40BF-A203-BBE3E91EA236}" type="pres">
      <dgm:prSet presAssocID="{DA54DC6B-DE3B-4F0E-BF66-15440460B455}" presName="hierChild4" presStyleCnt="0"/>
      <dgm:spPr/>
    </dgm:pt>
    <dgm:pt modelId="{DAFC029C-7495-4534-9F32-CF68D6661F13}" type="pres">
      <dgm:prSet presAssocID="{3F0988D2-7A6E-4FE9-8944-F56CF57ECB67}" presName="Name37" presStyleLbl="parChTrans1D3" presStyleIdx="2" presStyleCnt="7"/>
      <dgm:spPr/>
    </dgm:pt>
    <dgm:pt modelId="{21FF0FF0-C236-4E1D-B48C-739ED026215E}" type="pres">
      <dgm:prSet presAssocID="{5A3FB132-85FC-4711-A139-7AC617634C30}" presName="hierRoot2" presStyleCnt="0">
        <dgm:presLayoutVars>
          <dgm:hierBranch val="init"/>
        </dgm:presLayoutVars>
      </dgm:prSet>
      <dgm:spPr/>
    </dgm:pt>
    <dgm:pt modelId="{AFB93893-8DAD-4A98-892A-4F24B956D84A}" type="pres">
      <dgm:prSet presAssocID="{5A3FB132-85FC-4711-A139-7AC617634C30}" presName="rootComposite" presStyleCnt="0"/>
      <dgm:spPr/>
    </dgm:pt>
    <dgm:pt modelId="{4F47BE01-C867-4DE5-BA56-D4CBB56648E6}" type="pres">
      <dgm:prSet presAssocID="{5A3FB132-85FC-4711-A139-7AC617634C30}" presName="rootText" presStyleLbl="node3" presStyleIdx="2" presStyleCnt="7" custScaleX="147896" custLinFactX="100000" custLinFactNeighborX="116946" custLinFactNeighborY="-123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EC6AAF-F287-400B-8FA5-8AA033E8D4FA}" type="pres">
      <dgm:prSet presAssocID="{5A3FB132-85FC-4711-A139-7AC617634C30}" presName="rootConnector" presStyleLbl="node3" presStyleIdx="2" presStyleCnt="7"/>
      <dgm:spPr/>
    </dgm:pt>
    <dgm:pt modelId="{05E002CE-BDCF-4D9F-A057-DD946CCA3488}" type="pres">
      <dgm:prSet presAssocID="{5A3FB132-85FC-4711-A139-7AC617634C30}" presName="hierChild4" presStyleCnt="0"/>
      <dgm:spPr/>
    </dgm:pt>
    <dgm:pt modelId="{582BFEF5-5F9A-4D6C-BDB7-F431678EAFD5}" type="pres">
      <dgm:prSet presAssocID="{5A3FB132-85FC-4711-A139-7AC617634C30}" presName="hierChild5" presStyleCnt="0"/>
      <dgm:spPr/>
    </dgm:pt>
    <dgm:pt modelId="{E5CF1232-A8CC-44B2-9EF1-7D7DE8FBE28D}" type="pres">
      <dgm:prSet presAssocID="{63A24D8D-7019-42AE-AC6D-7429F16617AE}" presName="Name37" presStyleLbl="parChTrans1D3" presStyleIdx="3" presStyleCnt="7"/>
      <dgm:spPr/>
    </dgm:pt>
    <dgm:pt modelId="{531A143A-3F9E-4198-90E7-FFF5282E9586}" type="pres">
      <dgm:prSet presAssocID="{F1AD413A-5661-4A87-90CA-2C60E9F708A1}" presName="hierRoot2" presStyleCnt="0">
        <dgm:presLayoutVars>
          <dgm:hierBranch val="init"/>
        </dgm:presLayoutVars>
      </dgm:prSet>
      <dgm:spPr/>
    </dgm:pt>
    <dgm:pt modelId="{B0FFCD0D-02D3-4A31-BA30-FB92A211C9AF}" type="pres">
      <dgm:prSet presAssocID="{F1AD413A-5661-4A87-90CA-2C60E9F708A1}" presName="rootComposite" presStyleCnt="0"/>
      <dgm:spPr/>
    </dgm:pt>
    <dgm:pt modelId="{B83FF076-3047-4653-8C55-2033038FB924}" type="pres">
      <dgm:prSet presAssocID="{F1AD413A-5661-4A87-90CA-2C60E9F708A1}" presName="rootText" presStyleLbl="node3" presStyleIdx="3" presStyleCnt="7" custScaleX="151930" custLinFactX="100000" custLinFactNeighborX="112912" custLinFactNeighborY="-148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F1460F-DF4B-4A83-8106-CDAE20E11132}" type="pres">
      <dgm:prSet presAssocID="{F1AD413A-5661-4A87-90CA-2C60E9F708A1}" presName="rootConnector" presStyleLbl="node3" presStyleIdx="3" presStyleCnt="7"/>
      <dgm:spPr/>
    </dgm:pt>
    <dgm:pt modelId="{B5C9AEA6-20BD-4B43-BD3F-F284E4111CE3}" type="pres">
      <dgm:prSet presAssocID="{F1AD413A-5661-4A87-90CA-2C60E9F708A1}" presName="hierChild4" presStyleCnt="0"/>
      <dgm:spPr/>
    </dgm:pt>
    <dgm:pt modelId="{36AE0F76-5372-4BC2-8394-1B0901D01381}" type="pres">
      <dgm:prSet presAssocID="{F1AD413A-5661-4A87-90CA-2C60E9F708A1}" presName="hierChild5" presStyleCnt="0"/>
      <dgm:spPr/>
    </dgm:pt>
    <dgm:pt modelId="{56F8E6DC-9F1E-483B-A9BD-18A5EB521D3F}" type="pres">
      <dgm:prSet presAssocID="{940A8EB2-0A7B-4C97-BDA6-2482E9890B13}" presName="Name37" presStyleLbl="parChTrans1D3" presStyleIdx="4" presStyleCnt="7"/>
      <dgm:spPr/>
    </dgm:pt>
    <dgm:pt modelId="{7C6076D8-90E5-4ED9-A929-17F8FA338A2F}" type="pres">
      <dgm:prSet presAssocID="{29D69BE1-A587-4509-9C34-E69E6B35F850}" presName="hierRoot2" presStyleCnt="0">
        <dgm:presLayoutVars>
          <dgm:hierBranch val="init"/>
        </dgm:presLayoutVars>
      </dgm:prSet>
      <dgm:spPr/>
    </dgm:pt>
    <dgm:pt modelId="{9B5A3E6C-9E5C-4447-B61C-4632927DEC35}" type="pres">
      <dgm:prSet presAssocID="{29D69BE1-A587-4509-9C34-E69E6B35F850}" presName="rootComposite" presStyleCnt="0"/>
      <dgm:spPr/>
    </dgm:pt>
    <dgm:pt modelId="{E9DA9A68-229A-4770-AA96-1A1CAC142072}" type="pres">
      <dgm:prSet presAssocID="{29D69BE1-A587-4509-9C34-E69E6B35F850}" presName="rootText" presStyleLbl="node3" presStyleIdx="4" presStyleCnt="7" custScaleX="145423" custLinFactX="100000" custLinFactNeighborX="119419" custLinFactNeighborY="-17317">
        <dgm:presLayoutVars>
          <dgm:chPref val="3"/>
        </dgm:presLayoutVars>
      </dgm:prSet>
      <dgm:spPr/>
    </dgm:pt>
    <dgm:pt modelId="{56377B03-22E9-476F-90B1-EC7E2FF2634C}" type="pres">
      <dgm:prSet presAssocID="{29D69BE1-A587-4509-9C34-E69E6B35F850}" presName="rootConnector" presStyleLbl="node3" presStyleIdx="4" presStyleCnt="7"/>
      <dgm:spPr/>
    </dgm:pt>
    <dgm:pt modelId="{F9782B3C-8E42-4D0A-ADC7-51A29B56E61B}" type="pres">
      <dgm:prSet presAssocID="{29D69BE1-A587-4509-9C34-E69E6B35F850}" presName="hierChild4" presStyleCnt="0"/>
      <dgm:spPr/>
    </dgm:pt>
    <dgm:pt modelId="{C6866799-DCDD-4BF4-844E-60D8C88416C8}" type="pres">
      <dgm:prSet presAssocID="{29D69BE1-A587-4509-9C34-E69E6B35F850}" presName="hierChild5" presStyleCnt="0"/>
      <dgm:spPr/>
    </dgm:pt>
    <dgm:pt modelId="{A6ED00DF-7320-4C98-87AB-D5FFD355AC8E}" type="pres">
      <dgm:prSet presAssocID="{5C1614B4-BA37-4328-840A-60DCEF387BDE}" presName="Name37" presStyleLbl="parChTrans1D3" presStyleIdx="5" presStyleCnt="7"/>
      <dgm:spPr/>
    </dgm:pt>
    <dgm:pt modelId="{486187A7-D2DF-42F8-B780-EC3488CF8392}" type="pres">
      <dgm:prSet presAssocID="{82FE6C3B-68A2-49A4-B49B-556ED29DFF1A}" presName="hierRoot2" presStyleCnt="0">
        <dgm:presLayoutVars>
          <dgm:hierBranch val="init"/>
        </dgm:presLayoutVars>
      </dgm:prSet>
      <dgm:spPr/>
    </dgm:pt>
    <dgm:pt modelId="{B6A4FC6F-9D94-4930-BEC0-5493384BA8AA}" type="pres">
      <dgm:prSet presAssocID="{82FE6C3B-68A2-49A4-B49B-556ED29DFF1A}" presName="rootComposite" presStyleCnt="0"/>
      <dgm:spPr/>
    </dgm:pt>
    <dgm:pt modelId="{243E6398-9162-4671-8E41-6650876A3F0D}" type="pres">
      <dgm:prSet presAssocID="{82FE6C3B-68A2-49A4-B49B-556ED29DFF1A}" presName="rootText" presStyleLbl="node3" presStyleIdx="5" presStyleCnt="7" custScaleX="140477" custLinFactX="100000" custLinFactNeighborX="124365" custLinFactNeighborY="-22265">
        <dgm:presLayoutVars>
          <dgm:chPref val="3"/>
        </dgm:presLayoutVars>
      </dgm:prSet>
      <dgm:spPr/>
    </dgm:pt>
    <dgm:pt modelId="{BE65CBCA-AE8A-4A6B-98FF-7352648F0BB6}" type="pres">
      <dgm:prSet presAssocID="{82FE6C3B-68A2-49A4-B49B-556ED29DFF1A}" presName="rootConnector" presStyleLbl="node3" presStyleIdx="5" presStyleCnt="7"/>
      <dgm:spPr/>
    </dgm:pt>
    <dgm:pt modelId="{C6CEE6E6-4CFA-47AA-8D53-DB85C004607E}" type="pres">
      <dgm:prSet presAssocID="{82FE6C3B-68A2-49A4-B49B-556ED29DFF1A}" presName="hierChild4" presStyleCnt="0"/>
      <dgm:spPr/>
    </dgm:pt>
    <dgm:pt modelId="{2388A429-FDAE-4E6A-A6B8-AC3778E625C2}" type="pres">
      <dgm:prSet presAssocID="{82FE6C3B-68A2-49A4-B49B-556ED29DFF1A}" presName="hierChild5" presStyleCnt="0"/>
      <dgm:spPr/>
    </dgm:pt>
    <dgm:pt modelId="{CEC19C85-8654-4A49-A0A0-EAD5755BAE58}" type="pres">
      <dgm:prSet presAssocID="{91A015EF-2473-486C-8B92-7BE9A976FF7A}" presName="Name37" presStyleLbl="parChTrans1D3" presStyleIdx="6" presStyleCnt="7"/>
      <dgm:spPr/>
    </dgm:pt>
    <dgm:pt modelId="{46859D59-4BBA-4DB5-896C-6553A26A1A44}" type="pres">
      <dgm:prSet presAssocID="{4E1672A9-1974-40CC-8BD3-7BDD2C75F1C5}" presName="hierRoot2" presStyleCnt="0">
        <dgm:presLayoutVars>
          <dgm:hierBranch val="init"/>
        </dgm:presLayoutVars>
      </dgm:prSet>
      <dgm:spPr/>
    </dgm:pt>
    <dgm:pt modelId="{9A54EFD6-B8F9-496A-A09D-C3C5C3E0B8DF}" type="pres">
      <dgm:prSet presAssocID="{4E1672A9-1974-40CC-8BD3-7BDD2C75F1C5}" presName="rootComposite" presStyleCnt="0"/>
      <dgm:spPr/>
    </dgm:pt>
    <dgm:pt modelId="{9B84E070-4884-4802-8E45-4C30684A47AB}" type="pres">
      <dgm:prSet presAssocID="{4E1672A9-1974-40CC-8BD3-7BDD2C75F1C5}" presName="rootText" presStyleLbl="node3" presStyleIdx="6" presStyleCnt="7" custScaleX="142950" custLinFactX="100000" custLinFactNeighborX="121892" custLinFactNeighborY="-19791">
        <dgm:presLayoutVars>
          <dgm:chPref val="3"/>
        </dgm:presLayoutVars>
      </dgm:prSet>
      <dgm:spPr/>
    </dgm:pt>
    <dgm:pt modelId="{8CB745E8-B55D-4D53-BFC9-2B2F45D44AE3}" type="pres">
      <dgm:prSet presAssocID="{4E1672A9-1974-40CC-8BD3-7BDD2C75F1C5}" presName="rootConnector" presStyleLbl="node3" presStyleIdx="6" presStyleCnt="7"/>
      <dgm:spPr/>
    </dgm:pt>
    <dgm:pt modelId="{E8D22EDC-54FF-4778-9F01-231C8DBDA250}" type="pres">
      <dgm:prSet presAssocID="{4E1672A9-1974-40CC-8BD3-7BDD2C75F1C5}" presName="hierChild4" presStyleCnt="0"/>
      <dgm:spPr/>
    </dgm:pt>
    <dgm:pt modelId="{0068B139-39AA-413A-B23E-E65DAF496AE8}" type="pres">
      <dgm:prSet presAssocID="{4E1672A9-1974-40CC-8BD3-7BDD2C75F1C5}" presName="hierChild5" presStyleCnt="0"/>
      <dgm:spPr/>
    </dgm:pt>
    <dgm:pt modelId="{99240F63-E3DB-4E29-A1E9-65104570E314}" type="pres">
      <dgm:prSet presAssocID="{DA54DC6B-DE3B-4F0E-BF66-15440460B455}" presName="hierChild5" presStyleCnt="0"/>
      <dgm:spPr/>
    </dgm:pt>
    <dgm:pt modelId="{77197FB3-9769-4CB8-818C-841325F00530}" type="pres">
      <dgm:prSet presAssocID="{7AFF80CD-0A49-4504-A013-E9F58F308FFE}" presName="hierChild3" presStyleCnt="0"/>
      <dgm:spPr/>
    </dgm:pt>
  </dgm:ptLst>
  <dgm:cxnLst>
    <dgm:cxn modelId="{455AFAF6-7A34-4D72-8059-C9C8DBAFA527}" srcId="{DA54DC6B-DE3B-4F0E-BF66-15440460B455}" destId="{4E1672A9-1974-40CC-8BD3-7BDD2C75F1C5}" srcOrd="4" destOrd="0" parTransId="{91A015EF-2473-486C-8B92-7BE9A976FF7A}" sibTransId="{845BE569-5D4C-44C6-B181-E9F81257E7C8}"/>
    <dgm:cxn modelId="{A82C1964-4EA3-475E-8E69-7BE93ABDBEBC}" type="presOf" srcId="{DD4C0F97-EF19-4993-ACBA-F412C9524F23}" destId="{2D18D35D-A64F-4515-8C99-9245BDDE65E5}" srcOrd="1" destOrd="0" presId="urn:microsoft.com/office/officeart/2005/8/layout/orgChart1"/>
    <dgm:cxn modelId="{2740A1E6-DE0F-4CCB-883A-2D1EDE476D84}" type="presOf" srcId="{5C1614B4-BA37-4328-840A-60DCEF387BDE}" destId="{A6ED00DF-7320-4C98-87AB-D5FFD355AC8E}" srcOrd="0" destOrd="0" presId="urn:microsoft.com/office/officeart/2005/8/layout/orgChart1"/>
    <dgm:cxn modelId="{A050CF8C-CBD0-40C4-820B-323FFA0F78A6}" srcId="{A0F5D390-9806-4434-BD2B-895C303A7669}" destId="{7AFF80CD-0A49-4504-A013-E9F58F308FFE}" srcOrd="0" destOrd="0" parTransId="{742F6510-26B4-4132-8855-FAFFA8C00A73}" sibTransId="{B1090784-F566-432B-AA4A-E03D1C3D4D7F}"/>
    <dgm:cxn modelId="{A1059F3B-3E06-484A-AF97-789BC4896F63}" type="presOf" srcId="{7AFF80CD-0A49-4504-A013-E9F58F308FFE}" destId="{A1D0D259-4E6D-4310-B9EC-FBC3F67C3F1C}" srcOrd="1" destOrd="0" presId="urn:microsoft.com/office/officeart/2005/8/layout/orgChart1"/>
    <dgm:cxn modelId="{5A6FC5CD-D265-4475-92B1-016653CF4992}" type="presOf" srcId="{3A765BFB-486D-4FB8-A42C-317C836A3AB1}" destId="{7828E782-E091-4DCE-A02F-B7DBC10634D8}" srcOrd="1" destOrd="0" presId="urn:microsoft.com/office/officeart/2005/8/layout/orgChart1"/>
    <dgm:cxn modelId="{BCA7F0CA-0768-4016-9406-C83D2D1A8963}" type="presOf" srcId="{F1AD413A-5661-4A87-90CA-2C60E9F708A1}" destId="{B83FF076-3047-4653-8C55-2033038FB924}" srcOrd="0" destOrd="0" presId="urn:microsoft.com/office/officeart/2005/8/layout/orgChart1"/>
    <dgm:cxn modelId="{60C377A3-E352-4802-A75C-54A4985354D2}" srcId="{0458BCFF-6471-46D0-8108-340A2D1B67EA}" destId="{DD4C0F97-EF19-4993-ACBA-F412C9524F23}" srcOrd="1" destOrd="0" parTransId="{7C7958B6-F145-4109-A4EF-B5F545A31F8A}" sibTransId="{3C51800B-61ED-427E-8D13-356B93E2E66C}"/>
    <dgm:cxn modelId="{E25DEC01-2D41-40D1-91A9-4AB0B1875C6A}" type="presOf" srcId="{F1AD413A-5661-4A87-90CA-2C60E9F708A1}" destId="{9FF1460F-DF4B-4A83-8106-CDAE20E11132}" srcOrd="1" destOrd="0" presId="urn:microsoft.com/office/officeart/2005/8/layout/orgChart1"/>
    <dgm:cxn modelId="{78AAF19B-307B-42B2-BB5B-BAA5A4FA395C}" type="presOf" srcId="{4E1672A9-1974-40CC-8BD3-7BDD2C75F1C5}" destId="{9B84E070-4884-4802-8E45-4C30684A47AB}" srcOrd="0" destOrd="0" presId="urn:microsoft.com/office/officeart/2005/8/layout/orgChart1"/>
    <dgm:cxn modelId="{80FE0520-5899-4DD9-9928-0181BFDA1F5D}" srcId="{7AFF80CD-0A49-4504-A013-E9F58F308FFE}" destId="{DA54DC6B-DE3B-4F0E-BF66-15440460B455}" srcOrd="1" destOrd="0" parTransId="{53F65224-EFBE-4FAF-9833-B0A9F29C7C3B}" sibTransId="{62007457-3D23-4A27-BC9A-E2344F2D9B71}"/>
    <dgm:cxn modelId="{AA643526-F77A-4A91-81E5-8D68AE947115}" type="presOf" srcId="{29D69BE1-A587-4509-9C34-E69E6B35F850}" destId="{E9DA9A68-229A-4770-AA96-1A1CAC142072}" srcOrd="0" destOrd="0" presId="urn:microsoft.com/office/officeart/2005/8/layout/orgChart1"/>
    <dgm:cxn modelId="{6627E14D-422A-4106-BE3E-7A141463047D}" type="presOf" srcId="{82FE6C3B-68A2-49A4-B49B-556ED29DFF1A}" destId="{243E6398-9162-4671-8E41-6650876A3F0D}" srcOrd="0" destOrd="0" presId="urn:microsoft.com/office/officeart/2005/8/layout/orgChart1"/>
    <dgm:cxn modelId="{E71ED115-22D2-4909-BEA2-88B7068F089D}" srcId="{DA54DC6B-DE3B-4F0E-BF66-15440460B455}" destId="{F1AD413A-5661-4A87-90CA-2C60E9F708A1}" srcOrd="1" destOrd="0" parTransId="{63A24D8D-7019-42AE-AC6D-7429F16617AE}" sibTransId="{8DAF99F7-02D1-476A-801F-7D6CFDCF774D}"/>
    <dgm:cxn modelId="{7053268E-286A-4A4F-98DF-714099836C55}" type="presOf" srcId="{4E1672A9-1974-40CC-8BD3-7BDD2C75F1C5}" destId="{8CB745E8-B55D-4D53-BFC9-2B2F45D44AE3}" srcOrd="1" destOrd="0" presId="urn:microsoft.com/office/officeart/2005/8/layout/orgChart1"/>
    <dgm:cxn modelId="{6A2E3637-269A-4DC2-A800-16D31FB6321A}" type="presOf" srcId="{0458BCFF-6471-46D0-8108-340A2D1B67EA}" destId="{F4A073E2-DD6D-4984-B407-E94796F85D16}" srcOrd="1" destOrd="0" presId="urn:microsoft.com/office/officeart/2005/8/layout/orgChart1"/>
    <dgm:cxn modelId="{FBFD6A05-763C-498A-832A-C9210801F5E9}" srcId="{DA54DC6B-DE3B-4F0E-BF66-15440460B455}" destId="{5A3FB132-85FC-4711-A139-7AC617634C30}" srcOrd="0" destOrd="0" parTransId="{3F0988D2-7A6E-4FE9-8944-F56CF57ECB67}" sibTransId="{F179B933-501D-43B4-901C-7453935CFC68}"/>
    <dgm:cxn modelId="{B52856ED-17FD-4FE5-9A1D-F5F2FFE53DAD}" type="presOf" srcId="{458A952D-D702-49AB-A0AA-2E57253263AF}" destId="{404518B9-3829-4197-BDEE-6C5155FCB15B}" srcOrd="0" destOrd="0" presId="urn:microsoft.com/office/officeart/2005/8/layout/orgChart1"/>
    <dgm:cxn modelId="{5AEB5748-7183-4D55-B76D-81F9AA5F4310}" srcId="{0458BCFF-6471-46D0-8108-340A2D1B67EA}" destId="{3A765BFB-486D-4FB8-A42C-317C836A3AB1}" srcOrd="0" destOrd="0" parTransId="{458A952D-D702-49AB-A0AA-2E57253263AF}" sibTransId="{2BCD4645-7E97-49D6-9AA3-F41A341CBFA5}"/>
    <dgm:cxn modelId="{B065FF96-0795-4AA8-B079-B2155DC66431}" type="presOf" srcId="{A0F5D390-9806-4434-BD2B-895C303A7669}" destId="{47D5CB8B-C834-4EA4-8E71-92D67693BE1F}" srcOrd="0" destOrd="0" presId="urn:microsoft.com/office/officeart/2005/8/layout/orgChart1"/>
    <dgm:cxn modelId="{BA6FCE9C-9091-457E-97CF-2511FADC9306}" type="presOf" srcId="{3F0988D2-7A6E-4FE9-8944-F56CF57ECB67}" destId="{DAFC029C-7495-4534-9F32-CF68D6661F13}" srcOrd="0" destOrd="0" presId="urn:microsoft.com/office/officeart/2005/8/layout/orgChart1"/>
    <dgm:cxn modelId="{FD33C0EA-8B9B-431C-8B69-1AC6A4B52F6D}" type="presOf" srcId="{82FE6C3B-68A2-49A4-B49B-556ED29DFF1A}" destId="{BE65CBCA-AE8A-4A6B-98FF-7352648F0BB6}" srcOrd="1" destOrd="0" presId="urn:microsoft.com/office/officeart/2005/8/layout/orgChart1"/>
    <dgm:cxn modelId="{BAE44E37-AD7E-4076-9F3C-61AFD7E00B76}" type="presOf" srcId="{940A8EB2-0A7B-4C97-BDA6-2482E9890B13}" destId="{56F8E6DC-9F1E-483B-A9BD-18A5EB521D3F}" srcOrd="0" destOrd="0" presId="urn:microsoft.com/office/officeart/2005/8/layout/orgChart1"/>
    <dgm:cxn modelId="{EB613CDB-02A9-4DDA-B966-FB0CACD3C6A2}" type="presOf" srcId="{91A015EF-2473-486C-8B92-7BE9A976FF7A}" destId="{CEC19C85-8654-4A49-A0A0-EAD5755BAE58}" srcOrd="0" destOrd="0" presId="urn:microsoft.com/office/officeart/2005/8/layout/orgChart1"/>
    <dgm:cxn modelId="{15CC3502-08B0-4D5E-8692-DD006894FAF8}" srcId="{7AFF80CD-0A49-4504-A013-E9F58F308FFE}" destId="{0458BCFF-6471-46D0-8108-340A2D1B67EA}" srcOrd="0" destOrd="0" parTransId="{2996B2FB-1B22-4DEB-AD04-3625F0067644}" sibTransId="{934CF82F-4BA9-4D20-8BC9-B572AEC5B98E}"/>
    <dgm:cxn modelId="{FEDA303D-844A-4DEF-AFBD-2523CB6F0C7F}" type="presOf" srcId="{DA54DC6B-DE3B-4F0E-BF66-15440460B455}" destId="{A8BC2DAD-4523-4B6E-B568-FE81DB756196}" srcOrd="0" destOrd="0" presId="urn:microsoft.com/office/officeart/2005/8/layout/orgChart1"/>
    <dgm:cxn modelId="{90734231-E084-4B24-BF23-080EA990422E}" srcId="{DA54DC6B-DE3B-4F0E-BF66-15440460B455}" destId="{82FE6C3B-68A2-49A4-B49B-556ED29DFF1A}" srcOrd="3" destOrd="0" parTransId="{5C1614B4-BA37-4328-840A-60DCEF387BDE}" sibTransId="{D7087215-6F8E-4917-AFD5-A1847C6FD21F}"/>
    <dgm:cxn modelId="{71F5EF5A-3437-4C17-9E1C-6F5227BC51D6}" type="presOf" srcId="{0458BCFF-6471-46D0-8108-340A2D1B67EA}" destId="{2E20E019-586D-4D56-B9D0-260CDDE1A199}" srcOrd="0" destOrd="0" presId="urn:microsoft.com/office/officeart/2005/8/layout/orgChart1"/>
    <dgm:cxn modelId="{2705C9CB-CF8A-4EFC-8D2C-AEDE29227C0D}" type="presOf" srcId="{7C7958B6-F145-4109-A4EF-B5F545A31F8A}" destId="{F7DB50E2-09D6-403A-B551-44C7E44124D6}" srcOrd="0" destOrd="0" presId="urn:microsoft.com/office/officeart/2005/8/layout/orgChart1"/>
    <dgm:cxn modelId="{9C886639-A704-4250-8D03-C91C4CEB3305}" type="presOf" srcId="{DD4C0F97-EF19-4993-ACBA-F412C9524F23}" destId="{061CCF30-F57F-49BD-9406-000A78D70071}" srcOrd="0" destOrd="0" presId="urn:microsoft.com/office/officeart/2005/8/layout/orgChart1"/>
    <dgm:cxn modelId="{E72E14B3-93FD-40D8-AA30-8381F1169F31}" srcId="{DA54DC6B-DE3B-4F0E-BF66-15440460B455}" destId="{29D69BE1-A587-4509-9C34-E69E6B35F850}" srcOrd="2" destOrd="0" parTransId="{940A8EB2-0A7B-4C97-BDA6-2482E9890B13}" sibTransId="{B9CF3480-6813-4D19-81F9-67989F9ED410}"/>
    <dgm:cxn modelId="{CE787DBF-A4F4-4E48-8C3C-1CCA8E076AB8}" type="presOf" srcId="{2996B2FB-1B22-4DEB-AD04-3625F0067644}" destId="{696E8074-D85F-4486-A5F9-C71AD848CD20}" srcOrd="0" destOrd="0" presId="urn:microsoft.com/office/officeart/2005/8/layout/orgChart1"/>
    <dgm:cxn modelId="{04730A0E-04CD-49C4-9A41-64D983E4280A}" type="presOf" srcId="{53F65224-EFBE-4FAF-9833-B0A9F29C7C3B}" destId="{DB7A74CA-D224-44BD-9539-E56E119F1D53}" srcOrd="0" destOrd="0" presId="urn:microsoft.com/office/officeart/2005/8/layout/orgChart1"/>
    <dgm:cxn modelId="{D9B5D1EE-5611-4B2E-B06E-CACC7FAA7A0A}" type="presOf" srcId="{29D69BE1-A587-4509-9C34-E69E6B35F850}" destId="{56377B03-22E9-476F-90B1-EC7E2FF2634C}" srcOrd="1" destOrd="0" presId="urn:microsoft.com/office/officeart/2005/8/layout/orgChart1"/>
    <dgm:cxn modelId="{5873F6D7-C4D7-48FF-8FE2-216A6211113B}" type="presOf" srcId="{5A3FB132-85FC-4711-A139-7AC617634C30}" destId="{4F47BE01-C867-4DE5-BA56-D4CBB56648E6}" srcOrd="0" destOrd="0" presId="urn:microsoft.com/office/officeart/2005/8/layout/orgChart1"/>
    <dgm:cxn modelId="{F34793C9-1E99-4F8D-8F68-F9D6E99FF2EA}" type="presOf" srcId="{DA54DC6B-DE3B-4F0E-BF66-15440460B455}" destId="{839EFD42-DD43-4856-A0C2-3CA60661E7C3}" srcOrd="1" destOrd="0" presId="urn:microsoft.com/office/officeart/2005/8/layout/orgChart1"/>
    <dgm:cxn modelId="{BC912D47-C522-4A68-BD6E-8E791F3ADC72}" type="presOf" srcId="{5A3FB132-85FC-4711-A139-7AC617634C30}" destId="{00EC6AAF-F287-400B-8FA5-8AA033E8D4FA}" srcOrd="1" destOrd="0" presId="urn:microsoft.com/office/officeart/2005/8/layout/orgChart1"/>
    <dgm:cxn modelId="{4AD0B7B2-4489-46A6-88FB-A06E513D89FB}" type="presOf" srcId="{3A765BFB-486D-4FB8-A42C-317C836A3AB1}" destId="{0FA65FA4-C0A7-405A-8B1B-D3EE19AD236D}" srcOrd="0" destOrd="0" presId="urn:microsoft.com/office/officeart/2005/8/layout/orgChart1"/>
    <dgm:cxn modelId="{502F6C48-ED61-4504-80D6-F4D7BDB2D98A}" type="presOf" srcId="{7AFF80CD-0A49-4504-A013-E9F58F308FFE}" destId="{FCA1FE47-05CF-4AA3-86A7-72DC8B28EB21}" srcOrd="0" destOrd="0" presId="urn:microsoft.com/office/officeart/2005/8/layout/orgChart1"/>
    <dgm:cxn modelId="{3C2A933F-5A92-4CDB-AE7F-388D8BDE8A89}" type="presOf" srcId="{63A24D8D-7019-42AE-AC6D-7429F16617AE}" destId="{E5CF1232-A8CC-44B2-9EF1-7D7DE8FBE28D}" srcOrd="0" destOrd="0" presId="urn:microsoft.com/office/officeart/2005/8/layout/orgChart1"/>
    <dgm:cxn modelId="{730D2E34-972B-4995-966C-45FC379E5301}" type="presParOf" srcId="{47D5CB8B-C834-4EA4-8E71-92D67693BE1F}" destId="{47629B78-9718-4119-A8F2-E67B40395A2F}" srcOrd="0" destOrd="0" presId="urn:microsoft.com/office/officeart/2005/8/layout/orgChart1"/>
    <dgm:cxn modelId="{2D1E88CD-BD7C-426A-82CB-110AFE2938B6}" type="presParOf" srcId="{47629B78-9718-4119-A8F2-E67B40395A2F}" destId="{D899057C-43E2-49FA-84FA-5879735F1382}" srcOrd="0" destOrd="0" presId="urn:microsoft.com/office/officeart/2005/8/layout/orgChart1"/>
    <dgm:cxn modelId="{5DB4EE72-AC37-4D3E-83E7-0F091AD6D46A}" type="presParOf" srcId="{D899057C-43E2-49FA-84FA-5879735F1382}" destId="{FCA1FE47-05CF-4AA3-86A7-72DC8B28EB21}" srcOrd="0" destOrd="0" presId="urn:microsoft.com/office/officeart/2005/8/layout/orgChart1"/>
    <dgm:cxn modelId="{AC256418-EA08-4F0B-85AE-8A13A73F50E6}" type="presParOf" srcId="{D899057C-43E2-49FA-84FA-5879735F1382}" destId="{A1D0D259-4E6D-4310-B9EC-FBC3F67C3F1C}" srcOrd="1" destOrd="0" presId="urn:microsoft.com/office/officeart/2005/8/layout/orgChart1"/>
    <dgm:cxn modelId="{5F55D248-855D-47F1-958A-E4C52BE2E62C}" type="presParOf" srcId="{47629B78-9718-4119-A8F2-E67B40395A2F}" destId="{A6FB5205-C0AF-46C9-A89C-73DB34976AE0}" srcOrd="1" destOrd="0" presId="urn:microsoft.com/office/officeart/2005/8/layout/orgChart1"/>
    <dgm:cxn modelId="{3C061DCF-0190-4669-B3FA-94628992644D}" type="presParOf" srcId="{A6FB5205-C0AF-46C9-A89C-73DB34976AE0}" destId="{696E8074-D85F-4486-A5F9-C71AD848CD20}" srcOrd="0" destOrd="0" presId="urn:microsoft.com/office/officeart/2005/8/layout/orgChart1"/>
    <dgm:cxn modelId="{B2E99D4E-E97E-4236-B580-CFC4129FDCC3}" type="presParOf" srcId="{A6FB5205-C0AF-46C9-A89C-73DB34976AE0}" destId="{95FBF603-FAA1-4C55-BBE2-DEF31DB24F33}" srcOrd="1" destOrd="0" presId="urn:microsoft.com/office/officeart/2005/8/layout/orgChart1"/>
    <dgm:cxn modelId="{9D8C0A40-11FB-49AA-AE59-49D96C2F8EF1}" type="presParOf" srcId="{95FBF603-FAA1-4C55-BBE2-DEF31DB24F33}" destId="{AB2608AA-0870-4FC3-BA59-E11EE562C7AB}" srcOrd="0" destOrd="0" presId="urn:microsoft.com/office/officeart/2005/8/layout/orgChart1"/>
    <dgm:cxn modelId="{102B5FB5-2561-499F-A689-C7BFEEF3335B}" type="presParOf" srcId="{AB2608AA-0870-4FC3-BA59-E11EE562C7AB}" destId="{2E20E019-586D-4D56-B9D0-260CDDE1A199}" srcOrd="0" destOrd="0" presId="urn:microsoft.com/office/officeart/2005/8/layout/orgChart1"/>
    <dgm:cxn modelId="{B0C5C33C-DEED-432E-9175-620918F380DB}" type="presParOf" srcId="{AB2608AA-0870-4FC3-BA59-E11EE562C7AB}" destId="{F4A073E2-DD6D-4984-B407-E94796F85D16}" srcOrd="1" destOrd="0" presId="urn:microsoft.com/office/officeart/2005/8/layout/orgChart1"/>
    <dgm:cxn modelId="{A8ECDE87-27C7-4F1E-A821-F13235782E93}" type="presParOf" srcId="{95FBF603-FAA1-4C55-BBE2-DEF31DB24F33}" destId="{7EF910BE-E822-4CEC-B7AE-15D15F983802}" srcOrd="1" destOrd="0" presId="urn:microsoft.com/office/officeart/2005/8/layout/orgChart1"/>
    <dgm:cxn modelId="{2092BECC-7932-4566-AC65-029F33FCB817}" type="presParOf" srcId="{7EF910BE-E822-4CEC-B7AE-15D15F983802}" destId="{404518B9-3829-4197-BDEE-6C5155FCB15B}" srcOrd="0" destOrd="0" presId="urn:microsoft.com/office/officeart/2005/8/layout/orgChart1"/>
    <dgm:cxn modelId="{49321251-3D7C-4CD8-A545-065607401620}" type="presParOf" srcId="{7EF910BE-E822-4CEC-B7AE-15D15F983802}" destId="{DBA49069-0BA4-4D90-88DB-5AC38319DAAD}" srcOrd="1" destOrd="0" presId="urn:microsoft.com/office/officeart/2005/8/layout/orgChart1"/>
    <dgm:cxn modelId="{EDBA3E67-0C47-4EFF-9631-7D7BB6CBB0F1}" type="presParOf" srcId="{DBA49069-0BA4-4D90-88DB-5AC38319DAAD}" destId="{DF72480F-E6E5-423F-87CE-020615CB2B86}" srcOrd="0" destOrd="0" presId="urn:microsoft.com/office/officeart/2005/8/layout/orgChart1"/>
    <dgm:cxn modelId="{70BACC07-82FA-4E4D-81A7-38F4A7420295}" type="presParOf" srcId="{DF72480F-E6E5-423F-87CE-020615CB2B86}" destId="{0FA65FA4-C0A7-405A-8B1B-D3EE19AD236D}" srcOrd="0" destOrd="0" presId="urn:microsoft.com/office/officeart/2005/8/layout/orgChart1"/>
    <dgm:cxn modelId="{145D69C4-101B-4A68-8364-D2353049558C}" type="presParOf" srcId="{DF72480F-E6E5-423F-87CE-020615CB2B86}" destId="{7828E782-E091-4DCE-A02F-B7DBC10634D8}" srcOrd="1" destOrd="0" presId="urn:microsoft.com/office/officeart/2005/8/layout/orgChart1"/>
    <dgm:cxn modelId="{DCBDC65F-B61B-497A-9298-67F349ADFB65}" type="presParOf" srcId="{DBA49069-0BA4-4D90-88DB-5AC38319DAAD}" destId="{D2C02D40-0354-439D-842A-30ABCFFBFA5C}" srcOrd="1" destOrd="0" presId="urn:microsoft.com/office/officeart/2005/8/layout/orgChart1"/>
    <dgm:cxn modelId="{2E197D4C-551A-4B45-8926-0561022EFCF9}" type="presParOf" srcId="{DBA49069-0BA4-4D90-88DB-5AC38319DAAD}" destId="{BA0407F3-1BBD-4EF6-B45C-86868B67A278}" srcOrd="2" destOrd="0" presId="urn:microsoft.com/office/officeart/2005/8/layout/orgChart1"/>
    <dgm:cxn modelId="{8946519F-41CA-42CE-9695-F09C5F38ED31}" type="presParOf" srcId="{7EF910BE-E822-4CEC-B7AE-15D15F983802}" destId="{F7DB50E2-09D6-403A-B551-44C7E44124D6}" srcOrd="2" destOrd="0" presId="urn:microsoft.com/office/officeart/2005/8/layout/orgChart1"/>
    <dgm:cxn modelId="{BBD30DEB-9BE4-4ADC-8699-F62A838EBDF6}" type="presParOf" srcId="{7EF910BE-E822-4CEC-B7AE-15D15F983802}" destId="{47828991-B266-49AB-B122-BE7B421695C3}" srcOrd="3" destOrd="0" presId="urn:microsoft.com/office/officeart/2005/8/layout/orgChart1"/>
    <dgm:cxn modelId="{6DC94DAB-61A1-4C57-8161-1EC093893689}" type="presParOf" srcId="{47828991-B266-49AB-B122-BE7B421695C3}" destId="{D9F88A61-51B8-46DA-921C-8C62D7591DE6}" srcOrd="0" destOrd="0" presId="urn:microsoft.com/office/officeart/2005/8/layout/orgChart1"/>
    <dgm:cxn modelId="{61FAD744-DC90-4B08-93FC-6C8EE4E3186C}" type="presParOf" srcId="{D9F88A61-51B8-46DA-921C-8C62D7591DE6}" destId="{061CCF30-F57F-49BD-9406-000A78D70071}" srcOrd="0" destOrd="0" presId="urn:microsoft.com/office/officeart/2005/8/layout/orgChart1"/>
    <dgm:cxn modelId="{406DBDCA-8A50-4DA0-BE2F-43FF0038F4AA}" type="presParOf" srcId="{D9F88A61-51B8-46DA-921C-8C62D7591DE6}" destId="{2D18D35D-A64F-4515-8C99-9245BDDE65E5}" srcOrd="1" destOrd="0" presId="urn:microsoft.com/office/officeart/2005/8/layout/orgChart1"/>
    <dgm:cxn modelId="{BB4A8543-2123-40BD-B0C5-1DB413747BEA}" type="presParOf" srcId="{47828991-B266-49AB-B122-BE7B421695C3}" destId="{6D483A9D-5795-4242-B90D-D4134C6984F5}" srcOrd="1" destOrd="0" presId="urn:microsoft.com/office/officeart/2005/8/layout/orgChart1"/>
    <dgm:cxn modelId="{E410F102-EFA2-45D7-AB2B-F5B8577D172E}" type="presParOf" srcId="{47828991-B266-49AB-B122-BE7B421695C3}" destId="{63968B39-EF43-4C4C-910C-8414AD3985F9}" srcOrd="2" destOrd="0" presId="urn:microsoft.com/office/officeart/2005/8/layout/orgChart1"/>
    <dgm:cxn modelId="{2A69B76D-C79E-414F-B212-A35F01FC8177}" type="presParOf" srcId="{95FBF603-FAA1-4C55-BBE2-DEF31DB24F33}" destId="{762D99DD-5A3E-43F5-9D95-5684C0D4B1AB}" srcOrd="2" destOrd="0" presId="urn:microsoft.com/office/officeart/2005/8/layout/orgChart1"/>
    <dgm:cxn modelId="{2B39B135-1EC0-4265-B4C9-90719B68FD5F}" type="presParOf" srcId="{A6FB5205-C0AF-46C9-A89C-73DB34976AE0}" destId="{DB7A74CA-D224-44BD-9539-E56E119F1D53}" srcOrd="2" destOrd="0" presId="urn:microsoft.com/office/officeart/2005/8/layout/orgChart1"/>
    <dgm:cxn modelId="{5226FE04-B75B-4B5B-9C23-CFCBE0FAFF9A}" type="presParOf" srcId="{A6FB5205-C0AF-46C9-A89C-73DB34976AE0}" destId="{60477AF2-2841-47B3-A9D3-7AD9016E956E}" srcOrd="3" destOrd="0" presId="urn:microsoft.com/office/officeart/2005/8/layout/orgChart1"/>
    <dgm:cxn modelId="{99727AE5-4409-4224-B31B-4A1D40C05093}" type="presParOf" srcId="{60477AF2-2841-47B3-A9D3-7AD9016E956E}" destId="{66ECBF71-0F81-4ADA-9F44-19EB0D0B2794}" srcOrd="0" destOrd="0" presId="urn:microsoft.com/office/officeart/2005/8/layout/orgChart1"/>
    <dgm:cxn modelId="{6EFCEAF3-6D15-4FB6-880E-81DAF58AE2D3}" type="presParOf" srcId="{66ECBF71-0F81-4ADA-9F44-19EB0D0B2794}" destId="{A8BC2DAD-4523-4B6E-B568-FE81DB756196}" srcOrd="0" destOrd="0" presId="urn:microsoft.com/office/officeart/2005/8/layout/orgChart1"/>
    <dgm:cxn modelId="{ABBF4EF6-7A48-45F4-B8D1-37901A9E7001}" type="presParOf" srcId="{66ECBF71-0F81-4ADA-9F44-19EB0D0B2794}" destId="{839EFD42-DD43-4856-A0C2-3CA60661E7C3}" srcOrd="1" destOrd="0" presId="urn:microsoft.com/office/officeart/2005/8/layout/orgChart1"/>
    <dgm:cxn modelId="{A1AFAE4C-6DB0-4895-98C5-8403B6A85C59}" type="presParOf" srcId="{60477AF2-2841-47B3-A9D3-7AD9016E956E}" destId="{3186D8AE-2850-40BF-A203-BBE3E91EA236}" srcOrd="1" destOrd="0" presId="urn:microsoft.com/office/officeart/2005/8/layout/orgChart1"/>
    <dgm:cxn modelId="{01557BB7-6EBF-4BDE-9D48-C02B4A379E59}" type="presParOf" srcId="{3186D8AE-2850-40BF-A203-BBE3E91EA236}" destId="{DAFC029C-7495-4534-9F32-CF68D6661F13}" srcOrd="0" destOrd="0" presId="urn:microsoft.com/office/officeart/2005/8/layout/orgChart1"/>
    <dgm:cxn modelId="{833649FB-B876-48BD-9017-C11FEB5E0034}" type="presParOf" srcId="{3186D8AE-2850-40BF-A203-BBE3E91EA236}" destId="{21FF0FF0-C236-4E1D-B48C-739ED026215E}" srcOrd="1" destOrd="0" presId="urn:microsoft.com/office/officeart/2005/8/layout/orgChart1"/>
    <dgm:cxn modelId="{116DE5EF-3E43-43B7-8EAF-3C396617678C}" type="presParOf" srcId="{21FF0FF0-C236-4E1D-B48C-739ED026215E}" destId="{AFB93893-8DAD-4A98-892A-4F24B956D84A}" srcOrd="0" destOrd="0" presId="urn:microsoft.com/office/officeart/2005/8/layout/orgChart1"/>
    <dgm:cxn modelId="{ADE58657-9FE0-41A4-A5C1-AE0B8C1626CA}" type="presParOf" srcId="{AFB93893-8DAD-4A98-892A-4F24B956D84A}" destId="{4F47BE01-C867-4DE5-BA56-D4CBB56648E6}" srcOrd="0" destOrd="0" presId="urn:microsoft.com/office/officeart/2005/8/layout/orgChart1"/>
    <dgm:cxn modelId="{D99B7074-E45D-42C0-9951-D1A8F3F2AD9A}" type="presParOf" srcId="{AFB93893-8DAD-4A98-892A-4F24B956D84A}" destId="{00EC6AAF-F287-400B-8FA5-8AA033E8D4FA}" srcOrd="1" destOrd="0" presId="urn:microsoft.com/office/officeart/2005/8/layout/orgChart1"/>
    <dgm:cxn modelId="{3DA26243-C3CF-4C7C-8F6B-3A4041B559C8}" type="presParOf" srcId="{21FF0FF0-C236-4E1D-B48C-739ED026215E}" destId="{05E002CE-BDCF-4D9F-A057-DD946CCA3488}" srcOrd="1" destOrd="0" presId="urn:microsoft.com/office/officeart/2005/8/layout/orgChart1"/>
    <dgm:cxn modelId="{45B01860-5065-4473-B93C-8AB31936A93C}" type="presParOf" srcId="{21FF0FF0-C236-4E1D-B48C-739ED026215E}" destId="{582BFEF5-5F9A-4D6C-BDB7-F431678EAFD5}" srcOrd="2" destOrd="0" presId="urn:microsoft.com/office/officeart/2005/8/layout/orgChart1"/>
    <dgm:cxn modelId="{9AF8F70C-D174-44AB-8C41-5B7DC29C7860}" type="presParOf" srcId="{3186D8AE-2850-40BF-A203-BBE3E91EA236}" destId="{E5CF1232-A8CC-44B2-9EF1-7D7DE8FBE28D}" srcOrd="2" destOrd="0" presId="urn:microsoft.com/office/officeart/2005/8/layout/orgChart1"/>
    <dgm:cxn modelId="{10E55876-F6B5-4AB3-AB28-360176DD1A1D}" type="presParOf" srcId="{3186D8AE-2850-40BF-A203-BBE3E91EA236}" destId="{531A143A-3F9E-4198-90E7-FFF5282E9586}" srcOrd="3" destOrd="0" presId="urn:microsoft.com/office/officeart/2005/8/layout/orgChart1"/>
    <dgm:cxn modelId="{7232090A-5C10-4E81-B1E8-73C5E4B6144A}" type="presParOf" srcId="{531A143A-3F9E-4198-90E7-FFF5282E9586}" destId="{B0FFCD0D-02D3-4A31-BA30-FB92A211C9AF}" srcOrd="0" destOrd="0" presId="urn:microsoft.com/office/officeart/2005/8/layout/orgChart1"/>
    <dgm:cxn modelId="{2937FD9E-D097-407A-BA93-1A4CA0F36480}" type="presParOf" srcId="{B0FFCD0D-02D3-4A31-BA30-FB92A211C9AF}" destId="{B83FF076-3047-4653-8C55-2033038FB924}" srcOrd="0" destOrd="0" presId="urn:microsoft.com/office/officeart/2005/8/layout/orgChart1"/>
    <dgm:cxn modelId="{E6EE4F96-CDB7-4E56-94E4-6A585703F942}" type="presParOf" srcId="{B0FFCD0D-02D3-4A31-BA30-FB92A211C9AF}" destId="{9FF1460F-DF4B-4A83-8106-CDAE20E11132}" srcOrd="1" destOrd="0" presId="urn:microsoft.com/office/officeart/2005/8/layout/orgChart1"/>
    <dgm:cxn modelId="{EBA168FF-FDEE-4494-AAEB-C6693EA1A2D1}" type="presParOf" srcId="{531A143A-3F9E-4198-90E7-FFF5282E9586}" destId="{B5C9AEA6-20BD-4B43-BD3F-F284E4111CE3}" srcOrd="1" destOrd="0" presId="urn:microsoft.com/office/officeart/2005/8/layout/orgChart1"/>
    <dgm:cxn modelId="{6EC2D294-F3AD-49A9-AC75-6E324B9D5CC0}" type="presParOf" srcId="{531A143A-3F9E-4198-90E7-FFF5282E9586}" destId="{36AE0F76-5372-4BC2-8394-1B0901D01381}" srcOrd="2" destOrd="0" presId="urn:microsoft.com/office/officeart/2005/8/layout/orgChart1"/>
    <dgm:cxn modelId="{CAA2D581-867F-4ED5-ACB7-D63F3E99C20F}" type="presParOf" srcId="{3186D8AE-2850-40BF-A203-BBE3E91EA236}" destId="{56F8E6DC-9F1E-483B-A9BD-18A5EB521D3F}" srcOrd="4" destOrd="0" presId="urn:microsoft.com/office/officeart/2005/8/layout/orgChart1"/>
    <dgm:cxn modelId="{AE631D26-D0D2-4DBD-8B64-ED7F493AF53A}" type="presParOf" srcId="{3186D8AE-2850-40BF-A203-BBE3E91EA236}" destId="{7C6076D8-90E5-4ED9-A929-17F8FA338A2F}" srcOrd="5" destOrd="0" presId="urn:microsoft.com/office/officeart/2005/8/layout/orgChart1"/>
    <dgm:cxn modelId="{0B2D9A7F-48EC-4E3C-8EBC-2CED9BCD19F3}" type="presParOf" srcId="{7C6076D8-90E5-4ED9-A929-17F8FA338A2F}" destId="{9B5A3E6C-9E5C-4447-B61C-4632927DEC35}" srcOrd="0" destOrd="0" presId="urn:microsoft.com/office/officeart/2005/8/layout/orgChart1"/>
    <dgm:cxn modelId="{507ADBFA-8D6F-4703-9FDA-7F8318C6AEF4}" type="presParOf" srcId="{9B5A3E6C-9E5C-4447-B61C-4632927DEC35}" destId="{E9DA9A68-229A-4770-AA96-1A1CAC142072}" srcOrd="0" destOrd="0" presId="urn:microsoft.com/office/officeart/2005/8/layout/orgChart1"/>
    <dgm:cxn modelId="{A95773C2-00DC-4E04-AAD9-206D71E0A19A}" type="presParOf" srcId="{9B5A3E6C-9E5C-4447-B61C-4632927DEC35}" destId="{56377B03-22E9-476F-90B1-EC7E2FF2634C}" srcOrd="1" destOrd="0" presId="urn:microsoft.com/office/officeart/2005/8/layout/orgChart1"/>
    <dgm:cxn modelId="{D9AA05D1-6206-4DAB-B22D-7A5838560A63}" type="presParOf" srcId="{7C6076D8-90E5-4ED9-A929-17F8FA338A2F}" destId="{F9782B3C-8E42-4D0A-ADC7-51A29B56E61B}" srcOrd="1" destOrd="0" presId="urn:microsoft.com/office/officeart/2005/8/layout/orgChart1"/>
    <dgm:cxn modelId="{ACE05581-72EE-45A0-AA9F-5F90A34B3AFC}" type="presParOf" srcId="{7C6076D8-90E5-4ED9-A929-17F8FA338A2F}" destId="{C6866799-DCDD-4BF4-844E-60D8C88416C8}" srcOrd="2" destOrd="0" presId="urn:microsoft.com/office/officeart/2005/8/layout/orgChart1"/>
    <dgm:cxn modelId="{2FEB5330-41A7-4A7A-BF85-41A9394F3359}" type="presParOf" srcId="{3186D8AE-2850-40BF-A203-BBE3E91EA236}" destId="{A6ED00DF-7320-4C98-87AB-D5FFD355AC8E}" srcOrd="6" destOrd="0" presId="urn:microsoft.com/office/officeart/2005/8/layout/orgChart1"/>
    <dgm:cxn modelId="{35982BA2-295E-4F51-A135-69FBC8CD5B36}" type="presParOf" srcId="{3186D8AE-2850-40BF-A203-BBE3E91EA236}" destId="{486187A7-D2DF-42F8-B780-EC3488CF8392}" srcOrd="7" destOrd="0" presId="urn:microsoft.com/office/officeart/2005/8/layout/orgChart1"/>
    <dgm:cxn modelId="{55CE8180-C627-4764-A995-7CE1B9F18366}" type="presParOf" srcId="{486187A7-D2DF-42F8-B780-EC3488CF8392}" destId="{B6A4FC6F-9D94-4930-BEC0-5493384BA8AA}" srcOrd="0" destOrd="0" presId="urn:microsoft.com/office/officeart/2005/8/layout/orgChart1"/>
    <dgm:cxn modelId="{A76E842D-A6BA-426D-A3B9-D77A8190A55C}" type="presParOf" srcId="{B6A4FC6F-9D94-4930-BEC0-5493384BA8AA}" destId="{243E6398-9162-4671-8E41-6650876A3F0D}" srcOrd="0" destOrd="0" presId="urn:microsoft.com/office/officeart/2005/8/layout/orgChart1"/>
    <dgm:cxn modelId="{C4D9D2E4-454A-46C8-AD6D-A56D8542CF28}" type="presParOf" srcId="{B6A4FC6F-9D94-4930-BEC0-5493384BA8AA}" destId="{BE65CBCA-AE8A-4A6B-98FF-7352648F0BB6}" srcOrd="1" destOrd="0" presId="urn:microsoft.com/office/officeart/2005/8/layout/orgChart1"/>
    <dgm:cxn modelId="{F95EE2D6-102C-47D9-9049-032C193D438D}" type="presParOf" srcId="{486187A7-D2DF-42F8-B780-EC3488CF8392}" destId="{C6CEE6E6-4CFA-47AA-8D53-DB85C004607E}" srcOrd="1" destOrd="0" presId="urn:microsoft.com/office/officeart/2005/8/layout/orgChart1"/>
    <dgm:cxn modelId="{4F087815-BBCD-4A11-9290-15F122EA535E}" type="presParOf" srcId="{486187A7-D2DF-42F8-B780-EC3488CF8392}" destId="{2388A429-FDAE-4E6A-A6B8-AC3778E625C2}" srcOrd="2" destOrd="0" presId="urn:microsoft.com/office/officeart/2005/8/layout/orgChart1"/>
    <dgm:cxn modelId="{8B18A5B5-EFC1-4532-8829-D0FD6836BE96}" type="presParOf" srcId="{3186D8AE-2850-40BF-A203-BBE3E91EA236}" destId="{CEC19C85-8654-4A49-A0A0-EAD5755BAE58}" srcOrd="8" destOrd="0" presId="urn:microsoft.com/office/officeart/2005/8/layout/orgChart1"/>
    <dgm:cxn modelId="{08DCA99A-A319-44FD-9920-10C2AA204D51}" type="presParOf" srcId="{3186D8AE-2850-40BF-A203-BBE3E91EA236}" destId="{46859D59-4BBA-4DB5-896C-6553A26A1A44}" srcOrd="9" destOrd="0" presId="urn:microsoft.com/office/officeart/2005/8/layout/orgChart1"/>
    <dgm:cxn modelId="{266A7EE1-194F-4273-8F81-224E32F45917}" type="presParOf" srcId="{46859D59-4BBA-4DB5-896C-6553A26A1A44}" destId="{9A54EFD6-B8F9-496A-A09D-C3C5C3E0B8DF}" srcOrd="0" destOrd="0" presId="urn:microsoft.com/office/officeart/2005/8/layout/orgChart1"/>
    <dgm:cxn modelId="{B72CA09C-AC6A-409B-A2C0-052F828F3ED8}" type="presParOf" srcId="{9A54EFD6-B8F9-496A-A09D-C3C5C3E0B8DF}" destId="{9B84E070-4884-4802-8E45-4C30684A47AB}" srcOrd="0" destOrd="0" presId="urn:microsoft.com/office/officeart/2005/8/layout/orgChart1"/>
    <dgm:cxn modelId="{FF9C425F-4124-4AE6-B58A-DB4564803DF1}" type="presParOf" srcId="{9A54EFD6-B8F9-496A-A09D-C3C5C3E0B8DF}" destId="{8CB745E8-B55D-4D53-BFC9-2B2F45D44AE3}" srcOrd="1" destOrd="0" presId="urn:microsoft.com/office/officeart/2005/8/layout/orgChart1"/>
    <dgm:cxn modelId="{D72416A6-2B0F-4B71-A4CA-7CB8699F4D05}" type="presParOf" srcId="{46859D59-4BBA-4DB5-896C-6553A26A1A44}" destId="{E8D22EDC-54FF-4778-9F01-231C8DBDA250}" srcOrd="1" destOrd="0" presId="urn:microsoft.com/office/officeart/2005/8/layout/orgChart1"/>
    <dgm:cxn modelId="{84D0BEA0-8205-475D-B732-DC612BCE5343}" type="presParOf" srcId="{46859D59-4BBA-4DB5-896C-6553A26A1A44}" destId="{0068B139-39AA-413A-B23E-E65DAF496AE8}" srcOrd="2" destOrd="0" presId="urn:microsoft.com/office/officeart/2005/8/layout/orgChart1"/>
    <dgm:cxn modelId="{AB6303FD-041B-4CCA-A750-5327C1F6D86C}" type="presParOf" srcId="{60477AF2-2841-47B3-A9D3-7AD9016E956E}" destId="{99240F63-E3DB-4E29-A1E9-65104570E314}" srcOrd="2" destOrd="0" presId="urn:microsoft.com/office/officeart/2005/8/layout/orgChart1"/>
    <dgm:cxn modelId="{0DD7FDEE-65FC-4224-B69E-1B2EE40DA46E}" type="presParOf" srcId="{47629B78-9718-4119-A8F2-E67B40395A2F}" destId="{77197FB3-9769-4CB8-818C-841325F005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5D390-9806-4434-BD2B-895C303A766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F80CD-0A49-4504-A013-E9F58F308FFE}">
      <dgm:prSet phldrT="[Text]"/>
      <dgm:spPr/>
      <dgm:t>
        <a:bodyPr/>
        <a:lstStyle/>
        <a:p>
          <a:r>
            <a:rPr lang="en-US" dirty="0" smtClean="0"/>
            <a:t>Sampling Methods</a:t>
          </a:r>
          <a:endParaRPr lang="en-US" dirty="0"/>
        </a:p>
      </dgm:t>
    </dgm:pt>
    <dgm:pt modelId="{742F6510-26B4-4132-8855-FAFFA8C00A73}" type="parTrans" cxnId="{A050CF8C-CBD0-40C4-820B-323FFA0F78A6}">
      <dgm:prSet/>
      <dgm:spPr/>
      <dgm:t>
        <a:bodyPr/>
        <a:lstStyle/>
        <a:p>
          <a:endParaRPr lang="en-US"/>
        </a:p>
      </dgm:t>
    </dgm:pt>
    <dgm:pt modelId="{B1090784-F566-432B-AA4A-E03D1C3D4D7F}" type="sibTrans" cxnId="{A050CF8C-CBD0-40C4-820B-323FFA0F78A6}">
      <dgm:prSet/>
      <dgm:spPr/>
      <dgm:t>
        <a:bodyPr/>
        <a:lstStyle/>
        <a:p>
          <a:endParaRPr lang="en-US"/>
        </a:p>
      </dgm:t>
    </dgm:pt>
    <dgm:pt modelId="{0458BCFF-6471-46D0-8108-340A2D1B67EA}">
      <dgm:prSet phldrT="[Text]"/>
      <dgm:spPr/>
      <dgm:t>
        <a:bodyPr/>
        <a:lstStyle/>
        <a:p>
          <a:r>
            <a:rPr lang="en-US" dirty="0" smtClean="0"/>
            <a:t>Subjective Sampling</a:t>
          </a:r>
          <a:endParaRPr lang="en-US" dirty="0"/>
        </a:p>
      </dgm:t>
    </dgm:pt>
    <dgm:pt modelId="{2996B2FB-1B22-4DEB-AD04-3625F0067644}" type="parTrans" cxnId="{15CC3502-08B0-4D5E-8692-DD006894FAF8}">
      <dgm:prSet/>
      <dgm:spPr/>
      <dgm:t>
        <a:bodyPr/>
        <a:lstStyle/>
        <a:p>
          <a:endParaRPr lang="en-US"/>
        </a:p>
      </dgm:t>
    </dgm:pt>
    <dgm:pt modelId="{934CF82F-4BA9-4D20-8BC9-B572AEC5B98E}" type="sibTrans" cxnId="{15CC3502-08B0-4D5E-8692-DD006894FAF8}">
      <dgm:prSet/>
      <dgm:spPr/>
      <dgm:t>
        <a:bodyPr/>
        <a:lstStyle/>
        <a:p>
          <a:endParaRPr lang="en-US"/>
        </a:p>
      </dgm:t>
    </dgm:pt>
    <dgm:pt modelId="{DA54DC6B-DE3B-4F0E-BF66-15440460B455}">
      <dgm:prSet phldrT="[Text]"/>
      <dgm:spPr/>
      <dgm:t>
        <a:bodyPr/>
        <a:lstStyle/>
        <a:p>
          <a:r>
            <a:rPr lang="en-US" dirty="0" smtClean="0"/>
            <a:t>Probabilistic Sampling</a:t>
          </a:r>
          <a:endParaRPr lang="en-US" dirty="0"/>
        </a:p>
      </dgm:t>
    </dgm:pt>
    <dgm:pt modelId="{53F65224-EFBE-4FAF-9833-B0A9F29C7C3B}" type="parTrans" cxnId="{80FE0520-5899-4DD9-9928-0181BFDA1F5D}">
      <dgm:prSet/>
      <dgm:spPr/>
      <dgm:t>
        <a:bodyPr/>
        <a:lstStyle/>
        <a:p>
          <a:endParaRPr lang="en-US"/>
        </a:p>
      </dgm:t>
    </dgm:pt>
    <dgm:pt modelId="{62007457-3D23-4A27-BC9A-E2344F2D9B71}" type="sibTrans" cxnId="{80FE0520-5899-4DD9-9928-0181BFDA1F5D}">
      <dgm:prSet/>
      <dgm:spPr/>
      <dgm:t>
        <a:bodyPr/>
        <a:lstStyle/>
        <a:p>
          <a:endParaRPr lang="en-US"/>
        </a:p>
      </dgm:t>
    </dgm:pt>
    <dgm:pt modelId="{5A3FB132-85FC-4711-A139-7AC617634C30}">
      <dgm:prSet/>
      <dgm:spPr/>
      <dgm:t>
        <a:bodyPr/>
        <a:lstStyle/>
        <a:p>
          <a:r>
            <a:rPr lang="en-US" dirty="0" smtClean="0"/>
            <a:t>Simple Random Sampling</a:t>
          </a:r>
          <a:endParaRPr lang="en-US" dirty="0"/>
        </a:p>
      </dgm:t>
    </dgm:pt>
    <dgm:pt modelId="{3F0988D2-7A6E-4FE9-8944-F56CF57ECB67}" type="parTrans" cxnId="{FBFD6A05-763C-498A-832A-C9210801F5E9}">
      <dgm:prSet/>
      <dgm:spPr/>
      <dgm:t>
        <a:bodyPr/>
        <a:lstStyle/>
        <a:p>
          <a:endParaRPr lang="en-US"/>
        </a:p>
      </dgm:t>
    </dgm:pt>
    <dgm:pt modelId="{F179B933-501D-43B4-901C-7453935CFC68}" type="sibTrans" cxnId="{FBFD6A05-763C-498A-832A-C9210801F5E9}">
      <dgm:prSet/>
      <dgm:spPr/>
      <dgm:t>
        <a:bodyPr/>
        <a:lstStyle/>
        <a:p>
          <a:endParaRPr lang="en-US"/>
        </a:p>
      </dgm:t>
    </dgm:pt>
    <dgm:pt modelId="{29D69BE1-A587-4509-9C34-E69E6B35F850}">
      <dgm:prSet/>
      <dgm:spPr/>
      <dgm:t>
        <a:bodyPr/>
        <a:lstStyle/>
        <a:p>
          <a:r>
            <a:rPr lang="en-US" dirty="0" smtClean="0"/>
            <a:t>Stratified Sampling</a:t>
          </a:r>
          <a:endParaRPr lang="en-US" dirty="0"/>
        </a:p>
      </dgm:t>
    </dgm:pt>
    <dgm:pt modelId="{940A8EB2-0A7B-4C97-BDA6-2482E9890B13}" type="parTrans" cxnId="{E72E14B3-93FD-40D8-AA30-8381F1169F31}">
      <dgm:prSet/>
      <dgm:spPr/>
      <dgm:t>
        <a:bodyPr/>
        <a:lstStyle/>
        <a:p>
          <a:endParaRPr lang="en-US"/>
        </a:p>
      </dgm:t>
    </dgm:pt>
    <dgm:pt modelId="{B9CF3480-6813-4D19-81F9-67989F9ED410}" type="sibTrans" cxnId="{E72E14B3-93FD-40D8-AA30-8381F1169F31}">
      <dgm:prSet/>
      <dgm:spPr/>
      <dgm:t>
        <a:bodyPr/>
        <a:lstStyle/>
        <a:p>
          <a:endParaRPr lang="en-US"/>
        </a:p>
      </dgm:t>
    </dgm:pt>
    <dgm:pt modelId="{F1AD413A-5661-4A87-90CA-2C60E9F708A1}">
      <dgm:prSet/>
      <dgm:spPr/>
      <dgm:t>
        <a:bodyPr/>
        <a:lstStyle/>
        <a:p>
          <a:r>
            <a:rPr lang="en-US" dirty="0" smtClean="0"/>
            <a:t>Systematic or Periodic Sampling</a:t>
          </a:r>
          <a:endParaRPr lang="en-US" dirty="0"/>
        </a:p>
      </dgm:t>
    </dgm:pt>
    <dgm:pt modelId="{63A24D8D-7019-42AE-AC6D-7429F16617AE}" type="parTrans" cxnId="{E71ED115-22D2-4909-BEA2-88B7068F089D}">
      <dgm:prSet/>
      <dgm:spPr/>
      <dgm:t>
        <a:bodyPr/>
        <a:lstStyle/>
        <a:p>
          <a:endParaRPr lang="en-US"/>
        </a:p>
      </dgm:t>
    </dgm:pt>
    <dgm:pt modelId="{8DAF99F7-02D1-476A-801F-7D6CFDCF774D}" type="sibTrans" cxnId="{E71ED115-22D2-4909-BEA2-88B7068F089D}">
      <dgm:prSet/>
      <dgm:spPr/>
      <dgm:t>
        <a:bodyPr/>
        <a:lstStyle/>
        <a:p>
          <a:endParaRPr lang="en-US"/>
        </a:p>
      </dgm:t>
    </dgm:pt>
    <dgm:pt modelId="{82FE6C3B-68A2-49A4-B49B-556ED29DFF1A}">
      <dgm:prSet/>
      <dgm:spPr/>
      <dgm:t>
        <a:bodyPr/>
        <a:lstStyle/>
        <a:p>
          <a:r>
            <a:rPr lang="en-US" dirty="0" smtClean="0"/>
            <a:t>Cluster Sampling</a:t>
          </a:r>
          <a:endParaRPr lang="en-US" dirty="0"/>
        </a:p>
      </dgm:t>
    </dgm:pt>
    <dgm:pt modelId="{5C1614B4-BA37-4328-840A-60DCEF387BDE}" type="parTrans" cxnId="{90734231-E084-4B24-BF23-080EA990422E}">
      <dgm:prSet/>
      <dgm:spPr/>
      <dgm:t>
        <a:bodyPr/>
        <a:lstStyle/>
        <a:p>
          <a:endParaRPr lang="en-US"/>
        </a:p>
      </dgm:t>
    </dgm:pt>
    <dgm:pt modelId="{D7087215-6F8E-4917-AFD5-A1847C6FD21F}" type="sibTrans" cxnId="{90734231-E084-4B24-BF23-080EA990422E}">
      <dgm:prSet/>
      <dgm:spPr/>
      <dgm:t>
        <a:bodyPr/>
        <a:lstStyle/>
        <a:p>
          <a:endParaRPr lang="en-US"/>
        </a:p>
      </dgm:t>
    </dgm:pt>
    <dgm:pt modelId="{3A765BFB-486D-4FB8-A42C-317C836A3AB1}">
      <dgm:prSet/>
      <dgm:spPr/>
      <dgm:t>
        <a:bodyPr/>
        <a:lstStyle/>
        <a:p>
          <a:r>
            <a:rPr lang="en-US" dirty="0" smtClean="0"/>
            <a:t>Judgment Sampling</a:t>
          </a:r>
          <a:endParaRPr lang="en-US" dirty="0"/>
        </a:p>
      </dgm:t>
    </dgm:pt>
    <dgm:pt modelId="{458A952D-D702-49AB-A0AA-2E57253263AF}" type="parTrans" cxnId="{5AEB5748-7183-4D55-B76D-81F9AA5F4310}">
      <dgm:prSet/>
      <dgm:spPr/>
      <dgm:t>
        <a:bodyPr/>
        <a:lstStyle/>
        <a:p>
          <a:endParaRPr lang="en-US"/>
        </a:p>
      </dgm:t>
    </dgm:pt>
    <dgm:pt modelId="{2BCD4645-7E97-49D6-9AA3-F41A341CBFA5}" type="sibTrans" cxnId="{5AEB5748-7183-4D55-B76D-81F9AA5F4310}">
      <dgm:prSet/>
      <dgm:spPr/>
      <dgm:t>
        <a:bodyPr/>
        <a:lstStyle/>
        <a:p>
          <a:endParaRPr lang="en-US"/>
        </a:p>
      </dgm:t>
    </dgm:pt>
    <dgm:pt modelId="{DD4C0F97-EF19-4993-ACBA-F412C9524F23}">
      <dgm:prSet/>
      <dgm:spPr/>
      <dgm:t>
        <a:bodyPr/>
        <a:lstStyle/>
        <a:p>
          <a:r>
            <a:rPr lang="en-US" dirty="0" smtClean="0"/>
            <a:t>Convenience Sampling</a:t>
          </a:r>
          <a:endParaRPr lang="en-US" dirty="0"/>
        </a:p>
      </dgm:t>
    </dgm:pt>
    <dgm:pt modelId="{7C7958B6-F145-4109-A4EF-B5F545A31F8A}" type="parTrans" cxnId="{60C377A3-E352-4802-A75C-54A4985354D2}">
      <dgm:prSet/>
      <dgm:spPr/>
      <dgm:t>
        <a:bodyPr/>
        <a:lstStyle/>
        <a:p>
          <a:endParaRPr lang="en-US"/>
        </a:p>
      </dgm:t>
    </dgm:pt>
    <dgm:pt modelId="{3C51800B-61ED-427E-8D13-356B93E2E66C}" type="sibTrans" cxnId="{60C377A3-E352-4802-A75C-54A4985354D2}">
      <dgm:prSet/>
      <dgm:spPr/>
      <dgm:t>
        <a:bodyPr/>
        <a:lstStyle/>
        <a:p>
          <a:endParaRPr lang="en-US"/>
        </a:p>
      </dgm:t>
    </dgm:pt>
    <dgm:pt modelId="{4E1672A9-1974-40CC-8BD3-7BDD2C75F1C5}">
      <dgm:prSet/>
      <dgm:spPr/>
      <dgm:t>
        <a:bodyPr/>
        <a:lstStyle/>
        <a:p>
          <a:r>
            <a:rPr lang="en-US" dirty="0" smtClean="0"/>
            <a:t>Sampling from Continuous Process</a:t>
          </a:r>
          <a:endParaRPr lang="en-US" dirty="0"/>
        </a:p>
      </dgm:t>
    </dgm:pt>
    <dgm:pt modelId="{91A015EF-2473-486C-8B92-7BE9A976FF7A}" type="parTrans" cxnId="{455AFAF6-7A34-4D72-8059-C9C8DBAFA527}">
      <dgm:prSet/>
      <dgm:spPr/>
      <dgm:t>
        <a:bodyPr/>
        <a:lstStyle/>
        <a:p>
          <a:endParaRPr lang="en-US"/>
        </a:p>
      </dgm:t>
    </dgm:pt>
    <dgm:pt modelId="{845BE569-5D4C-44C6-B181-E9F81257E7C8}" type="sibTrans" cxnId="{455AFAF6-7A34-4D72-8059-C9C8DBAFA527}">
      <dgm:prSet/>
      <dgm:spPr/>
      <dgm:t>
        <a:bodyPr/>
        <a:lstStyle/>
        <a:p>
          <a:endParaRPr lang="en-US"/>
        </a:p>
      </dgm:t>
    </dgm:pt>
    <dgm:pt modelId="{47D5CB8B-C834-4EA4-8E71-92D67693BE1F}" type="pres">
      <dgm:prSet presAssocID="{A0F5D390-9806-4434-BD2B-895C303A76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629B78-9718-4119-A8F2-E67B40395A2F}" type="pres">
      <dgm:prSet presAssocID="{7AFF80CD-0A49-4504-A013-E9F58F308FFE}" presName="hierRoot1" presStyleCnt="0">
        <dgm:presLayoutVars>
          <dgm:hierBranch val="init"/>
        </dgm:presLayoutVars>
      </dgm:prSet>
      <dgm:spPr/>
    </dgm:pt>
    <dgm:pt modelId="{D899057C-43E2-49FA-84FA-5879735F1382}" type="pres">
      <dgm:prSet presAssocID="{7AFF80CD-0A49-4504-A013-E9F58F308FFE}" presName="rootComposite1" presStyleCnt="0"/>
      <dgm:spPr/>
    </dgm:pt>
    <dgm:pt modelId="{FCA1FE47-05CF-4AA3-86A7-72DC8B28EB21}" type="pres">
      <dgm:prSet presAssocID="{7AFF80CD-0A49-4504-A013-E9F58F308FFE}" presName="rootText1" presStyleLbl="node0" presStyleIdx="0" presStyleCnt="1" custScaleX="157130" custLinFactX="100000" custLinFactNeighborX="123866" custLinFactNeighborY="-2474">
        <dgm:presLayoutVars>
          <dgm:chPref val="3"/>
        </dgm:presLayoutVars>
      </dgm:prSet>
      <dgm:spPr/>
    </dgm:pt>
    <dgm:pt modelId="{A1D0D259-4E6D-4310-B9EC-FBC3F67C3F1C}" type="pres">
      <dgm:prSet presAssocID="{7AFF80CD-0A49-4504-A013-E9F58F308FFE}" presName="rootConnector1" presStyleLbl="node1" presStyleIdx="0" presStyleCnt="0"/>
      <dgm:spPr/>
    </dgm:pt>
    <dgm:pt modelId="{A6FB5205-C0AF-46C9-A89C-73DB34976AE0}" type="pres">
      <dgm:prSet presAssocID="{7AFF80CD-0A49-4504-A013-E9F58F308FFE}" presName="hierChild2" presStyleCnt="0"/>
      <dgm:spPr/>
    </dgm:pt>
    <dgm:pt modelId="{696E8074-D85F-4486-A5F9-C71AD848CD20}" type="pres">
      <dgm:prSet presAssocID="{2996B2FB-1B22-4DEB-AD04-3625F0067644}" presName="Name37" presStyleLbl="parChTrans1D2" presStyleIdx="0" presStyleCnt="2"/>
      <dgm:spPr/>
    </dgm:pt>
    <dgm:pt modelId="{95FBF603-FAA1-4C55-BBE2-DEF31DB24F33}" type="pres">
      <dgm:prSet presAssocID="{0458BCFF-6471-46D0-8108-340A2D1B67EA}" presName="hierRoot2" presStyleCnt="0">
        <dgm:presLayoutVars>
          <dgm:hierBranch val="init"/>
        </dgm:presLayoutVars>
      </dgm:prSet>
      <dgm:spPr/>
    </dgm:pt>
    <dgm:pt modelId="{AB2608AA-0870-4FC3-BA59-E11EE562C7AB}" type="pres">
      <dgm:prSet presAssocID="{0458BCFF-6471-46D0-8108-340A2D1B67EA}" presName="rootComposite" presStyleCnt="0"/>
      <dgm:spPr/>
    </dgm:pt>
    <dgm:pt modelId="{2E20E019-586D-4D56-B9D0-260CDDE1A199}" type="pres">
      <dgm:prSet presAssocID="{0458BCFF-6471-46D0-8108-340A2D1B67EA}" presName="rootText" presStyleLbl="node2" presStyleIdx="0" presStyleCnt="2" custScaleX="135326" custLinFactX="60774" custLinFactNeighborX="100000" custLinFactNeighborY="4948">
        <dgm:presLayoutVars>
          <dgm:chPref val="3"/>
        </dgm:presLayoutVars>
      </dgm:prSet>
      <dgm:spPr/>
    </dgm:pt>
    <dgm:pt modelId="{F4A073E2-DD6D-4984-B407-E94796F85D16}" type="pres">
      <dgm:prSet presAssocID="{0458BCFF-6471-46D0-8108-340A2D1B67EA}" presName="rootConnector" presStyleLbl="node2" presStyleIdx="0" presStyleCnt="2"/>
      <dgm:spPr/>
    </dgm:pt>
    <dgm:pt modelId="{7EF910BE-E822-4CEC-B7AE-15D15F983802}" type="pres">
      <dgm:prSet presAssocID="{0458BCFF-6471-46D0-8108-340A2D1B67EA}" presName="hierChild4" presStyleCnt="0"/>
      <dgm:spPr/>
    </dgm:pt>
    <dgm:pt modelId="{404518B9-3829-4197-BDEE-6C5155FCB15B}" type="pres">
      <dgm:prSet presAssocID="{458A952D-D702-49AB-A0AA-2E57253263AF}" presName="Name37" presStyleLbl="parChTrans1D3" presStyleIdx="0" presStyleCnt="7"/>
      <dgm:spPr/>
    </dgm:pt>
    <dgm:pt modelId="{DBA49069-0BA4-4D90-88DB-5AC38319DAAD}" type="pres">
      <dgm:prSet presAssocID="{3A765BFB-486D-4FB8-A42C-317C836A3AB1}" presName="hierRoot2" presStyleCnt="0">
        <dgm:presLayoutVars>
          <dgm:hierBranch val="init"/>
        </dgm:presLayoutVars>
      </dgm:prSet>
      <dgm:spPr/>
    </dgm:pt>
    <dgm:pt modelId="{DF72480F-E6E5-423F-87CE-020615CB2B86}" type="pres">
      <dgm:prSet presAssocID="{3A765BFB-486D-4FB8-A42C-317C836A3AB1}" presName="rootComposite" presStyleCnt="0"/>
      <dgm:spPr/>
    </dgm:pt>
    <dgm:pt modelId="{0FA65FA4-C0A7-405A-8B1B-D3EE19AD236D}" type="pres">
      <dgm:prSet presAssocID="{3A765BFB-486D-4FB8-A42C-317C836A3AB1}" presName="rootText" presStyleLbl="node3" presStyleIdx="0" presStyleCnt="7" custLinFactX="66958" custLinFactNeighborX="100000" custLinFactNeighborY="-24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8E782-E091-4DCE-A02F-B7DBC10634D8}" type="pres">
      <dgm:prSet presAssocID="{3A765BFB-486D-4FB8-A42C-317C836A3AB1}" presName="rootConnector" presStyleLbl="node3" presStyleIdx="0" presStyleCnt="7"/>
      <dgm:spPr/>
    </dgm:pt>
    <dgm:pt modelId="{D2C02D40-0354-439D-842A-30ABCFFBFA5C}" type="pres">
      <dgm:prSet presAssocID="{3A765BFB-486D-4FB8-A42C-317C836A3AB1}" presName="hierChild4" presStyleCnt="0"/>
      <dgm:spPr/>
    </dgm:pt>
    <dgm:pt modelId="{BA0407F3-1BBD-4EF6-B45C-86868B67A278}" type="pres">
      <dgm:prSet presAssocID="{3A765BFB-486D-4FB8-A42C-317C836A3AB1}" presName="hierChild5" presStyleCnt="0"/>
      <dgm:spPr/>
    </dgm:pt>
    <dgm:pt modelId="{F7DB50E2-09D6-403A-B551-44C7E44124D6}" type="pres">
      <dgm:prSet presAssocID="{7C7958B6-F145-4109-A4EF-B5F545A31F8A}" presName="Name37" presStyleLbl="parChTrans1D3" presStyleIdx="1" presStyleCnt="7"/>
      <dgm:spPr/>
    </dgm:pt>
    <dgm:pt modelId="{47828991-B266-49AB-B122-BE7B421695C3}" type="pres">
      <dgm:prSet presAssocID="{DD4C0F97-EF19-4993-ACBA-F412C9524F23}" presName="hierRoot2" presStyleCnt="0">
        <dgm:presLayoutVars>
          <dgm:hierBranch val="init"/>
        </dgm:presLayoutVars>
      </dgm:prSet>
      <dgm:spPr/>
    </dgm:pt>
    <dgm:pt modelId="{D9F88A61-51B8-46DA-921C-8C62D7591DE6}" type="pres">
      <dgm:prSet presAssocID="{DD4C0F97-EF19-4993-ACBA-F412C9524F23}" presName="rootComposite" presStyleCnt="0"/>
      <dgm:spPr/>
    </dgm:pt>
    <dgm:pt modelId="{061CCF30-F57F-49BD-9406-000A78D70071}" type="pres">
      <dgm:prSet presAssocID="{DD4C0F97-EF19-4993-ACBA-F412C9524F23}" presName="rootText" presStyleLbl="node3" presStyleIdx="1" presStyleCnt="7" custLinFactX="68194" custLinFactNeighborX="100000" custLinFactNeighborY="-296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D35D-A64F-4515-8C99-9245BDDE65E5}" type="pres">
      <dgm:prSet presAssocID="{DD4C0F97-EF19-4993-ACBA-F412C9524F23}" presName="rootConnector" presStyleLbl="node3" presStyleIdx="1" presStyleCnt="7"/>
      <dgm:spPr/>
    </dgm:pt>
    <dgm:pt modelId="{6D483A9D-5795-4242-B90D-D4134C6984F5}" type="pres">
      <dgm:prSet presAssocID="{DD4C0F97-EF19-4993-ACBA-F412C9524F23}" presName="hierChild4" presStyleCnt="0"/>
      <dgm:spPr/>
    </dgm:pt>
    <dgm:pt modelId="{63968B39-EF43-4C4C-910C-8414AD3985F9}" type="pres">
      <dgm:prSet presAssocID="{DD4C0F97-EF19-4993-ACBA-F412C9524F23}" presName="hierChild5" presStyleCnt="0"/>
      <dgm:spPr/>
    </dgm:pt>
    <dgm:pt modelId="{762D99DD-5A3E-43F5-9D95-5684C0D4B1AB}" type="pres">
      <dgm:prSet presAssocID="{0458BCFF-6471-46D0-8108-340A2D1B67EA}" presName="hierChild5" presStyleCnt="0"/>
      <dgm:spPr/>
    </dgm:pt>
    <dgm:pt modelId="{DB7A74CA-D224-44BD-9539-E56E119F1D53}" type="pres">
      <dgm:prSet presAssocID="{53F65224-EFBE-4FAF-9833-B0A9F29C7C3B}" presName="Name37" presStyleLbl="parChTrans1D2" presStyleIdx="1" presStyleCnt="2"/>
      <dgm:spPr/>
    </dgm:pt>
    <dgm:pt modelId="{60477AF2-2841-47B3-A9D3-7AD9016E956E}" type="pres">
      <dgm:prSet presAssocID="{DA54DC6B-DE3B-4F0E-BF66-15440460B455}" presName="hierRoot2" presStyleCnt="0">
        <dgm:presLayoutVars>
          <dgm:hierBranch val="init"/>
        </dgm:presLayoutVars>
      </dgm:prSet>
      <dgm:spPr/>
    </dgm:pt>
    <dgm:pt modelId="{66ECBF71-0F81-4ADA-9F44-19EB0D0B2794}" type="pres">
      <dgm:prSet presAssocID="{DA54DC6B-DE3B-4F0E-BF66-15440460B455}" presName="rootComposite" presStyleCnt="0"/>
      <dgm:spPr/>
    </dgm:pt>
    <dgm:pt modelId="{A8BC2DAD-4523-4B6E-B568-FE81DB756196}" type="pres">
      <dgm:prSet presAssocID="{DA54DC6B-DE3B-4F0E-BF66-15440460B455}" presName="rootText" presStyleLbl="node2" presStyleIdx="1" presStyleCnt="2" custScaleX="145306" custLinFactX="100000" custLinFactNeighborX="118936" custLinFactNeighborY="4945">
        <dgm:presLayoutVars>
          <dgm:chPref val="3"/>
        </dgm:presLayoutVars>
      </dgm:prSet>
      <dgm:spPr/>
    </dgm:pt>
    <dgm:pt modelId="{839EFD42-DD43-4856-A0C2-3CA60661E7C3}" type="pres">
      <dgm:prSet presAssocID="{DA54DC6B-DE3B-4F0E-BF66-15440460B455}" presName="rootConnector" presStyleLbl="node2" presStyleIdx="1" presStyleCnt="2"/>
      <dgm:spPr/>
    </dgm:pt>
    <dgm:pt modelId="{3186D8AE-2850-40BF-A203-BBE3E91EA236}" type="pres">
      <dgm:prSet presAssocID="{DA54DC6B-DE3B-4F0E-BF66-15440460B455}" presName="hierChild4" presStyleCnt="0"/>
      <dgm:spPr/>
    </dgm:pt>
    <dgm:pt modelId="{DAFC029C-7495-4534-9F32-CF68D6661F13}" type="pres">
      <dgm:prSet presAssocID="{3F0988D2-7A6E-4FE9-8944-F56CF57ECB67}" presName="Name37" presStyleLbl="parChTrans1D3" presStyleIdx="2" presStyleCnt="7"/>
      <dgm:spPr/>
    </dgm:pt>
    <dgm:pt modelId="{21FF0FF0-C236-4E1D-B48C-739ED026215E}" type="pres">
      <dgm:prSet presAssocID="{5A3FB132-85FC-4711-A139-7AC617634C30}" presName="hierRoot2" presStyleCnt="0">
        <dgm:presLayoutVars>
          <dgm:hierBranch val="init"/>
        </dgm:presLayoutVars>
      </dgm:prSet>
      <dgm:spPr/>
    </dgm:pt>
    <dgm:pt modelId="{AFB93893-8DAD-4A98-892A-4F24B956D84A}" type="pres">
      <dgm:prSet presAssocID="{5A3FB132-85FC-4711-A139-7AC617634C30}" presName="rootComposite" presStyleCnt="0"/>
      <dgm:spPr/>
    </dgm:pt>
    <dgm:pt modelId="{4F47BE01-C867-4DE5-BA56-D4CBB56648E6}" type="pres">
      <dgm:prSet presAssocID="{5A3FB132-85FC-4711-A139-7AC617634C30}" presName="rootText" presStyleLbl="node3" presStyleIdx="2" presStyleCnt="7" custScaleX="147896" custLinFactX="100000" custLinFactNeighborX="116946" custLinFactNeighborY="-123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EC6AAF-F287-400B-8FA5-8AA033E8D4FA}" type="pres">
      <dgm:prSet presAssocID="{5A3FB132-85FC-4711-A139-7AC617634C30}" presName="rootConnector" presStyleLbl="node3" presStyleIdx="2" presStyleCnt="7"/>
      <dgm:spPr/>
    </dgm:pt>
    <dgm:pt modelId="{05E002CE-BDCF-4D9F-A057-DD946CCA3488}" type="pres">
      <dgm:prSet presAssocID="{5A3FB132-85FC-4711-A139-7AC617634C30}" presName="hierChild4" presStyleCnt="0"/>
      <dgm:spPr/>
    </dgm:pt>
    <dgm:pt modelId="{582BFEF5-5F9A-4D6C-BDB7-F431678EAFD5}" type="pres">
      <dgm:prSet presAssocID="{5A3FB132-85FC-4711-A139-7AC617634C30}" presName="hierChild5" presStyleCnt="0"/>
      <dgm:spPr/>
    </dgm:pt>
    <dgm:pt modelId="{E5CF1232-A8CC-44B2-9EF1-7D7DE8FBE28D}" type="pres">
      <dgm:prSet presAssocID="{63A24D8D-7019-42AE-AC6D-7429F16617AE}" presName="Name37" presStyleLbl="parChTrans1D3" presStyleIdx="3" presStyleCnt="7"/>
      <dgm:spPr/>
    </dgm:pt>
    <dgm:pt modelId="{531A143A-3F9E-4198-90E7-FFF5282E9586}" type="pres">
      <dgm:prSet presAssocID="{F1AD413A-5661-4A87-90CA-2C60E9F708A1}" presName="hierRoot2" presStyleCnt="0">
        <dgm:presLayoutVars>
          <dgm:hierBranch val="init"/>
        </dgm:presLayoutVars>
      </dgm:prSet>
      <dgm:spPr/>
    </dgm:pt>
    <dgm:pt modelId="{B0FFCD0D-02D3-4A31-BA30-FB92A211C9AF}" type="pres">
      <dgm:prSet presAssocID="{F1AD413A-5661-4A87-90CA-2C60E9F708A1}" presName="rootComposite" presStyleCnt="0"/>
      <dgm:spPr/>
    </dgm:pt>
    <dgm:pt modelId="{B83FF076-3047-4653-8C55-2033038FB924}" type="pres">
      <dgm:prSet presAssocID="{F1AD413A-5661-4A87-90CA-2C60E9F708A1}" presName="rootText" presStyleLbl="node3" presStyleIdx="3" presStyleCnt="7" custScaleX="151930" custLinFactX="100000" custLinFactNeighborX="112912" custLinFactNeighborY="-148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F1460F-DF4B-4A83-8106-CDAE20E11132}" type="pres">
      <dgm:prSet presAssocID="{F1AD413A-5661-4A87-90CA-2C60E9F708A1}" presName="rootConnector" presStyleLbl="node3" presStyleIdx="3" presStyleCnt="7"/>
      <dgm:spPr/>
    </dgm:pt>
    <dgm:pt modelId="{B5C9AEA6-20BD-4B43-BD3F-F284E4111CE3}" type="pres">
      <dgm:prSet presAssocID="{F1AD413A-5661-4A87-90CA-2C60E9F708A1}" presName="hierChild4" presStyleCnt="0"/>
      <dgm:spPr/>
    </dgm:pt>
    <dgm:pt modelId="{36AE0F76-5372-4BC2-8394-1B0901D01381}" type="pres">
      <dgm:prSet presAssocID="{F1AD413A-5661-4A87-90CA-2C60E9F708A1}" presName="hierChild5" presStyleCnt="0"/>
      <dgm:spPr/>
    </dgm:pt>
    <dgm:pt modelId="{56F8E6DC-9F1E-483B-A9BD-18A5EB521D3F}" type="pres">
      <dgm:prSet presAssocID="{940A8EB2-0A7B-4C97-BDA6-2482E9890B13}" presName="Name37" presStyleLbl="parChTrans1D3" presStyleIdx="4" presStyleCnt="7"/>
      <dgm:spPr/>
    </dgm:pt>
    <dgm:pt modelId="{7C6076D8-90E5-4ED9-A929-17F8FA338A2F}" type="pres">
      <dgm:prSet presAssocID="{29D69BE1-A587-4509-9C34-E69E6B35F850}" presName="hierRoot2" presStyleCnt="0">
        <dgm:presLayoutVars>
          <dgm:hierBranch val="init"/>
        </dgm:presLayoutVars>
      </dgm:prSet>
      <dgm:spPr/>
    </dgm:pt>
    <dgm:pt modelId="{9B5A3E6C-9E5C-4447-B61C-4632927DEC35}" type="pres">
      <dgm:prSet presAssocID="{29D69BE1-A587-4509-9C34-E69E6B35F850}" presName="rootComposite" presStyleCnt="0"/>
      <dgm:spPr/>
    </dgm:pt>
    <dgm:pt modelId="{E9DA9A68-229A-4770-AA96-1A1CAC142072}" type="pres">
      <dgm:prSet presAssocID="{29D69BE1-A587-4509-9C34-E69E6B35F850}" presName="rootText" presStyleLbl="node3" presStyleIdx="4" presStyleCnt="7" custScaleX="145423" custLinFactX="100000" custLinFactNeighborX="119419" custLinFactNeighborY="-17317">
        <dgm:presLayoutVars>
          <dgm:chPref val="3"/>
        </dgm:presLayoutVars>
      </dgm:prSet>
      <dgm:spPr/>
    </dgm:pt>
    <dgm:pt modelId="{56377B03-22E9-476F-90B1-EC7E2FF2634C}" type="pres">
      <dgm:prSet presAssocID="{29D69BE1-A587-4509-9C34-E69E6B35F850}" presName="rootConnector" presStyleLbl="node3" presStyleIdx="4" presStyleCnt="7"/>
      <dgm:spPr/>
    </dgm:pt>
    <dgm:pt modelId="{F9782B3C-8E42-4D0A-ADC7-51A29B56E61B}" type="pres">
      <dgm:prSet presAssocID="{29D69BE1-A587-4509-9C34-E69E6B35F850}" presName="hierChild4" presStyleCnt="0"/>
      <dgm:spPr/>
    </dgm:pt>
    <dgm:pt modelId="{C6866799-DCDD-4BF4-844E-60D8C88416C8}" type="pres">
      <dgm:prSet presAssocID="{29D69BE1-A587-4509-9C34-E69E6B35F850}" presName="hierChild5" presStyleCnt="0"/>
      <dgm:spPr/>
    </dgm:pt>
    <dgm:pt modelId="{A6ED00DF-7320-4C98-87AB-D5FFD355AC8E}" type="pres">
      <dgm:prSet presAssocID="{5C1614B4-BA37-4328-840A-60DCEF387BDE}" presName="Name37" presStyleLbl="parChTrans1D3" presStyleIdx="5" presStyleCnt="7"/>
      <dgm:spPr/>
    </dgm:pt>
    <dgm:pt modelId="{486187A7-D2DF-42F8-B780-EC3488CF8392}" type="pres">
      <dgm:prSet presAssocID="{82FE6C3B-68A2-49A4-B49B-556ED29DFF1A}" presName="hierRoot2" presStyleCnt="0">
        <dgm:presLayoutVars>
          <dgm:hierBranch val="init"/>
        </dgm:presLayoutVars>
      </dgm:prSet>
      <dgm:spPr/>
    </dgm:pt>
    <dgm:pt modelId="{B6A4FC6F-9D94-4930-BEC0-5493384BA8AA}" type="pres">
      <dgm:prSet presAssocID="{82FE6C3B-68A2-49A4-B49B-556ED29DFF1A}" presName="rootComposite" presStyleCnt="0"/>
      <dgm:spPr/>
    </dgm:pt>
    <dgm:pt modelId="{243E6398-9162-4671-8E41-6650876A3F0D}" type="pres">
      <dgm:prSet presAssocID="{82FE6C3B-68A2-49A4-B49B-556ED29DFF1A}" presName="rootText" presStyleLbl="node3" presStyleIdx="5" presStyleCnt="7" custScaleX="140477" custLinFactX="100000" custLinFactNeighborX="124365" custLinFactNeighborY="-22265">
        <dgm:presLayoutVars>
          <dgm:chPref val="3"/>
        </dgm:presLayoutVars>
      </dgm:prSet>
      <dgm:spPr/>
    </dgm:pt>
    <dgm:pt modelId="{BE65CBCA-AE8A-4A6B-98FF-7352648F0BB6}" type="pres">
      <dgm:prSet presAssocID="{82FE6C3B-68A2-49A4-B49B-556ED29DFF1A}" presName="rootConnector" presStyleLbl="node3" presStyleIdx="5" presStyleCnt="7"/>
      <dgm:spPr/>
    </dgm:pt>
    <dgm:pt modelId="{C6CEE6E6-4CFA-47AA-8D53-DB85C004607E}" type="pres">
      <dgm:prSet presAssocID="{82FE6C3B-68A2-49A4-B49B-556ED29DFF1A}" presName="hierChild4" presStyleCnt="0"/>
      <dgm:spPr/>
    </dgm:pt>
    <dgm:pt modelId="{2388A429-FDAE-4E6A-A6B8-AC3778E625C2}" type="pres">
      <dgm:prSet presAssocID="{82FE6C3B-68A2-49A4-B49B-556ED29DFF1A}" presName="hierChild5" presStyleCnt="0"/>
      <dgm:spPr/>
    </dgm:pt>
    <dgm:pt modelId="{CEC19C85-8654-4A49-A0A0-EAD5755BAE58}" type="pres">
      <dgm:prSet presAssocID="{91A015EF-2473-486C-8B92-7BE9A976FF7A}" presName="Name37" presStyleLbl="parChTrans1D3" presStyleIdx="6" presStyleCnt="7"/>
      <dgm:spPr/>
    </dgm:pt>
    <dgm:pt modelId="{46859D59-4BBA-4DB5-896C-6553A26A1A44}" type="pres">
      <dgm:prSet presAssocID="{4E1672A9-1974-40CC-8BD3-7BDD2C75F1C5}" presName="hierRoot2" presStyleCnt="0">
        <dgm:presLayoutVars>
          <dgm:hierBranch val="init"/>
        </dgm:presLayoutVars>
      </dgm:prSet>
      <dgm:spPr/>
    </dgm:pt>
    <dgm:pt modelId="{9A54EFD6-B8F9-496A-A09D-C3C5C3E0B8DF}" type="pres">
      <dgm:prSet presAssocID="{4E1672A9-1974-40CC-8BD3-7BDD2C75F1C5}" presName="rootComposite" presStyleCnt="0"/>
      <dgm:spPr/>
    </dgm:pt>
    <dgm:pt modelId="{9B84E070-4884-4802-8E45-4C30684A47AB}" type="pres">
      <dgm:prSet presAssocID="{4E1672A9-1974-40CC-8BD3-7BDD2C75F1C5}" presName="rootText" presStyleLbl="node3" presStyleIdx="6" presStyleCnt="7" custScaleX="142950" custLinFactX="100000" custLinFactNeighborX="121892" custLinFactNeighborY="-19791">
        <dgm:presLayoutVars>
          <dgm:chPref val="3"/>
        </dgm:presLayoutVars>
      </dgm:prSet>
      <dgm:spPr/>
    </dgm:pt>
    <dgm:pt modelId="{8CB745E8-B55D-4D53-BFC9-2B2F45D44AE3}" type="pres">
      <dgm:prSet presAssocID="{4E1672A9-1974-40CC-8BD3-7BDD2C75F1C5}" presName="rootConnector" presStyleLbl="node3" presStyleIdx="6" presStyleCnt="7"/>
      <dgm:spPr/>
    </dgm:pt>
    <dgm:pt modelId="{E8D22EDC-54FF-4778-9F01-231C8DBDA250}" type="pres">
      <dgm:prSet presAssocID="{4E1672A9-1974-40CC-8BD3-7BDD2C75F1C5}" presName="hierChild4" presStyleCnt="0"/>
      <dgm:spPr/>
    </dgm:pt>
    <dgm:pt modelId="{0068B139-39AA-413A-B23E-E65DAF496AE8}" type="pres">
      <dgm:prSet presAssocID="{4E1672A9-1974-40CC-8BD3-7BDD2C75F1C5}" presName="hierChild5" presStyleCnt="0"/>
      <dgm:spPr/>
    </dgm:pt>
    <dgm:pt modelId="{99240F63-E3DB-4E29-A1E9-65104570E314}" type="pres">
      <dgm:prSet presAssocID="{DA54DC6B-DE3B-4F0E-BF66-15440460B455}" presName="hierChild5" presStyleCnt="0"/>
      <dgm:spPr/>
    </dgm:pt>
    <dgm:pt modelId="{77197FB3-9769-4CB8-818C-841325F00530}" type="pres">
      <dgm:prSet presAssocID="{7AFF80CD-0A49-4504-A013-E9F58F308FFE}" presName="hierChild3" presStyleCnt="0"/>
      <dgm:spPr/>
    </dgm:pt>
  </dgm:ptLst>
  <dgm:cxnLst>
    <dgm:cxn modelId="{90734231-E084-4B24-BF23-080EA990422E}" srcId="{DA54DC6B-DE3B-4F0E-BF66-15440460B455}" destId="{82FE6C3B-68A2-49A4-B49B-556ED29DFF1A}" srcOrd="3" destOrd="0" parTransId="{5C1614B4-BA37-4328-840A-60DCEF387BDE}" sibTransId="{D7087215-6F8E-4917-AFD5-A1847C6FD21F}"/>
    <dgm:cxn modelId="{80FE0520-5899-4DD9-9928-0181BFDA1F5D}" srcId="{7AFF80CD-0A49-4504-A013-E9F58F308FFE}" destId="{DA54DC6B-DE3B-4F0E-BF66-15440460B455}" srcOrd="1" destOrd="0" parTransId="{53F65224-EFBE-4FAF-9833-B0A9F29C7C3B}" sibTransId="{62007457-3D23-4A27-BC9A-E2344F2D9B71}"/>
    <dgm:cxn modelId="{E71ED115-22D2-4909-BEA2-88B7068F089D}" srcId="{DA54DC6B-DE3B-4F0E-BF66-15440460B455}" destId="{F1AD413A-5661-4A87-90CA-2C60E9F708A1}" srcOrd="1" destOrd="0" parTransId="{63A24D8D-7019-42AE-AC6D-7429F16617AE}" sibTransId="{8DAF99F7-02D1-476A-801F-7D6CFDCF774D}"/>
    <dgm:cxn modelId="{C213C5A6-DB34-4496-B867-34B3AC2FD677}" type="presOf" srcId="{2996B2FB-1B22-4DEB-AD04-3625F0067644}" destId="{696E8074-D85F-4486-A5F9-C71AD848CD20}" srcOrd="0" destOrd="0" presId="urn:microsoft.com/office/officeart/2005/8/layout/orgChart1"/>
    <dgm:cxn modelId="{A6C3DE35-04FF-4040-B414-5B327300B8A0}" type="presOf" srcId="{7AFF80CD-0A49-4504-A013-E9F58F308FFE}" destId="{A1D0D259-4E6D-4310-B9EC-FBC3F67C3F1C}" srcOrd="1" destOrd="0" presId="urn:microsoft.com/office/officeart/2005/8/layout/orgChart1"/>
    <dgm:cxn modelId="{FBFD6A05-763C-498A-832A-C9210801F5E9}" srcId="{DA54DC6B-DE3B-4F0E-BF66-15440460B455}" destId="{5A3FB132-85FC-4711-A139-7AC617634C30}" srcOrd="0" destOrd="0" parTransId="{3F0988D2-7A6E-4FE9-8944-F56CF57ECB67}" sibTransId="{F179B933-501D-43B4-901C-7453935CFC68}"/>
    <dgm:cxn modelId="{771C7C0F-E14E-4908-8C64-DDFDA6F2F28E}" type="presOf" srcId="{3A765BFB-486D-4FB8-A42C-317C836A3AB1}" destId="{7828E782-E091-4DCE-A02F-B7DBC10634D8}" srcOrd="1" destOrd="0" presId="urn:microsoft.com/office/officeart/2005/8/layout/orgChart1"/>
    <dgm:cxn modelId="{9B5152E8-0D6C-4E23-B9CE-2C80B643CAB3}" type="presOf" srcId="{5A3FB132-85FC-4711-A139-7AC617634C30}" destId="{00EC6AAF-F287-400B-8FA5-8AA033E8D4FA}" srcOrd="1" destOrd="0" presId="urn:microsoft.com/office/officeart/2005/8/layout/orgChart1"/>
    <dgm:cxn modelId="{7BB31CCA-2D21-4D0B-808A-7156C282F63E}" type="presOf" srcId="{3A765BFB-486D-4FB8-A42C-317C836A3AB1}" destId="{0FA65FA4-C0A7-405A-8B1B-D3EE19AD236D}" srcOrd="0" destOrd="0" presId="urn:microsoft.com/office/officeart/2005/8/layout/orgChart1"/>
    <dgm:cxn modelId="{5AEB5748-7183-4D55-B76D-81F9AA5F4310}" srcId="{0458BCFF-6471-46D0-8108-340A2D1B67EA}" destId="{3A765BFB-486D-4FB8-A42C-317C836A3AB1}" srcOrd="0" destOrd="0" parTransId="{458A952D-D702-49AB-A0AA-2E57253263AF}" sibTransId="{2BCD4645-7E97-49D6-9AA3-F41A341CBFA5}"/>
    <dgm:cxn modelId="{281FA4B6-7856-40C9-82B7-D78823A5B316}" type="presOf" srcId="{3F0988D2-7A6E-4FE9-8944-F56CF57ECB67}" destId="{DAFC029C-7495-4534-9F32-CF68D6661F13}" srcOrd="0" destOrd="0" presId="urn:microsoft.com/office/officeart/2005/8/layout/orgChart1"/>
    <dgm:cxn modelId="{ECD24B1C-FCA4-46C2-A534-FC1AF9F73E08}" type="presOf" srcId="{DD4C0F97-EF19-4993-ACBA-F412C9524F23}" destId="{2D18D35D-A64F-4515-8C99-9245BDDE65E5}" srcOrd="1" destOrd="0" presId="urn:microsoft.com/office/officeart/2005/8/layout/orgChart1"/>
    <dgm:cxn modelId="{52A76EF1-DF53-4F3A-8833-4056FCB754F9}" type="presOf" srcId="{4E1672A9-1974-40CC-8BD3-7BDD2C75F1C5}" destId="{8CB745E8-B55D-4D53-BFC9-2B2F45D44AE3}" srcOrd="1" destOrd="0" presId="urn:microsoft.com/office/officeart/2005/8/layout/orgChart1"/>
    <dgm:cxn modelId="{5446FBA5-FFCF-4C83-B900-74C195C177E5}" type="presOf" srcId="{DA54DC6B-DE3B-4F0E-BF66-15440460B455}" destId="{A8BC2DAD-4523-4B6E-B568-FE81DB756196}" srcOrd="0" destOrd="0" presId="urn:microsoft.com/office/officeart/2005/8/layout/orgChart1"/>
    <dgm:cxn modelId="{CC2BF0C0-4455-46F9-8F6F-39F0525F0743}" type="presOf" srcId="{458A952D-D702-49AB-A0AA-2E57253263AF}" destId="{404518B9-3829-4197-BDEE-6C5155FCB15B}" srcOrd="0" destOrd="0" presId="urn:microsoft.com/office/officeart/2005/8/layout/orgChart1"/>
    <dgm:cxn modelId="{A050CF8C-CBD0-40C4-820B-323FFA0F78A6}" srcId="{A0F5D390-9806-4434-BD2B-895C303A7669}" destId="{7AFF80CD-0A49-4504-A013-E9F58F308FFE}" srcOrd="0" destOrd="0" parTransId="{742F6510-26B4-4132-8855-FAFFA8C00A73}" sibTransId="{B1090784-F566-432B-AA4A-E03D1C3D4D7F}"/>
    <dgm:cxn modelId="{B23B9718-5841-4590-B981-B9176119FB66}" type="presOf" srcId="{63A24D8D-7019-42AE-AC6D-7429F16617AE}" destId="{E5CF1232-A8CC-44B2-9EF1-7D7DE8FBE28D}" srcOrd="0" destOrd="0" presId="urn:microsoft.com/office/officeart/2005/8/layout/orgChart1"/>
    <dgm:cxn modelId="{742840AE-7470-49D3-8D7A-8909716C5347}" type="presOf" srcId="{7C7958B6-F145-4109-A4EF-B5F545A31F8A}" destId="{F7DB50E2-09D6-403A-B551-44C7E44124D6}" srcOrd="0" destOrd="0" presId="urn:microsoft.com/office/officeart/2005/8/layout/orgChart1"/>
    <dgm:cxn modelId="{07C43661-3342-46C9-80AF-323B2243B8F1}" type="presOf" srcId="{F1AD413A-5661-4A87-90CA-2C60E9F708A1}" destId="{B83FF076-3047-4653-8C55-2033038FB924}" srcOrd="0" destOrd="0" presId="urn:microsoft.com/office/officeart/2005/8/layout/orgChart1"/>
    <dgm:cxn modelId="{F6786265-4DB7-4437-95CF-4ECCD2E729D1}" type="presOf" srcId="{4E1672A9-1974-40CC-8BD3-7BDD2C75F1C5}" destId="{9B84E070-4884-4802-8E45-4C30684A47AB}" srcOrd="0" destOrd="0" presId="urn:microsoft.com/office/officeart/2005/8/layout/orgChart1"/>
    <dgm:cxn modelId="{6251EE65-3285-46DD-96DE-6558002A534B}" type="presOf" srcId="{5A3FB132-85FC-4711-A139-7AC617634C30}" destId="{4F47BE01-C867-4DE5-BA56-D4CBB56648E6}" srcOrd="0" destOrd="0" presId="urn:microsoft.com/office/officeart/2005/8/layout/orgChart1"/>
    <dgm:cxn modelId="{BAAEA613-D032-472D-8933-5DBF2F6F73B9}" type="presOf" srcId="{A0F5D390-9806-4434-BD2B-895C303A7669}" destId="{47D5CB8B-C834-4EA4-8E71-92D67693BE1F}" srcOrd="0" destOrd="0" presId="urn:microsoft.com/office/officeart/2005/8/layout/orgChart1"/>
    <dgm:cxn modelId="{DD7C2A34-7BB7-4CE0-BC00-4070AA7D3F67}" type="presOf" srcId="{0458BCFF-6471-46D0-8108-340A2D1B67EA}" destId="{2E20E019-586D-4D56-B9D0-260CDDE1A199}" srcOrd="0" destOrd="0" presId="urn:microsoft.com/office/officeart/2005/8/layout/orgChart1"/>
    <dgm:cxn modelId="{455AFAF6-7A34-4D72-8059-C9C8DBAFA527}" srcId="{DA54DC6B-DE3B-4F0E-BF66-15440460B455}" destId="{4E1672A9-1974-40CC-8BD3-7BDD2C75F1C5}" srcOrd="4" destOrd="0" parTransId="{91A015EF-2473-486C-8B92-7BE9A976FF7A}" sibTransId="{845BE569-5D4C-44C6-B181-E9F81257E7C8}"/>
    <dgm:cxn modelId="{6E52929D-FACE-4558-9E10-6E5AAC74CED1}" type="presOf" srcId="{53F65224-EFBE-4FAF-9833-B0A9F29C7C3B}" destId="{DB7A74CA-D224-44BD-9539-E56E119F1D53}" srcOrd="0" destOrd="0" presId="urn:microsoft.com/office/officeart/2005/8/layout/orgChart1"/>
    <dgm:cxn modelId="{8027D2A3-59BE-4055-95A6-5548EB04466B}" type="presOf" srcId="{7AFF80CD-0A49-4504-A013-E9F58F308FFE}" destId="{FCA1FE47-05CF-4AA3-86A7-72DC8B28EB21}" srcOrd="0" destOrd="0" presId="urn:microsoft.com/office/officeart/2005/8/layout/orgChart1"/>
    <dgm:cxn modelId="{F86ED356-9926-48B8-8CCB-EA4F04FE102D}" type="presOf" srcId="{940A8EB2-0A7B-4C97-BDA6-2482E9890B13}" destId="{56F8E6DC-9F1E-483B-A9BD-18A5EB521D3F}" srcOrd="0" destOrd="0" presId="urn:microsoft.com/office/officeart/2005/8/layout/orgChart1"/>
    <dgm:cxn modelId="{39F21269-F171-4401-A563-9B4922765D76}" type="presOf" srcId="{F1AD413A-5661-4A87-90CA-2C60E9F708A1}" destId="{9FF1460F-DF4B-4A83-8106-CDAE20E11132}" srcOrd="1" destOrd="0" presId="urn:microsoft.com/office/officeart/2005/8/layout/orgChart1"/>
    <dgm:cxn modelId="{4C052D61-AD14-4FE5-B743-E0A8A97CD1CB}" type="presOf" srcId="{0458BCFF-6471-46D0-8108-340A2D1B67EA}" destId="{F4A073E2-DD6D-4984-B407-E94796F85D16}" srcOrd="1" destOrd="0" presId="urn:microsoft.com/office/officeart/2005/8/layout/orgChart1"/>
    <dgm:cxn modelId="{9BC2C979-856A-4749-8A24-4B5ED2C3F524}" type="presOf" srcId="{29D69BE1-A587-4509-9C34-E69E6B35F850}" destId="{E9DA9A68-229A-4770-AA96-1A1CAC142072}" srcOrd="0" destOrd="0" presId="urn:microsoft.com/office/officeart/2005/8/layout/orgChart1"/>
    <dgm:cxn modelId="{B573B267-EA17-4154-BCE2-A6FD365CD179}" type="presOf" srcId="{82FE6C3B-68A2-49A4-B49B-556ED29DFF1A}" destId="{243E6398-9162-4671-8E41-6650876A3F0D}" srcOrd="0" destOrd="0" presId="urn:microsoft.com/office/officeart/2005/8/layout/orgChart1"/>
    <dgm:cxn modelId="{8639BA27-E463-48D2-9DFE-916F0C863968}" type="presOf" srcId="{5C1614B4-BA37-4328-840A-60DCEF387BDE}" destId="{A6ED00DF-7320-4C98-87AB-D5FFD355AC8E}" srcOrd="0" destOrd="0" presId="urn:microsoft.com/office/officeart/2005/8/layout/orgChart1"/>
    <dgm:cxn modelId="{15CC3502-08B0-4D5E-8692-DD006894FAF8}" srcId="{7AFF80CD-0A49-4504-A013-E9F58F308FFE}" destId="{0458BCFF-6471-46D0-8108-340A2D1B67EA}" srcOrd="0" destOrd="0" parTransId="{2996B2FB-1B22-4DEB-AD04-3625F0067644}" sibTransId="{934CF82F-4BA9-4D20-8BC9-B572AEC5B98E}"/>
    <dgm:cxn modelId="{0A1CFFB4-EF05-43C9-A2DE-EB877CBEAF55}" type="presOf" srcId="{29D69BE1-A587-4509-9C34-E69E6B35F850}" destId="{56377B03-22E9-476F-90B1-EC7E2FF2634C}" srcOrd="1" destOrd="0" presId="urn:microsoft.com/office/officeart/2005/8/layout/orgChart1"/>
    <dgm:cxn modelId="{BC2F5FFA-3920-4927-99AE-F33D1CDD7BC9}" type="presOf" srcId="{91A015EF-2473-486C-8B92-7BE9A976FF7A}" destId="{CEC19C85-8654-4A49-A0A0-EAD5755BAE58}" srcOrd="0" destOrd="0" presId="urn:microsoft.com/office/officeart/2005/8/layout/orgChart1"/>
    <dgm:cxn modelId="{08DD6718-077C-4657-AB09-8405C491102A}" type="presOf" srcId="{82FE6C3B-68A2-49A4-B49B-556ED29DFF1A}" destId="{BE65CBCA-AE8A-4A6B-98FF-7352648F0BB6}" srcOrd="1" destOrd="0" presId="urn:microsoft.com/office/officeart/2005/8/layout/orgChart1"/>
    <dgm:cxn modelId="{CF51FA9F-A5BB-4940-8B3D-7AD5B0E2B71B}" type="presOf" srcId="{DD4C0F97-EF19-4993-ACBA-F412C9524F23}" destId="{061CCF30-F57F-49BD-9406-000A78D70071}" srcOrd="0" destOrd="0" presId="urn:microsoft.com/office/officeart/2005/8/layout/orgChart1"/>
    <dgm:cxn modelId="{60C377A3-E352-4802-A75C-54A4985354D2}" srcId="{0458BCFF-6471-46D0-8108-340A2D1B67EA}" destId="{DD4C0F97-EF19-4993-ACBA-F412C9524F23}" srcOrd="1" destOrd="0" parTransId="{7C7958B6-F145-4109-A4EF-B5F545A31F8A}" sibTransId="{3C51800B-61ED-427E-8D13-356B93E2E66C}"/>
    <dgm:cxn modelId="{E72E14B3-93FD-40D8-AA30-8381F1169F31}" srcId="{DA54DC6B-DE3B-4F0E-BF66-15440460B455}" destId="{29D69BE1-A587-4509-9C34-E69E6B35F850}" srcOrd="2" destOrd="0" parTransId="{940A8EB2-0A7B-4C97-BDA6-2482E9890B13}" sibTransId="{B9CF3480-6813-4D19-81F9-67989F9ED410}"/>
    <dgm:cxn modelId="{9D63791D-843C-477B-9A86-D109D97F64A9}" type="presOf" srcId="{DA54DC6B-DE3B-4F0E-BF66-15440460B455}" destId="{839EFD42-DD43-4856-A0C2-3CA60661E7C3}" srcOrd="1" destOrd="0" presId="urn:microsoft.com/office/officeart/2005/8/layout/orgChart1"/>
    <dgm:cxn modelId="{25238E7E-87A2-48BB-B3F7-AF2C57A8AA37}" type="presParOf" srcId="{47D5CB8B-C834-4EA4-8E71-92D67693BE1F}" destId="{47629B78-9718-4119-A8F2-E67B40395A2F}" srcOrd="0" destOrd="0" presId="urn:microsoft.com/office/officeart/2005/8/layout/orgChart1"/>
    <dgm:cxn modelId="{5E875E76-62D5-45EC-A222-C6A52D99283A}" type="presParOf" srcId="{47629B78-9718-4119-A8F2-E67B40395A2F}" destId="{D899057C-43E2-49FA-84FA-5879735F1382}" srcOrd="0" destOrd="0" presId="urn:microsoft.com/office/officeart/2005/8/layout/orgChart1"/>
    <dgm:cxn modelId="{B413F5F5-6324-46EA-81E3-56A9AE2A8970}" type="presParOf" srcId="{D899057C-43E2-49FA-84FA-5879735F1382}" destId="{FCA1FE47-05CF-4AA3-86A7-72DC8B28EB21}" srcOrd="0" destOrd="0" presId="urn:microsoft.com/office/officeart/2005/8/layout/orgChart1"/>
    <dgm:cxn modelId="{AEBA11E1-97B3-4E15-8ACE-961DD3E20137}" type="presParOf" srcId="{D899057C-43E2-49FA-84FA-5879735F1382}" destId="{A1D0D259-4E6D-4310-B9EC-FBC3F67C3F1C}" srcOrd="1" destOrd="0" presId="urn:microsoft.com/office/officeart/2005/8/layout/orgChart1"/>
    <dgm:cxn modelId="{89C619B6-B462-4483-9838-ABAE88668E8E}" type="presParOf" srcId="{47629B78-9718-4119-A8F2-E67B40395A2F}" destId="{A6FB5205-C0AF-46C9-A89C-73DB34976AE0}" srcOrd="1" destOrd="0" presId="urn:microsoft.com/office/officeart/2005/8/layout/orgChart1"/>
    <dgm:cxn modelId="{CAE1DC8B-57BE-4884-B5A3-D933E84F0226}" type="presParOf" srcId="{A6FB5205-C0AF-46C9-A89C-73DB34976AE0}" destId="{696E8074-D85F-4486-A5F9-C71AD848CD20}" srcOrd="0" destOrd="0" presId="urn:microsoft.com/office/officeart/2005/8/layout/orgChart1"/>
    <dgm:cxn modelId="{7B5F5B3C-69BC-458F-AFF3-501926D16B93}" type="presParOf" srcId="{A6FB5205-C0AF-46C9-A89C-73DB34976AE0}" destId="{95FBF603-FAA1-4C55-BBE2-DEF31DB24F33}" srcOrd="1" destOrd="0" presId="urn:microsoft.com/office/officeart/2005/8/layout/orgChart1"/>
    <dgm:cxn modelId="{B236C6EA-52A5-494F-B542-0EF96A6B5575}" type="presParOf" srcId="{95FBF603-FAA1-4C55-BBE2-DEF31DB24F33}" destId="{AB2608AA-0870-4FC3-BA59-E11EE562C7AB}" srcOrd="0" destOrd="0" presId="urn:microsoft.com/office/officeart/2005/8/layout/orgChart1"/>
    <dgm:cxn modelId="{59CDDB3B-10FC-49F5-AEC5-866574F103A9}" type="presParOf" srcId="{AB2608AA-0870-4FC3-BA59-E11EE562C7AB}" destId="{2E20E019-586D-4D56-B9D0-260CDDE1A199}" srcOrd="0" destOrd="0" presId="urn:microsoft.com/office/officeart/2005/8/layout/orgChart1"/>
    <dgm:cxn modelId="{EFB856F8-5D1E-48AE-AF2A-9BEAF40FD1C0}" type="presParOf" srcId="{AB2608AA-0870-4FC3-BA59-E11EE562C7AB}" destId="{F4A073E2-DD6D-4984-B407-E94796F85D16}" srcOrd="1" destOrd="0" presId="urn:microsoft.com/office/officeart/2005/8/layout/orgChart1"/>
    <dgm:cxn modelId="{1239CC28-9CF7-408C-BBCB-9716467B9A51}" type="presParOf" srcId="{95FBF603-FAA1-4C55-BBE2-DEF31DB24F33}" destId="{7EF910BE-E822-4CEC-B7AE-15D15F983802}" srcOrd="1" destOrd="0" presId="urn:microsoft.com/office/officeart/2005/8/layout/orgChart1"/>
    <dgm:cxn modelId="{5F854952-7933-4382-B427-EB30AD89DB7A}" type="presParOf" srcId="{7EF910BE-E822-4CEC-B7AE-15D15F983802}" destId="{404518B9-3829-4197-BDEE-6C5155FCB15B}" srcOrd="0" destOrd="0" presId="urn:microsoft.com/office/officeart/2005/8/layout/orgChart1"/>
    <dgm:cxn modelId="{5BF16B6E-B662-41F0-A37B-EB194BFCC5B0}" type="presParOf" srcId="{7EF910BE-E822-4CEC-B7AE-15D15F983802}" destId="{DBA49069-0BA4-4D90-88DB-5AC38319DAAD}" srcOrd="1" destOrd="0" presId="urn:microsoft.com/office/officeart/2005/8/layout/orgChart1"/>
    <dgm:cxn modelId="{CBC99146-FD90-49DD-B818-A94088BFBC12}" type="presParOf" srcId="{DBA49069-0BA4-4D90-88DB-5AC38319DAAD}" destId="{DF72480F-E6E5-423F-87CE-020615CB2B86}" srcOrd="0" destOrd="0" presId="urn:microsoft.com/office/officeart/2005/8/layout/orgChart1"/>
    <dgm:cxn modelId="{28AF31FD-89EE-4BD8-AAF6-559F522FDB04}" type="presParOf" srcId="{DF72480F-E6E5-423F-87CE-020615CB2B86}" destId="{0FA65FA4-C0A7-405A-8B1B-D3EE19AD236D}" srcOrd="0" destOrd="0" presId="urn:microsoft.com/office/officeart/2005/8/layout/orgChart1"/>
    <dgm:cxn modelId="{0B6FE1AB-3FE5-4A72-A303-17C013AF0B92}" type="presParOf" srcId="{DF72480F-E6E5-423F-87CE-020615CB2B86}" destId="{7828E782-E091-4DCE-A02F-B7DBC10634D8}" srcOrd="1" destOrd="0" presId="urn:microsoft.com/office/officeart/2005/8/layout/orgChart1"/>
    <dgm:cxn modelId="{7350793A-164C-4C76-9728-26AC5A3EF7E4}" type="presParOf" srcId="{DBA49069-0BA4-4D90-88DB-5AC38319DAAD}" destId="{D2C02D40-0354-439D-842A-30ABCFFBFA5C}" srcOrd="1" destOrd="0" presId="urn:microsoft.com/office/officeart/2005/8/layout/orgChart1"/>
    <dgm:cxn modelId="{00DE639A-6A9E-497F-8C2D-3EF65B60596E}" type="presParOf" srcId="{DBA49069-0BA4-4D90-88DB-5AC38319DAAD}" destId="{BA0407F3-1BBD-4EF6-B45C-86868B67A278}" srcOrd="2" destOrd="0" presId="urn:microsoft.com/office/officeart/2005/8/layout/orgChart1"/>
    <dgm:cxn modelId="{B8BF513B-B680-4324-B8F0-405FE81AFE4A}" type="presParOf" srcId="{7EF910BE-E822-4CEC-B7AE-15D15F983802}" destId="{F7DB50E2-09D6-403A-B551-44C7E44124D6}" srcOrd="2" destOrd="0" presId="urn:microsoft.com/office/officeart/2005/8/layout/orgChart1"/>
    <dgm:cxn modelId="{BFB21BD0-ADE6-468B-A84C-21DFE72D0E49}" type="presParOf" srcId="{7EF910BE-E822-4CEC-B7AE-15D15F983802}" destId="{47828991-B266-49AB-B122-BE7B421695C3}" srcOrd="3" destOrd="0" presId="urn:microsoft.com/office/officeart/2005/8/layout/orgChart1"/>
    <dgm:cxn modelId="{5B4F7B3E-242E-47C5-B45D-0B7274927A1B}" type="presParOf" srcId="{47828991-B266-49AB-B122-BE7B421695C3}" destId="{D9F88A61-51B8-46DA-921C-8C62D7591DE6}" srcOrd="0" destOrd="0" presId="urn:microsoft.com/office/officeart/2005/8/layout/orgChart1"/>
    <dgm:cxn modelId="{FF1B39EF-84E5-4CFE-A31B-D8C50DA05F20}" type="presParOf" srcId="{D9F88A61-51B8-46DA-921C-8C62D7591DE6}" destId="{061CCF30-F57F-49BD-9406-000A78D70071}" srcOrd="0" destOrd="0" presId="urn:microsoft.com/office/officeart/2005/8/layout/orgChart1"/>
    <dgm:cxn modelId="{DD97FB4F-9EB1-452F-B292-9FE913585C20}" type="presParOf" srcId="{D9F88A61-51B8-46DA-921C-8C62D7591DE6}" destId="{2D18D35D-A64F-4515-8C99-9245BDDE65E5}" srcOrd="1" destOrd="0" presId="urn:microsoft.com/office/officeart/2005/8/layout/orgChart1"/>
    <dgm:cxn modelId="{CEC13F60-FC80-4795-AC24-B6C74AA4B95B}" type="presParOf" srcId="{47828991-B266-49AB-B122-BE7B421695C3}" destId="{6D483A9D-5795-4242-B90D-D4134C6984F5}" srcOrd="1" destOrd="0" presId="urn:microsoft.com/office/officeart/2005/8/layout/orgChart1"/>
    <dgm:cxn modelId="{D8510F1A-3AFE-44E3-8027-33AEF63FD8F7}" type="presParOf" srcId="{47828991-B266-49AB-B122-BE7B421695C3}" destId="{63968B39-EF43-4C4C-910C-8414AD3985F9}" srcOrd="2" destOrd="0" presId="urn:microsoft.com/office/officeart/2005/8/layout/orgChart1"/>
    <dgm:cxn modelId="{0D87620D-58B5-48AF-A6FC-88E222C3A3E0}" type="presParOf" srcId="{95FBF603-FAA1-4C55-BBE2-DEF31DB24F33}" destId="{762D99DD-5A3E-43F5-9D95-5684C0D4B1AB}" srcOrd="2" destOrd="0" presId="urn:microsoft.com/office/officeart/2005/8/layout/orgChart1"/>
    <dgm:cxn modelId="{376CEF29-4099-4436-BD4E-7F5DBBC1357F}" type="presParOf" srcId="{A6FB5205-C0AF-46C9-A89C-73DB34976AE0}" destId="{DB7A74CA-D224-44BD-9539-E56E119F1D53}" srcOrd="2" destOrd="0" presId="urn:microsoft.com/office/officeart/2005/8/layout/orgChart1"/>
    <dgm:cxn modelId="{BB1CF389-835C-490F-9B34-B0B116C49B84}" type="presParOf" srcId="{A6FB5205-C0AF-46C9-A89C-73DB34976AE0}" destId="{60477AF2-2841-47B3-A9D3-7AD9016E956E}" srcOrd="3" destOrd="0" presId="urn:microsoft.com/office/officeart/2005/8/layout/orgChart1"/>
    <dgm:cxn modelId="{DD5154CE-3532-4C66-9B6D-0DBDCF4C78BE}" type="presParOf" srcId="{60477AF2-2841-47B3-A9D3-7AD9016E956E}" destId="{66ECBF71-0F81-4ADA-9F44-19EB0D0B2794}" srcOrd="0" destOrd="0" presId="urn:microsoft.com/office/officeart/2005/8/layout/orgChart1"/>
    <dgm:cxn modelId="{F6015004-CC91-4C8B-BD44-A8125F2D09FB}" type="presParOf" srcId="{66ECBF71-0F81-4ADA-9F44-19EB0D0B2794}" destId="{A8BC2DAD-4523-4B6E-B568-FE81DB756196}" srcOrd="0" destOrd="0" presId="urn:microsoft.com/office/officeart/2005/8/layout/orgChart1"/>
    <dgm:cxn modelId="{44718007-AB98-44F6-AC6E-0B094EC87C95}" type="presParOf" srcId="{66ECBF71-0F81-4ADA-9F44-19EB0D0B2794}" destId="{839EFD42-DD43-4856-A0C2-3CA60661E7C3}" srcOrd="1" destOrd="0" presId="urn:microsoft.com/office/officeart/2005/8/layout/orgChart1"/>
    <dgm:cxn modelId="{2B73F65E-FF70-4CEE-B726-6DB482A5EB56}" type="presParOf" srcId="{60477AF2-2841-47B3-A9D3-7AD9016E956E}" destId="{3186D8AE-2850-40BF-A203-BBE3E91EA236}" srcOrd="1" destOrd="0" presId="urn:microsoft.com/office/officeart/2005/8/layout/orgChart1"/>
    <dgm:cxn modelId="{4CAF803A-01F8-4E75-BB58-C18E5E88E9F2}" type="presParOf" srcId="{3186D8AE-2850-40BF-A203-BBE3E91EA236}" destId="{DAFC029C-7495-4534-9F32-CF68D6661F13}" srcOrd="0" destOrd="0" presId="urn:microsoft.com/office/officeart/2005/8/layout/orgChart1"/>
    <dgm:cxn modelId="{B5B466B1-6FFD-4D01-9900-F9C9470083FD}" type="presParOf" srcId="{3186D8AE-2850-40BF-A203-BBE3E91EA236}" destId="{21FF0FF0-C236-4E1D-B48C-739ED026215E}" srcOrd="1" destOrd="0" presId="urn:microsoft.com/office/officeart/2005/8/layout/orgChart1"/>
    <dgm:cxn modelId="{EA006272-850A-406D-AEC2-94721079B473}" type="presParOf" srcId="{21FF0FF0-C236-4E1D-B48C-739ED026215E}" destId="{AFB93893-8DAD-4A98-892A-4F24B956D84A}" srcOrd="0" destOrd="0" presId="urn:microsoft.com/office/officeart/2005/8/layout/orgChart1"/>
    <dgm:cxn modelId="{BC4AD650-403D-4872-A243-3ABCDF759656}" type="presParOf" srcId="{AFB93893-8DAD-4A98-892A-4F24B956D84A}" destId="{4F47BE01-C867-4DE5-BA56-D4CBB56648E6}" srcOrd="0" destOrd="0" presId="urn:microsoft.com/office/officeart/2005/8/layout/orgChart1"/>
    <dgm:cxn modelId="{7CB57052-0187-4ED6-8F7E-23CB69C90ECE}" type="presParOf" srcId="{AFB93893-8DAD-4A98-892A-4F24B956D84A}" destId="{00EC6AAF-F287-400B-8FA5-8AA033E8D4FA}" srcOrd="1" destOrd="0" presId="urn:microsoft.com/office/officeart/2005/8/layout/orgChart1"/>
    <dgm:cxn modelId="{D7C8C632-782F-4454-9B27-3C0983AFA211}" type="presParOf" srcId="{21FF0FF0-C236-4E1D-B48C-739ED026215E}" destId="{05E002CE-BDCF-4D9F-A057-DD946CCA3488}" srcOrd="1" destOrd="0" presId="urn:microsoft.com/office/officeart/2005/8/layout/orgChart1"/>
    <dgm:cxn modelId="{1D5BF0C0-09DB-413A-9D00-2109361DB904}" type="presParOf" srcId="{21FF0FF0-C236-4E1D-B48C-739ED026215E}" destId="{582BFEF5-5F9A-4D6C-BDB7-F431678EAFD5}" srcOrd="2" destOrd="0" presId="urn:microsoft.com/office/officeart/2005/8/layout/orgChart1"/>
    <dgm:cxn modelId="{92EA62C9-A0C8-45E2-A92C-E9C9E1250C60}" type="presParOf" srcId="{3186D8AE-2850-40BF-A203-BBE3E91EA236}" destId="{E5CF1232-A8CC-44B2-9EF1-7D7DE8FBE28D}" srcOrd="2" destOrd="0" presId="urn:microsoft.com/office/officeart/2005/8/layout/orgChart1"/>
    <dgm:cxn modelId="{D9310810-FD16-4A93-8BE1-C7B9C31D6A1F}" type="presParOf" srcId="{3186D8AE-2850-40BF-A203-BBE3E91EA236}" destId="{531A143A-3F9E-4198-90E7-FFF5282E9586}" srcOrd="3" destOrd="0" presId="urn:microsoft.com/office/officeart/2005/8/layout/orgChart1"/>
    <dgm:cxn modelId="{FE9C4E5E-3172-4520-974C-50166AA3E87B}" type="presParOf" srcId="{531A143A-3F9E-4198-90E7-FFF5282E9586}" destId="{B0FFCD0D-02D3-4A31-BA30-FB92A211C9AF}" srcOrd="0" destOrd="0" presId="urn:microsoft.com/office/officeart/2005/8/layout/orgChart1"/>
    <dgm:cxn modelId="{EF7A6BB1-15C3-4D14-9D3C-872479F00D6A}" type="presParOf" srcId="{B0FFCD0D-02D3-4A31-BA30-FB92A211C9AF}" destId="{B83FF076-3047-4653-8C55-2033038FB924}" srcOrd="0" destOrd="0" presId="urn:microsoft.com/office/officeart/2005/8/layout/orgChart1"/>
    <dgm:cxn modelId="{4CF1EB52-A83F-46C0-8387-40D21307A152}" type="presParOf" srcId="{B0FFCD0D-02D3-4A31-BA30-FB92A211C9AF}" destId="{9FF1460F-DF4B-4A83-8106-CDAE20E11132}" srcOrd="1" destOrd="0" presId="urn:microsoft.com/office/officeart/2005/8/layout/orgChart1"/>
    <dgm:cxn modelId="{00904EF3-568A-45BF-BAC5-25A4B9A7CD16}" type="presParOf" srcId="{531A143A-3F9E-4198-90E7-FFF5282E9586}" destId="{B5C9AEA6-20BD-4B43-BD3F-F284E4111CE3}" srcOrd="1" destOrd="0" presId="urn:microsoft.com/office/officeart/2005/8/layout/orgChart1"/>
    <dgm:cxn modelId="{F0DBA11B-ACE7-4BA1-8A0C-1598A10FE6A7}" type="presParOf" srcId="{531A143A-3F9E-4198-90E7-FFF5282E9586}" destId="{36AE0F76-5372-4BC2-8394-1B0901D01381}" srcOrd="2" destOrd="0" presId="urn:microsoft.com/office/officeart/2005/8/layout/orgChart1"/>
    <dgm:cxn modelId="{7849FCFF-DC14-4A9B-BEAF-2BCDD455A8C2}" type="presParOf" srcId="{3186D8AE-2850-40BF-A203-BBE3E91EA236}" destId="{56F8E6DC-9F1E-483B-A9BD-18A5EB521D3F}" srcOrd="4" destOrd="0" presId="urn:microsoft.com/office/officeart/2005/8/layout/orgChart1"/>
    <dgm:cxn modelId="{E6D2CE79-64D3-4E78-A318-18F89A9A90D1}" type="presParOf" srcId="{3186D8AE-2850-40BF-A203-BBE3E91EA236}" destId="{7C6076D8-90E5-4ED9-A929-17F8FA338A2F}" srcOrd="5" destOrd="0" presId="urn:microsoft.com/office/officeart/2005/8/layout/orgChart1"/>
    <dgm:cxn modelId="{700CE2F8-F22B-43E8-A0C2-F55F27909301}" type="presParOf" srcId="{7C6076D8-90E5-4ED9-A929-17F8FA338A2F}" destId="{9B5A3E6C-9E5C-4447-B61C-4632927DEC35}" srcOrd="0" destOrd="0" presId="urn:microsoft.com/office/officeart/2005/8/layout/orgChart1"/>
    <dgm:cxn modelId="{7793F95D-01A8-4D6A-909C-D001FDED449B}" type="presParOf" srcId="{9B5A3E6C-9E5C-4447-B61C-4632927DEC35}" destId="{E9DA9A68-229A-4770-AA96-1A1CAC142072}" srcOrd="0" destOrd="0" presId="urn:microsoft.com/office/officeart/2005/8/layout/orgChart1"/>
    <dgm:cxn modelId="{231CFEFC-D1BB-4F34-A72E-33B7E8CAE09B}" type="presParOf" srcId="{9B5A3E6C-9E5C-4447-B61C-4632927DEC35}" destId="{56377B03-22E9-476F-90B1-EC7E2FF2634C}" srcOrd="1" destOrd="0" presId="urn:microsoft.com/office/officeart/2005/8/layout/orgChart1"/>
    <dgm:cxn modelId="{9C07008C-A6E3-4414-B9F4-13E35997C0B9}" type="presParOf" srcId="{7C6076D8-90E5-4ED9-A929-17F8FA338A2F}" destId="{F9782B3C-8E42-4D0A-ADC7-51A29B56E61B}" srcOrd="1" destOrd="0" presId="urn:microsoft.com/office/officeart/2005/8/layout/orgChart1"/>
    <dgm:cxn modelId="{CE57B1B6-13AA-4068-8598-D88143162EB9}" type="presParOf" srcId="{7C6076D8-90E5-4ED9-A929-17F8FA338A2F}" destId="{C6866799-DCDD-4BF4-844E-60D8C88416C8}" srcOrd="2" destOrd="0" presId="urn:microsoft.com/office/officeart/2005/8/layout/orgChart1"/>
    <dgm:cxn modelId="{4BF88440-BF7E-49AF-A80C-32A2A273F107}" type="presParOf" srcId="{3186D8AE-2850-40BF-A203-BBE3E91EA236}" destId="{A6ED00DF-7320-4C98-87AB-D5FFD355AC8E}" srcOrd="6" destOrd="0" presId="urn:microsoft.com/office/officeart/2005/8/layout/orgChart1"/>
    <dgm:cxn modelId="{B4B9A9AD-419C-4F15-8ED4-BE4104DE7766}" type="presParOf" srcId="{3186D8AE-2850-40BF-A203-BBE3E91EA236}" destId="{486187A7-D2DF-42F8-B780-EC3488CF8392}" srcOrd="7" destOrd="0" presId="urn:microsoft.com/office/officeart/2005/8/layout/orgChart1"/>
    <dgm:cxn modelId="{27942425-AB30-444E-95A5-499FFCDA695B}" type="presParOf" srcId="{486187A7-D2DF-42F8-B780-EC3488CF8392}" destId="{B6A4FC6F-9D94-4930-BEC0-5493384BA8AA}" srcOrd="0" destOrd="0" presId="urn:microsoft.com/office/officeart/2005/8/layout/orgChart1"/>
    <dgm:cxn modelId="{4C0E06F0-7D54-4519-A209-FCDD7F7720F8}" type="presParOf" srcId="{B6A4FC6F-9D94-4930-BEC0-5493384BA8AA}" destId="{243E6398-9162-4671-8E41-6650876A3F0D}" srcOrd="0" destOrd="0" presId="urn:microsoft.com/office/officeart/2005/8/layout/orgChart1"/>
    <dgm:cxn modelId="{A750D536-C5E5-450C-A5E9-A4ECF3156559}" type="presParOf" srcId="{B6A4FC6F-9D94-4930-BEC0-5493384BA8AA}" destId="{BE65CBCA-AE8A-4A6B-98FF-7352648F0BB6}" srcOrd="1" destOrd="0" presId="urn:microsoft.com/office/officeart/2005/8/layout/orgChart1"/>
    <dgm:cxn modelId="{10B897A8-AF12-45FF-8307-BB84A9924C06}" type="presParOf" srcId="{486187A7-D2DF-42F8-B780-EC3488CF8392}" destId="{C6CEE6E6-4CFA-47AA-8D53-DB85C004607E}" srcOrd="1" destOrd="0" presId="urn:microsoft.com/office/officeart/2005/8/layout/orgChart1"/>
    <dgm:cxn modelId="{1219BBF6-D029-4525-B35B-60F560DAD760}" type="presParOf" srcId="{486187A7-D2DF-42F8-B780-EC3488CF8392}" destId="{2388A429-FDAE-4E6A-A6B8-AC3778E625C2}" srcOrd="2" destOrd="0" presId="urn:microsoft.com/office/officeart/2005/8/layout/orgChart1"/>
    <dgm:cxn modelId="{947A2585-3524-499F-8F3E-6D1D237C5C1F}" type="presParOf" srcId="{3186D8AE-2850-40BF-A203-BBE3E91EA236}" destId="{CEC19C85-8654-4A49-A0A0-EAD5755BAE58}" srcOrd="8" destOrd="0" presId="urn:microsoft.com/office/officeart/2005/8/layout/orgChart1"/>
    <dgm:cxn modelId="{15861541-1363-46DD-9E7B-85513A95B968}" type="presParOf" srcId="{3186D8AE-2850-40BF-A203-BBE3E91EA236}" destId="{46859D59-4BBA-4DB5-896C-6553A26A1A44}" srcOrd="9" destOrd="0" presId="urn:microsoft.com/office/officeart/2005/8/layout/orgChart1"/>
    <dgm:cxn modelId="{975BE74C-1707-434F-B559-4A2046A50152}" type="presParOf" srcId="{46859D59-4BBA-4DB5-896C-6553A26A1A44}" destId="{9A54EFD6-B8F9-496A-A09D-C3C5C3E0B8DF}" srcOrd="0" destOrd="0" presId="urn:microsoft.com/office/officeart/2005/8/layout/orgChart1"/>
    <dgm:cxn modelId="{8C063D8A-D022-4BE1-BE6F-8BCD43A5400D}" type="presParOf" srcId="{9A54EFD6-B8F9-496A-A09D-C3C5C3E0B8DF}" destId="{9B84E070-4884-4802-8E45-4C30684A47AB}" srcOrd="0" destOrd="0" presId="urn:microsoft.com/office/officeart/2005/8/layout/orgChart1"/>
    <dgm:cxn modelId="{3ED4707D-C1DA-4A6E-A9BB-6C282D29441F}" type="presParOf" srcId="{9A54EFD6-B8F9-496A-A09D-C3C5C3E0B8DF}" destId="{8CB745E8-B55D-4D53-BFC9-2B2F45D44AE3}" srcOrd="1" destOrd="0" presId="urn:microsoft.com/office/officeart/2005/8/layout/orgChart1"/>
    <dgm:cxn modelId="{F62EA838-FC83-4C4C-BD4C-692287F4E601}" type="presParOf" srcId="{46859D59-4BBA-4DB5-896C-6553A26A1A44}" destId="{E8D22EDC-54FF-4778-9F01-231C8DBDA250}" srcOrd="1" destOrd="0" presId="urn:microsoft.com/office/officeart/2005/8/layout/orgChart1"/>
    <dgm:cxn modelId="{D203BC53-1FF0-4EAD-A9FD-C35B28398EA1}" type="presParOf" srcId="{46859D59-4BBA-4DB5-896C-6553A26A1A44}" destId="{0068B139-39AA-413A-B23E-E65DAF496AE8}" srcOrd="2" destOrd="0" presId="urn:microsoft.com/office/officeart/2005/8/layout/orgChart1"/>
    <dgm:cxn modelId="{0E096FEE-C221-4C38-8CCF-38768D4FB9A8}" type="presParOf" srcId="{60477AF2-2841-47B3-A9D3-7AD9016E956E}" destId="{99240F63-E3DB-4E29-A1E9-65104570E314}" srcOrd="2" destOrd="0" presId="urn:microsoft.com/office/officeart/2005/8/layout/orgChart1"/>
    <dgm:cxn modelId="{A78BCBA1-A285-4AB7-9AFB-DC364E6DC84A}" type="presParOf" srcId="{47629B78-9718-4119-A8F2-E67B40395A2F}" destId="{77197FB3-9769-4CB8-818C-841325F005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9C85-8654-4A49-A0A0-EAD5755BAE58}">
      <dsp:nvSpPr>
        <dsp:cNvPr id="0" name=""/>
        <dsp:cNvSpPr/>
      </dsp:nvSpPr>
      <dsp:spPr>
        <a:xfrm>
          <a:off x="7436634" y="1406695"/>
          <a:ext cx="281528" cy="361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2753"/>
              </a:lnTo>
              <a:lnTo>
                <a:pt x="281528" y="3612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D00DF-7320-4C98-87AB-D5FFD355AC8E}">
      <dsp:nvSpPr>
        <dsp:cNvPr id="0" name=""/>
        <dsp:cNvSpPr/>
      </dsp:nvSpPr>
      <dsp:spPr>
        <a:xfrm>
          <a:off x="7436634" y="1406695"/>
          <a:ext cx="309656" cy="279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128"/>
              </a:lnTo>
              <a:lnTo>
                <a:pt x="309656" y="27911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8E6DC-9F1E-483B-A9BD-18A5EB521D3F}">
      <dsp:nvSpPr>
        <dsp:cNvPr id="0" name=""/>
        <dsp:cNvSpPr/>
      </dsp:nvSpPr>
      <dsp:spPr>
        <a:xfrm>
          <a:off x="7436634" y="1406695"/>
          <a:ext cx="253400" cy="2011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711"/>
              </a:lnTo>
              <a:lnTo>
                <a:pt x="253400" y="2011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F1232-A8CC-44B2-9EF1-7D7DE8FBE28D}">
      <dsp:nvSpPr>
        <dsp:cNvPr id="0" name=""/>
        <dsp:cNvSpPr/>
      </dsp:nvSpPr>
      <dsp:spPr>
        <a:xfrm>
          <a:off x="7436634" y="1406695"/>
          <a:ext cx="179389" cy="1218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220"/>
              </a:lnTo>
              <a:lnTo>
                <a:pt x="179389" y="12182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C029C-7495-4534-9F32-CF68D6661F13}">
      <dsp:nvSpPr>
        <dsp:cNvPr id="0" name=""/>
        <dsp:cNvSpPr/>
      </dsp:nvSpPr>
      <dsp:spPr>
        <a:xfrm>
          <a:off x="7436634" y="1406695"/>
          <a:ext cx="225272" cy="424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734"/>
              </a:lnTo>
              <a:lnTo>
                <a:pt x="225272" y="424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A74CA-D224-44BD-9539-E56E119F1D53}">
      <dsp:nvSpPr>
        <dsp:cNvPr id="0" name=""/>
        <dsp:cNvSpPr/>
      </dsp:nvSpPr>
      <dsp:spPr>
        <a:xfrm>
          <a:off x="7264765" y="568701"/>
          <a:ext cx="832953" cy="26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65"/>
              </a:lnTo>
              <a:lnTo>
                <a:pt x="832953" y="149865"/>
              </a:lnTo>
              <a:lnTo>
                <a:pt x="832953" y="269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B50E2-09D6-403A-B551-44C7E44124D6}">
      <dsp:nvSpPr>
        <dsp:cNvPr id="0" name=""/>
        <dsp:cNvSpPr/>
      </dsp:nvSpPr>
      <dsp:spPr>
        <a:xfrm>
          <a:off x="4985691" y="1406712"/>
          <a:ext cx="315275" cy="1133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808"/>
              </a:lnTo>
              <a:lnTo>
                <a:pt x="315275" y="11338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518B9-3829-4197-BDEE-6C5155FCB15B}">
      <dsp:nvSpPr>
        <dsp:cNvPr id="0" name=""/>
        <dsp:cNvSpPr/>
      </dsp:nvSpPr>
      <dsp:spPr>
        <a:xfrm>
          <a:off x="4985691" y="1406712"/>
          <a:ext cx="301217" cy="354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91"/>
              </a:lnTo>
              <a:lnTo>
                <a:pt x="301217" y="3543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E8074-D85F-4486-A5F9-C71AD848CD20}">
      <dsp:nvSpPr>
        <dsp:cNvPr id="0" name=""/>
        <dsp:cNvSpPr/>
      </dsp:nvSpPr>
      <dsp:spPr>
        <a:xfrm>
          <a:off x="5601371" y="568701"/>
          <a:ext cx="1663393" cy="269310"/>
        </a:xfrm>
        <a:custGeom>
          <a:avLst/>
          <a:gdLst/>
          <a:ahLst/>
          <a:cxnLst/>
          <a:rect l="0" t="0" r="0" b="0"/>
          <a:pathLst>
            <a:path>
              <a:moveTo>
                <a:pt x="1663393" y="0"/>
              </a:moveTo>
              <a:lnTo>
                <a:pt x="1663393" y="149882"/>
              </a:lnTo>
              <a:lnTo>
                <a:pt x="0" y="149882"/>
              </a:lnTo>
              <a:lnTo>
                <a:pt x="0" y="269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1FE47-05CF-4AA3-86A7-72DC8B28EB21}">
      <dsp:nvSpPr>
        <dsp:cNvPr id="0" name=""/>
        <dsp:cNvSpPr/>
      </dsp:nvSpPr>
      <dsp:spPr>
        <a:xfrm>
          <a:off x="6371165" y="0"/>
          <a:ext cx="1787200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Sampling Methods</a:t>
          </a:r>
          <a:endParaRPr lang="en-US" sz="1500" kern="1200" dirty="0"/>
        </a:p>
      </dsp:txBody>
      <dsp:txXfrm>
        <a:off x="6371165" y="0"/>
        <a:ext cx="1787200" cy="568701"/>
      </dsp:txXfrm>
    </dsp:sp>
    <dsp:sp modelId="{2E20E019-586D-4D56-B9D0-260CDDE1A199}">
      <dsp:nvSpPr>
        <dsp:cNvPr id="0" name=""/>
        <dsp:cNvSpPr/>
      </dsp:nvSpPr>
      <dsp:spPr>
        <a:xfrm>
          <a:off x="4831771" y="838011"/>
          <a:ext cx="1539200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Subjective Sampling</a:t>
          </a:r>
          <a:endParaRPr lang="en-US" sz="1500" kern="1200" dirty="0"/>
        </a:p>
      </dsp:txBody>
      <dsp:txXfrm>
        <a:off x="4831771" y="838011"/>
        <a:ext cx="1539200" cy="568701"/>
      </dsp:txXfrm>
    </dsp:sp>
    <dsp:sp modelId="{0FA65FA4-C0A7-405A-8B1B-D3EE19AD236D}">
      <dsp:nvSpPr>
        <dsp:cNvPr id="0" name=""/>
        <dsp:cNvSpPr/>
      </dsp:nvSpPr>
      <dsp:spPr>
        <a:xfrm>
          <a:off x="5286908" y="1476753"/>
          <a:ext cx="1137402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Judgment Sampling</a:t>
          </a:r>
          <a:endParaRPr lang="en-US" sz="1500" kern="1200" dirty="0"/>
        </a:p>
      </dsp:txBody>
      <dsp:txXfrm>
        <a:off x="5286908" y="1476753"/>
        <a:ext cx="1137402" cy="568701"/>
      </dsp:txXfrm>
    </dsp:sp>
    <dsp:sp modelId="{061CCF30-F57F-49BD-9406-000A78D70071}">
      <dsp:nvSpPr>
        <dsp:cNvPr id="0" name=""/>
        <dsp:cNvSpPr/>
      </dsp:nvSpPr>
      <dsp:spPr>
        <a:xfrm>
          <a:off x="5300967" y="2256169"/>
          <a:ext cx="1137402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Convenience Sampling</a:t>
          </a:r>
          <a:endParaRPr lang="en-US" sz="1500" kern="1200" dirty="0"/>
        </a:p>
      </dsp:txBody>
      <dsp:txXfrm>
        <a:off x="5300967" y="2256169"/>
        <a:ext cx="1137402" cy="568701"/>
      </dsp:txXfrm>
    </dsp:sp>
    <dsp:sp modelId="{A8BC2DAD-4523-4B6E-B568-FE81DB756196}">
      <dsp:nvSpPr>
        <dsp:cNvPr id="0" name=""/>
        <dsp:cNvSpPr/>
      </dsp:nvSpPr>
      <dsp:spPr>
        <a:xfrm>
          <a:off x="7271362" y="837994"/>
          <a:ext cx="1652713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Probabilistic Sampling</a:t>
          </a:r>
          <a:endParaRPr lang="en-US" sz="1500" kern="1200" dirty="0"/>
        </a:p>
      </dsp:txBody>
      <dsp:txXfrm>
        <a:off x="7271362" y="837994"/>
        <a:ext cx="1652713" cy="568701"/>
      </dsp:txXfrm>
    </dsp:sp>
    <dsp:sp modelId="{4F47BE01-C867-4DE5-BA56-D4CBB56648E6}">
      <dsp:nvSpPr>
        <dsp:cNvPr id="0" name=""/>
        <dsp:cNvSpPr/>
      </dsp:nvSpPr>
      <dsp:spPr>
        <a:xfrm>
          <a:off x="7661906" y="1547079"/>
          <a:ext cx="1682172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Simple Random Sampling</a:t>
          </a:r>
          <a:endParaRPr lang="en-US" sz="1500" kern="1200" dirty="0"/>
        </a:p>
      </dsp:txBody>
      <dsp:txXfrm>
        <a:off x="7661906" y="1547079"/>
        <a:ext cx="1682172" cy="568701"/>
      </dsp:txXfrm>
    </dsp:sp>
    <dsp:sp modelId="{B83FF076-3047-4653-8C55-2033038FB924}">
      <dsp:nvSpPr>
        <dsp:cNvPr id="0" name=""/>
        <dsp:cNvSpPr/>
      </dsp:nvSpPr>
      <dsp:spPr>
        <a:xfrm>
          <a:off x="7616024" y="2340564"/>
          <a:ext cx="1728055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Systematic or Periodic Sampling</a:t>
          </a:r>
          <a:endParaRPr lang="en-US" sz="1500" kern="1200" dirty="0"/>
        </a:p>
      </dsp:txBody>
      <dsp:txXfrm>
        <a:off x="7616024" y="2340564"/>
        <a:ext cx="1728055" cy="568701"/>
      </dsp:txXfrm>
    </dsp:sp>
    <dsp:sp modelId="{E9DA9A68-229A-4770-AA96-1A1CAC142072}">
      <dsp:nvSpPr>
        <dsp:cNvPr id="0" name=""/>
        <dsp:cNvSpPr/>
      </dsp:nvSpPr>
      <dsp:spPr>
        <a:xfrm>
          <a:off x="7690034" y="3134056"/>
          <a:ext cx="1654044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Stratified Sampling</a:t>
          </a:r>
          <a:endParaRPr lang="en-US" sz="1500" kern="1200" dirty="0"/>
        </a:p>
      </dsp:txBody>
      <dsp:txXfrm>
        <a:off x="7690034" y="3134056"/>
        <a:ext cx="1654044" cy="568701"/>
      </dsp:txXfrm>
    </dsp:sp>
    <dsp:sp modelId="{243E6398-9162-4671-8E41-6650876A3F0D}">
      <dsp:nvSpPr>
        <dsp:cNvPr id="0" name=""/>
        <dsp:cNvSpPr/>
      </dsp:nvSpPr>
      <dsp:spPr>
        <a:xfrm>
          <a:off x="7746290" y="3913472"/>
          <a:ext cx="1597788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 Sampling</a:t>
          </a:r>
          <a:endParaRPr lang="en-US" sz="1500" kern="1200" dirty="0"/>
        </a:p>
      </dsp:txBody>
      <dsp:txXfrm>
        <a:off x="7746290" y="3913472"/>
        <a:ext cx="1597788" cy="568701"/>
      </dsp:txXfrm>
    </dsp:sp>
    <dsp:sp modelId="{9B84E070-4884-4802-8E45-4C30684A47AB}">
      <dsp:nvSpPr>
        <dsp:cNvPr id="0" name=""/>
        <dsp:cNvSpPr/>
      </dsp:nvSpPr>
      <dsp:spPr>
        <a:xfrm>
          <a:off x="7718162" y="4735097"/>
          <a:ext cx="1625916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Sampling from Continuous Process</a:t>
          </a:r>
          <a:endParaRPr lang="en-US" sz="1500" kern="1200" dirty="0"/>
        </a:p>
      </dsp:txBody>
      <dsp:txXfrm>
        <a:off x="7718162" y="4735097"/>
        <a:ext cx="1625916" cy="568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9C85-8654-4A49-A0A0-EAD5755BAE58}">
      <dsp:nvSpPr>
        <dsp:cNvPr id="0" name=""/>
        <dsp:cNvSpPr/>
      </dsp:nvSpPr>
      <dsp:spPr>
        <a:xfrm>
          <a:off x="7436634" y="1406695"/>
          <a:ext cx="281528" cy="361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2753"/>
              </a:lnTo>
              <a:lnTo>
                <a:pt x="281528" y="3612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D00DF-7320-4C98-87AB-D5FFD355AC8E}">
      <dsp:nvSpPr>
        <dsp:cNvPr id="0" name=""/>
        <dsp:cNvSpPr/>
      </dsp:nvSpPr>
      <dsp:spPr>
        <a:xfrm>
          <a:off x="7436634" y="1406695"/>
          <a:ext cx="309656" cy="279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128"/>
              </a:lnTo>
              <a:lnTo>
                <a:pt x="309656" y="27911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8E6DC-9F1E-483B-A9BD-18A5EB521D3F}">
      <dsp:nvSpPr>
        <dsp:cNvPr id="0" name=""/>
        <dsp:cNvSpPr/>
      </dsp:nvSpPr>
      <dsp:spPr>
        <a:xfrm>
          <a:off x="7436634" y="1406695"/>
          <a:ext cx="253400" cy="2011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711"/>
              </a:lnTo>
              <a:lnTo>
                <a:pt x="253400" y="2011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F1232-A8CC-44B2-9EF1-7D7DE8FBE28D}">
      <dsp:nvSpPr>
        <dsp:cNvPr id="0" name=""/>
        <dsp:cNvSpPr/>
      </dsp:nvSpPr>
      <dsp:spPr>
        <a:xfrm>
          <a:off x="7436634" y="1406695"/>
          <a:ext cx="179389" cy="1218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220"/>
              </a:lnTo>
              <a:lnTo>
                <a:pt x="179389" y="12182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C029C-7495-4534-9F32-CF68D6661F13}">
      <dsp:nvSpPr>
        <dsp:cNvPr id="0" name=""/>
        <dsp:cNvSpPr/>
      </dsp:nvSpPr>
      <dsp:spPr>
        <a:xfrm>
          <a:off x="7436634" y="1406695"/>
          <a:ext cx="225272" cy="424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734"/>
              </a:lnTo>
              <a:lnTo>
                <a:pt x="225272" y="424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A74CA-D224-44BD-9539-E56E119F1D53}">
      <dsp:nvSpPr>
        <dsp:cNvPr id="0" name=""/>
        <dsp:cNvSpPr/>
      </dsp:nvSpPr>
      <dsp:spPr>
        <a:xfrm>
          <a:off x="7264765" y="568701"/>
          <a:ext cx="832953" cy="26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65"/>
              </a:lnTo>
              <a:lnTo>
                <a:pt x="832953" y="149865"/>
              </a:lnTo>
              <a:lnTo>
                <a:pt x="832953" y="269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B50E2-09D6-403A-B551-44C7E44124D6}">
      <dsp:nvSpPr>
        <dsp:cNvPr id="0" name=""/>
        <dsp:cNvSpPr/>
      </dsp:nvSpPr>
      <dsp:spPr>
        <a:xfrm>
          <a:off x="4985691" y="1406712"/>
          <a:ext cx="315275" cy="1133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808"/>
              </a:lnTo>
              <a:lnTo>
                <a:pt x="315275" y="11338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518B9-3829-4197-BDEE-6C5155FCB15B}">
      <dsp:nvSpPr>
        <dsp:cNvPr id="0" name=""/>
        <dsp:cNvSpPr/>
      </dsp:nvSpPr>
      <dsp:spPr>
        <a:xfrm>
          <a:off x="4985691" y="1406712"/>
          <a:ext cx="301217" cy="354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91"/>
              </a:lnTo>
              <a:lnTo>
                <a:pt x="301217" y="3543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E8074-D85F-4486-A5F9-C71AD848CD20}">
      <dsp:nvSpPr>
        <dsp:cNvPr id="0" name=""/>
        <dsp:cNvSpPr/>
      </dsp:nvSpPr>
      <dsp:spPr>
        <a:xfrm>
          <a:off x="5601371" y="568701"/>
          <a:ext cx="1663393" cy="269310"/>
        </a:xfrm>
        <a:custGeom>
          <a:avLst/>
          <a:gdLst/>
          <a:ahLst/>
          <a:cxnLst/>
          <a:rect l="0" t="0" r="0" b="0"/>
          <a:pathLst>
            <a:path>
              <a:moveTo>
                <a:pt x="1663393" y="0"/>
              </a:moveTo>
              <a:lnTo>
                <a:pt x="1663393" y="149882"/>
              </a:lnTo>
              <a:lnTo>
                <a:pt x="0" y="149882"/>
              </a:lnTo>
              <a:lnTo>
                <a:pt x="0" y="269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1FE47-05CF-4AA3-86A7-72DC8B28EB21}">
      <dsp:nvSpPr>
        <dsp:cNvPr id="0" name=""/>
        <dsp:cNvSpPr/>
      </dsp:nvSpPr>
      <dsp:spPr>
        <a:xfrm>
          <a:off x="6371165" y="0"/>
          <a:ext cx="1787200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Sampling Methods</a:t>
          </a:r>
          <a:endParaRPr lang="en-US" sz="1500" kern="1200" dirty="0"/>
        </a:p>
      </dsp:txBody>
      <dsp:txXfrm>
        <a:off x="6371165" y="0"/>
        <a:ext cx="1787200" cy="568701"/>
      </dsp:txXfrm>
    </dsp:sp>
    <dsp:sp modelId="{2E20E019-586D-4D56-B9D0-260CDDE1A199}">
      <dsp:nvSpPr>
        <dsp:cNvPr id="0" name=""/>
        <dsp:cNvSpPr/>
      </dsp:nvSpPr>
      <dsp:spPr>
        <a:xfrm>
          <a:off x="4831771" y="838011"/>
          <a:ext cx="1539200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Subjective Sampling</a:t>
          </a:r>
          <a:endParaRPr lang="en-US" sz="1500" kern="1200" dirty="0"/>
        </a:p>
      </dsp:txBody>
      <dsp:txXfrm>
        <a:off x="4831771" y="838011"/>
        <a:ext cx="1539200" cy="568701"/>
      </dsp:txXfrm>
    </dsp:sp>
    <dsp:sp modelId="{0FA65FA4-C0A7-405A-8B1B-D3EE19AD236D}">
      <dsp:nvSpPr>
        <dsp:cNvPr id="0" name=""/>
        <dsp:cNvSpPr/>
      </dsp:nvSpPr>
      <dsp:spPr>
        <a:xfrm>
          <a:off x="5286908" y="1476753"/>
          <a:ext cx="1137402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Judgment Sampling</a:t>
          </a:r>
          <a:endParaRPr lang="en-US" sz="1500" kern="1200" dirty="0"/>
        </a:p>
      </dsp:txBody>
      <dsp:txXfrm>
        <a:off x="5286908" y="1476753"/>
        <a:ext cx="1137402" cy="568701"/>
      </dsp:txXfrm>
    </dsp:sp>
    <dsp:sp modelId="{061CCF30-F57F-49BD-9406-000A78D70071}">
      <dsp:nvSpPr>
        <dsp:cNvPr id="0" name=""/>
        <dsp:cNvSpPr/>
      </dsp:nvSpPr>
      <dsp:spPr>
        <a:xfrm>
          <a:off x="5300967" y="2256169"/>
          <a:ext cx="1137402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Convenience Sampling</a:t>
          </a:r>
          <a:endParaRPr lang="en-US" sz="1500" kern="1200" dirty="0"/>
        </a:p>
      </dsp:txBody>
      <dsp:txXfrm>
        <a:off x="5300967" y="2256169"/>
        <a:ext cx="1137402" cy="568701"/>
      </dsp:txXfrm>
    </dsp:sp>
    <dsp:sp modelId="{A8BC2DAD-4523-4B6E-B568-FE81DB756196}">
      <dsp:nvSpPr>
        <dsp:cNvPr id="0" name=""/>
        <dsp:cNvSpPr/>
      </dsp:nvSpPr>
      <dsp:spPr>
        <a:xfrm>
          <a:off x="7271362" y="837994"/>
          <a:ext cx="1652713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Probabilistic Sampling</a:t>
          </a:r>
          <a:endParaRPr lang="en-US" sz="1500" kern="1200" dirty="0"/>
        </a:p>
      </dsp:txBody>
      <dsp:txXfrm>
        <a:off x="7271362" y="837994"/>
        <a:ext cx="1652713" cy="568701"/>
      </dsp:txXfrm>
    </dsp:sp>
    <dsp:sp modelId="{4F47BE01-C867-4DE5-BA56-D4CBB56648E6}">
      <dsp:nvSpPr>
        <dsp:cNvPr id="0" name=""/>
        <dsp:cNvSpPr/>
      </dsp:nvSpPr>
      <dsp:spPr>
        <a:xfrm>
          <a:off x="7661906" y="1547079"/>
          <a:ext cx="1682172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Simple Random Sampling</a:t>
          </a:r>
          <a:endParaRPr lang="en-US" sz="1500" kern="1200" dirty="0"/>
        </a:p>
      </dsp:txBody>
      <dsp:txXfrm>
        <a:off x="7661906" y="1547079"/>
        <a:ext cx="1682172" cy="568701"/>
      </dsp:txXfrm>
    </dsp:sp>
    <dsp:sp modelId="{B83FF076-3047-4653-8C55-2033038FB924}">
      <dsp:nvSpPr>
        <dsp:cNvPr id="0" name=""/>
        <dsp:cNvSpPr/>
      </dsp:nvSpPr>
      <dsp:spPr>
        <a:xfrm>
          <a:off x="7616024" y="2340564"/>
          <a:ext cx="1728055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Systematic or Periodic Sampling</a:t>
          </a:r>
          <a:endParaRPr lang="en-US" sz="1500" kern="1200" dirty="0"/>
        </a:p>
      </dsp:txBody>
      <dsp:txXfrm>
        <a:off x="7616024" y="2340564"/>
        <a:ext cx="1728055" cy="568701"/>
      </dsp:txXfrm>
    </dsp:sp>
    <dsp:sp modelId="{E9DA9A68-229A-4770-AA96-1A1CAC142072}">
      <dsp:nvSpPr>
        <dsp:cNvPr id="0" name=""/>
        <dsp:cNvSpPr/>
      </dsp:nvSpPr>
      <dsp:spPr>
        <a:xfrm>
          <a:off x="7690034" y="3134056"/>
          <a:ext cx="1654044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Stratified Sampling</a:t>
          </a:r>
          <a:endParaRPr lang="en-US" sz="1500" kern="1200" dirty="0"/>
        </a:p>
      </dsp:txBody>
      <dsp:txXfrm>
        <a:off x="7690034" y="3134056"/>
        <a:ext cx="1654044" cy="568701"/>
      </dsp:txXfrm>
    </dsp:sp>
    <dsp:sp modelId="{243E6398-9162-4671-8E41-6650876A3F0D}">
      <dsp:nvSpPr>
        <dsp:cNvPr id="0" name=""/>
        <dsp:cNvSpPr/>
      </dsp:nvSpPr>
      <dsp:spPr>
        <a:xfrm>
          <a:off x="7746290" y="3913472"/>
          <a:ext cx="1597788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 Sampling</a:t>
          </a:r>
          <a:endParaRPr lang="en-US" sz="1500" kern="1200" dirty="0"/>
        </a:p>
      </dsp:txBody>
      <dsp:txXfrm>
        <a:off x="7746290" y="3913472"/>
        <a:ext cx="1597788" cy="568701"/>
      </dsp:txXfrm>
    </dsp:sp>
    <dsp:sp modelId="{9B84E070-4884-4802-8E45-4C30684A47AB}">
      <dsp:nvSpPr>
        <dsp:cNvPr id="0" name=""/>
        <dsp:cNvSpPr/>
      </dsp:nvSpPr>
      <dsp:spPr>
        <a:xfrm>
          <a:off x="7718162" y="4735097"/>
          <a:ext cx="1625916" cy="568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Sampling from Continuous Process</a:t>
          </a:r>
          <a:endParaRPr lang="en-US" sz="1500" kern="1200" dirty="0"/>
        </a:p>
      </dsp:txBody>
      <dsp:txXfrm>
        <a:off x="7718162" y="4735097"/>
        <a:ext cx="1625916" cy="568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6BA3D-2A68-4960-A523-8F48A73FBD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C1C7D-A8FF-4F92-8013-43B0471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eydifferences.com/difference-between-population-and-sampl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https://keydifferences.com/difference-between-population-and-sample.html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C1C7D-A8FF-4F92-8013-43B04713A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1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7B5C-3F3D-4DA6-ABE9-36787C4239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E0BF-7888-432D-AEBC-1D4A1D38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692"/>
            <a:ext cx="9144000" cy="875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Sample and Population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2" y="2110300"/>
            <a:ext cx="6810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Population and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0060"/>
            <a:ext cx="5181600" cy="52816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statistics </a:t>
            </a:r>
            <a:r>
              <a:rPr lang="en-US" b="1" dirty="0" smtClean="0"/>
              <a:t>Population</a:t>
            </a:r>
            <a:r>
              <a:rPr lang="en-US" dirty="0"/>
              <a:t> denotes a large group consisting of elements having at least one common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Population consists of all items of interest for a particular decision or investigation</a:t>
            </a:r>
          </a:p>
          <a:p>
            <a:r>
              <a:rPr lang="en-US" dirty="0" smtClean="0"/>
              <a:t>Most populations, even if they are finite, are generally too large to deal with effectively or practically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 All Facebook Users, All smartphone users in </a:t>
            </a:r>
            <a:r>
              <a:rPr lang="en-US" dirty="0" err="1" smtClean="0"/>
              <a:t>india</a:t>
            </a:r>
            <a:r>
              <a:rPr lang="en-US" dirty="0" smtClean="0"/>
              <a:t>, all data scientists in Bangalore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0060"/>
            <a:ext cx="5181600" cy="528168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Sample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nothing but a part of the population that is so selected to represent the entire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The </a:t>
            </a:r>
            <a:r>
              <a:rPr lang="en-US" dirty="0"/>
              <a:t>sample is a finite subset of the population</a:t>
            </a:r>
            <a:endParaRPr lang="en-US" dirty="0" smtClean="0"/>
          </a:p>
          <a:p>
            <a:r>
              <a:rPr lang="en-US" dirty="0" smtClean="0"/>
              <a:t>Purpose of sampling is to obtain sufficient information to draw a valid inference about a population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– Time spent on Facebook everyday, No of apps used by a smartphone user in India, Salary of data scientists in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269591"/>
            <a:ext cx="10515600" cy="726696"/>
          </a:xfrm>
        </p:spPr>
        <p:txBody>
          <a:bodyPr/>
          <a:lstStyle/>
          <a:p>
            <a:r>
              <a:rPr lang="en-US" dirty="0" smtClean="0"/>
              <a:t>Comparison Chart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32373"/>
              </p:ext>
            </p:extLst>
          </p:nvPr>
        </p:nvGraphicFramePr>
        <p:xfrm>
          <a:off x="920369" y="1501253"/>
          <a:ext cx="7991618" cy="4798258"/>
        </p:xfrm>
        <a:graphic>
          <a:graphicData uri="http://schemas.openxmlformats.org/drawingml/2006/table">
            <a:tbl>
              <a:tblPr/>
              <a:tblGrid>
                <a:gridCol w="2624984"/>
                <a:gridCol w="2683317"/>
                <a:gridCol w="2683317"/>
              </a:tblGrid>
              <a:tr h="568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BASIS FOR COMPARISON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85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refers to the collection of all elements possessing common characteristics, that comprises universe.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means a subgroup of the members of population chosen for participation in the study.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and every unit of the group.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a handful of units of population.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Characteristic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collection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enumeration or census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survey or sampling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Identifying the characteristics.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Making inferences about population.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or </a:t>
                      </a:r>
                      <a:r>
                        <a:rPr lang="el-GR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p̂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238" y="2019868"/>
            <a:ext cx="2794948" cy="37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544" y="129334"/>
            <a:ext cx="10939818" cy="531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33805582"/>
              </p:ext>
            </p:extLst>
          </p:nvPr>
        </p:nvGraphicFramePr>
        <p:xfrm>
          <a:off x="2707249" y="1085426"/>
          <a:ext cx="99255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2536" y="1955409"/>
            <a:ext cx="6428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Sampling Methods can be either of the following: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Subjective Sampling: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 smtClean="0"/>
              <a:t>Judgment Sampling</a:t>
            </a:r>
            <a:r>
              <a:rPr lang="en-US" sz="2000" dirty="0" smtClean="0"/>
              <a:t> – Expert judgment is used.                 </a:t>
            </a:r>
            <a:r>
              <a:rPr lang="en-US" sz="2000" dirty="0" err="1" smtClean="0"/>
              <a:t>Eg</a:t>
            </a:r>
            <a:r>
              <a:rPr lang="en-US" sz="2000" dirty="0" smtClean="0"/>
              <a:t>- Selecting “best” customers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 smtClean="0"/>
              <a:t>Convenience Sampling</a:t>
            </a:r>
            <a:r>
              <a:rPr lang="en-US" sz="2000" dirty="0" smtClean="0"/>
              <a:t> – Samples are selected based on ease with which data can be collected.                                    </a:t>
            </a:r>
            <a:r>
              <a:rPr lang="en-US" sz="2000" dirty="0" err="1" smtClean="0"/>
              <a:t>Eg</a:t>
            </a:r>
            <a:r>
              <a:rPr lang="en-US" sz="2000" dirty="0" smtClean="0"/>
              <a:t> – All customers who visit this month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1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" y="464234"/>
            <a:ext cx="57677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Probabilistic Sampling: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Simple Random Sampling</a:t>
            </a:r>
            <a:r>
              <a:rPr lang="en-US" dirty="0" smtClean="0"/>
              <a:t>  - Every subset of a given size has an equal chance of being selected.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Systematic/Periodic Sampling </a:t>
            </a:r>
            <a:r>
              <a:rPr lang="en-US" dirty="0" smtClean="0"/>
              <a:t>– Selects every n</a:t>
            </a:r>
            <a:r>
              <a:rPr lang="en-US" baseline="30000" dirty="0" smtClean="0"/>
              <a:t>th</a:t>
            </a:r>
            <a:r>
              <a:rPr lang="en-US" dirty="0" smtClean="0"/>
              <a:t> item from population. </a:t>
            </a:r>
            <a:r>
              <a:rPr lang="en-US" dirty="0" err="1" smtClean="0"/>
              <a:t>Eg</a:t>
            </a:r>
            <a:r>
              <a:rPr lang="en-US" dirty="0" smtClean="0"/>
              <a:t> – Sampling orders received on every Sunday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Stratified Sampling </a:t>
            </a:r>
            <a:r>
              <a:rPr lang="en-US" dirty="0" smtClean="0"/>
              <a:t>– Population is divided into subsets(strata) and proportion of sample is selected from each strata. </a:t>
            </a:r>
            <a:r>
              <a:rPr lang="en-US" dirty="0" err="1" smtClean="0"/>
              <a:t>Eg</a:t>
            </a:r>
            <a:r>
              <a:rPr lang="en-US" dirty="0" smtClean="0"/>
              <a:t> – Sampling based on student Qualification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Cluster Sampling </a:t>
            </a:r>
            <a:r>
              <a:rPr lang="en-US" dirty="0" smtClean="0"/>
              <a:t>- Population is divided into subgroups(clusters), random sample of cluster and taking all data in that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Sampling from Continuous Process</a:t>
            </a:r>
            <a:r>
              <a:rPr lang="en-US" dirty="0" smtClean="0"/>
              <a:t> – Can be achieved in two ways. First, Select time at random and select next </a:t>
            </a:r>
            <a:r>
              <a:rPr lang="en-US" i="1" dirty="0" smtClean="0"/>
              <a:t>n </a:t>
            </a:r>
            <a:r>
              <a:rPr lang="en-US" dirty="0" smtClean="0"/>
              <a:t>items produced after that time. Second, select </a:t>
            </a:r>
            <a:r>
              <a:rPr lang="en-US" i="1" dirty="0" smtClean="0"/>
              <a:t>n </a:t>
            </a:r>
            <a:r>
              <a:rPr lang="en-US" dirty="0" smtClean="0"/>
              <a:t>times at random and select the next item produced after each of these times.</a:t>
            </a:r>
            <a:endParaRPr lang="en-US" i="1" dirty="0" smtClean="0"/>
          </a:p>
          <a:p>
            <a:pPr marL="342900" indent="-34290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16423653"/>
              </p:ext>
            </p:extLst>
          </p:nvPr>
        </p:nvGraphicFramePr>
        <p:xfrm>
          <a:off x="1989796" y="621192"/>
          <a:ext cx="99255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4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17650</TotalTime>
  <Words>409</Words>
  <Application>Microsoft Office PowerPoint</Application>
  <PresentationFormat>Widescreen</PresentationFormat>
  <Paragraphs>74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Sample and Population</vt:lpstr>
      <vt:lpstr>Population and Sample</vt:lpstr>
      <vt:lpstr>Comparison Chart</vt:lpstr>
      <vt:lpstr>Sampling Methods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and Population</dc:title>
  <dc:creator>User</dc:creator>
  <cp:lastModifiedBy>User</cp:lastModifiedBy>
  <cp:revision>13</cp:revision>
  <dcterms:created xsi:type="dcterms:W3CDTF">2019-03-25T09:49:21Z</dcterms:created>
  <dcterms:modified xsi:type="dcterms:W3CDTF">2019-04-06T16:00:03Z</dcterms:modified>
</cp:coreProperties>
</file>