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67" r:id="rId2"/>
    <p:sldId id="316" r:id="rId3"/>
    <p:sldId id="258" r:id="rId4"/>
    <p:sldId id="266" r:id="rId5"/>
    <p:sldId id="268" r:id="rId6"/>
    <p:sldId id="281" r:id="rId7"/>
    <p:sldId id="317" r:id="rId8"/>
    <p:sldId id="261" r:id="rId9"/>
    <p:sldId id="270" r:id="rId10"/>
    <p:sldId id="271" r:id="rId11"/>
    <p:sldId id="272" r:id="rId12"/>
    <p:sldId id="273" r:id="rId13"/>
    <p:sldId id="274" r:id="rId14"/>
    <p:sldId id="275" r:id="rId15"/>
    <p:sldId id="277" r:id="rId16"/>
    <p:sldId id="285" r:id="rId17"/>
    <p:sldId id="374" r:id="rId18"/>
    <p:sldId id="286" r:id="rId19"/>
    <p:sldId id="287" r:id="rId20"/>
    <p:sldId id="288" r:id="rId21"/>
    <p:sldId id="289" r:id="rId22"/>
    <p:sldId id="290" r:id="rId23"/>
    <p:sldId id="291" r:id="rId24"/>
    <p:sldId id="292" r:id="rId25"/>
    <p:sldId id="306" r:id="rId26"/>
    <p:sldId id="307" r:id="rId27"/>
    <p:sldId id="308" r:id="rId28"/>
    <p:sldId id="293" r:id="rId29"/>
    <p:sldId id="294" r:id="rId30"/>
    <p:sldId id="295" r:id="rId31"/>
    <p:sldId id="296" r:id="rId32"/>
    <p:sldId id="297" r:id="rId33"/>
    <p:sldId id="299" r:id="rId34"/>
    <p:sldId id="298" r:id="rId35"/>
    <p:sldId id="301" r:id="rId36"/>
    <p:sldId id="300" r:id="rId37"/>
    <p:sldId id="309" r:id="rId38"/>
    <p:sldId id="310" r:id="rId39"/>
    <p:sldId id="311" r:id="rId40"/>
    <p:sldId id="302" r:id="rId41"/>
    <p:sldId id="303" r:id="rId42"/>
    <p:sldId id="304" r:id="rId43"/>
    <p:sldId id="305" r:id="rId44"/>
    <p:sldId id="259" r:id="rId45"/>
    <p:sldId id="344" r:id="rId46"/>
    <p:sldId id="345" r:id="rId47"/>
    <p:sldId id="369" r:id="rId48"/>
    <p:sldId id="370" r:id="rId49"/>
    <p:sldId id="371" r:id="rId50"/>
    <p:sldId id="372" r:id="rId51"/>
    <p:sldId id="262" r:id="rId52"/>
    <p:sldId id="324" r:id="rId53"/>
    <p:sldId id="260" r:id="rId54"/>
    <p:sldId id="373" r:id="rId55"/>
    <p:sldId id="375" r:id="rId56"/>
    <p:sldId id="376" r:id="rId57"/>
    <p:sldId id="257" r:id="rId58"/>
    <p:sldId id="377" r:id="rId59"/>
    <p:sldId id="378" r:id="rId60"/>
    <p:sldId id="379" r:id="rId61"/>
    <p:sldId id="380" r:id="rId62"/>
    <p:sldId id="325" r:id="rId63"/>
    <p:sldId id="382" r:id="rId64"/>
    <p:sldId id="383" r:id="rId65"/>
    <p:sldId id="384" r:id="rId66"/>
    <p:sldId id="385" r:id="rId67"/>
    <p:sldId id="312" r:id="rId68"/>
    <p:sldId id="386" r:id="rId69"/>
    <p:sldId id="32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0821" autoAdjust="0"/>
  </p:normalViewPr>
  <p:slideViewPr>
    <p:cSldViewPr snapToGrid="0">
      <p:cViewPr varScale="1">
        <p:scale>
          <a:sx n="89" d="100"/>
          <a:sy n="89" d="100"/>
        </p:scale>
        <p:origin x="4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0:53.825"/>
    </inkml:context>
    <inkml:brush xml:id="br0">
      <inkml:brushProperty name="width" value="0.05292" units="cm"/>
      <inkml:brushProperty name="height" value="0.05292" units="cm"/>
      <inkml:brushProperty name="color" value="#FF0000"/>
    </inkml:brush>
  </inkml:definitions>
  <inkml:trace contextRef="#ctx0" brushRef="#br0">19914 14676 0,'212'-36'0,"-424"72"0,653-89 15,-229 0-15,35 35 0,-18 0 16,0-17-16,283-18 16,-71 53-1,-124 0 1,-52 0 0,-159-17-1,106-1 1,-89 0-16,1 18 15,122-35 1,1 17 0,-141 18-16,194-35 15,-176 35-15,34 0 16,107 0 0,-1 0-1,1 0 1,-124 0-1,-35 0 1,88 0 0,-106 0-1,177 0-15,-142 0 16,18 0-16,106 0 16,-88-35 15,-88 17-31,-1 1 15,-17 17-15,0-18 0,0 0 16,70 1 0,1-1-1,52-17 1,-70 35-16,123-18 16,-140 0-16,34 18 15,36-35 1,-18 18-1,-106-1-15,71-17 16,-35 35 0,-54-18-16,89 0 15,-18 18 1,-35 0 0,53 0-1,-35 0-15,17 0 16,71 0-1,52 18 1,-105 0-16,53-1 16,-124 1-16,36-18 15,-1 18 1,-35-18 0,-17 0-16,0 0 15,-1 0 1,19 0-1,17 0 1,-1 0-16,1 0 16,-35 0-16,17 0 15,-17 0-15,53 0 16,17 0 0,0 0 15,-35 0-31,0 0 15,-36 0-15,19 0 16</inkml:trace>
  <inkml:trace contextRef="#ctx0" brushRef="#br0" timeOffset="2727.04">19614 13970 0,'18'0'15,"35"0"-15,18-18 16,34-17-16,283-88 31,-299 123-15,34-18-16,71 0 31,-106 1-31,1-1 16,16 0-16,-16 1 0,34-36 15,142-18 1,-54-52 0,-87 70-16,-54 0 15,36-18-15,-35 36 0,-18-18 16,70-17-1,1-1 1,-72 18-16,19-17 16,0 17-16,34-35 15,-16 35-15,52-106 16,-18 35 0,-35 1-1,-35 70 1,35-70-1,-35 52-15,-17 0 16,52-87 0,18 17-1,-53 35-15,52-53 16,-69 88-16,-1 1 16,18-36-1,0 18 1,-18 53-16,36-54 15,-36 54-15,-35-18 16,53 0 0,-35 0-1,-1 18 1,36-18 0,-18 0-1,18-17 235,35-71-250,18 35 16,0-18-16,88-52 31,-141 123-31,-18 35 16,1-17-16,-19 0 0,1 17 15,0 18 1,17-35 0,18 17-1,70 1 1,-17-1-1,-53 18 1,106 0 15,-71 18-15,88 87 0,89 72-1,-124-89 1,-70-17-1,-1-36-15,-17 0 0,-18 0 0,1 1 32,34-19-17,54 71 1,-54-17-16,107 17 16,-72 0-16,1 1 15,141 105 1,-70-36-1,-89-69-15,70 69 16,-105-122 0,-17 17-16,52-1 15,0 1 1,-70-35 0,70 53-16,-35-54 15,-36 18-15,89 36 16,-18 0 203,89 52-219,35 18 15,-1-17-15,230 87 16,-123-52-1,-107-35 17,-70-54-17,-88-35-15,36 36 16,-37-36-16,125 106 31,-71-70-15,-53-36-16,17 18 15,-17-18-15,0-17 16,0 17 0,123 1 15,-52-1-15,-1-18-1,-35 1 1,-35 0-1,18-1 1,-18-17-16,-36 0 16,54 0-1,-36 0 1,-17 0-16,17 0 16,-17 0-1,0 0 1</inkml:trace>
  <inkml:trace contextRef="#ctx0" brushRef="#br0" timeOffset="4486.57">25012 8149 0,'0'35'62,"0"-17"-62,18 53 16,-1 34-16,1 125 16,35 87-1,-36 124 1,-17-247-1,36 318 1,-19-336-16,1 1 16,35 70-1,-18-89 1,-17-87-16,35 158 16,-36-105-16,1 17 15,88 229 1,-71-35-1,53 142 1,-17-248 0,-18 71-1,0-53 1,-18-124-16,-17 124 31,-1-123-31,-17-1 0,0 36 16,0-1 15,0-122-31,0 17 16,0 35-16,0-53 15,0 0 1,0-17 0,0 0-16,0-1 15,0 1 1,0 0 31,0-1 15,0 1-46,0 0 15,0-1 16,0 1-47,0-1 16,0 19-1,-35-19 1,35 19-1,0-19 1</inkml:trace>
  <inkml:trace contextRef="#ctx0" brushRef="#br0" timeOffset="5307.09">25665 15593 0,'0'35'31,"0"-17"-31,0 123 31,52 35-15,-34-141-16,-18 18 15,18 18-15,-1-18 16,-17 0-16,36 53 16,-1-18-1,-17 18 1,-1-53-16,-17-18 16</inkml:trace>
  <inkml:trace contextRef="#ctx0" brushRef="#br0" timeOffset="5377.52">25876 16616 0,'0'35'0,"0"-17"16,0-1-1</inkml:trace>
  <inkml:trace contextRef="#ctx0" brushRef="#br0" timeOffset="6149.38">25964 16281 0</inkml:trace>
  <inkml:trace contextRef="#ctx0" brushRef="#br0" timeOffset="6445.65">25964 16281 0,'18'0'16,"0"0"-1,-1-18-15,19 0 16,69-35-1,-16 36 1,-36 17-16,17-35 16,-17 35-16,-18-18 15,18 0 1,0 18 0,-18 0-16,1 0 15,-19 0 1,1 0-1,0 0-15,-1 0 16</inkml:trace>
  <inkml:trace contextRef="#ctx0" brushRef="#br0" timeOffset="8275.84">25876 15557 0,'0'18'78,"0"0"-78,0 17 15,0 0-15,18 18 16,-18-17 0,35 16-1,-35 1-15,18-35 16,-1 88-1,19-18 1,-36-35-16,0 0 16,0-36-16,0 1 15,0 0 1,0-1 0,0 1-1,17-18 188,36 0-187,0 0-16,-35-18 16,52 1-1,-17-1 1,-35 18-16,0 0 15,-1 0 1,1 0 0,-1 0 31,1-18-32,0 18 1,17-52-1,0 52 1,-35-36 0,18 36-16,0-17 15,-1 17 1,-17-18 93,18 0-93,0 18-16,-18-17 16,17-1-1,1 0 1,-1 18-1,-17-35 1,0 0 0,0 0-16,0-36 15,0 36-15,0 17 16,0-35 0,0 36-1,0-1 1,0 0-1,0 54 64,18-1-64,17 35-15,1 19 16,34 87-1,-52-105 1,-1-36-16,1 0 16,0 0-1,-18-17-15,17 17 16,19 36 0,-19-36-16,1 0 15,-18-17 1,18 0-16,-1 17 15,1-17 17,-18 17-17,0-17 1</inkml:trace>
  <inkml:trace contextRef="#ctx0" brushRef="#br0" timeOffset="9539.84">21661 11060 0,'0'35'15,"0"-18"1,0 125 0,88 457 15,-35-299-16,-18-194-15,0 106 16,-17-54-16,-1-16 16,89 246-1,-35 17 1,17-70 0,-53-211-16,-17 88 15,0-107 1,-18-16-16,0 140 15,17 18 17,19-88-32,-19 17 15,1-123-15,-18 0 16,0-18 0,0 0-1,0 1 1,0-19-1</inkml:trace>
  <inkml:trace contextRef="#ctx0" brushRef="#br0" timeOffset="10603.13">28787 10989 0,'0'35'47,"17"36"-47,1 52 16,70 160-1,-70-160-15,52 106 16,-70-158-16,18-1 15,0 89 1,17 18 0,-35 175-1,0-228-15,0 123 16,0-177 0,0 19-16,0 105 15,0 0 1,0-53-1,0 194 1,0-229-16,0-1 16,0 90-1,0-72-15,0 0 16,0-34-16,18 16 0,-1-52 16,-17 71-16,18-54 15,-1 124 1,19-70-1,-36-54-15,0-17 16,0-17-16,0-19 16,0 1-1,0 0 1</inkml:trace>
  <inkml:trace contextRef="#ctx0" brushRef="#br0" timeOffset="11903.31">21325 13670 0,'-17'0'16,"-1"0"46,0 0-62,1 0 16,-1 18-16,-70 70 15,-18 18 1,0-18 0,36-53-16,-71 18 15,70-18 1,1-17-16,-54 0 15,18 17 17,71-35-32,-18 0 15,35 0-15,1 0 16,-1 0 0,1 0-1,-1 0 1,0 0-1,1 0 1,-1 0 15,18 18-15,-35-1 0,17-17-1,0 18 1,1-18-1,-1 18 1,0-18 0,1 0-1,-36 17 1,35 18-16,-105 36 16,70-36-16,-18 1 15,-34 34 1,-1-17-1,53-53-15,0 35 16,35-17-16,1 0 16,-1-18-1,-17 0 1,17 0 15</inkml:trace>
  <inkml:trace contextRef="#ctx0" brushRef="#br0" timeOffset="13162.15">21414 13970 0,'53'-35'0,"-1"-1"16,1 19-16,-35-1 0,0 18 15,17-17-15,-17-1 16,-1 0 15,1 18-15,-36 18 234,-17 17-250,0-17 0,-18-1 16,17 1-1,1 0-15,-71 35 16,89-36-16,-36 19 15,0-19 1,0-17 0,53 18-16,-18-18 15,18 17 1,-17-17-16,-1 0 16,-88 53 15,71-35-16,-18-18 17,0 35-17,35-35-15,-52 36 16,52-36-16,1 0 16,-19 52-1,-17-34 1,18 0-1,17-1 1,1-17 0,-1 0-1,1 0 17,-1 18-17,0 17 1,1-35-1,-1 0 17,0 18-17,18 0 1</inkml:trace>
  <inkml:trace contextRef="#ctx0" brushRef="#br0" timeOffset="14010.9">29616 12841 0,'0'18'16</inkml:trace>
  <inkml:trace contextRef="#ctx0" brushRef="#br0" timeOffset="14328.27">29616 12859 0,'-71'158'16,"36"-105"-16,17-17 16,1-1-16,-54 88 0,-35 36 31,106-106-16,-17-53 1,-1 35 15,18-17-15,0 0 46</inkml:trace>
  <inkml:trace contextRef="#ctx0" brushRef="#br0" timeOffset="15171.33">30304 13317 0,'-18'0'94,"0"0"-94,1 18 15,-1 0 1,-105 70-16,70-71 15,-71 72 1,-52 34 47,123-88-17,35-35 1</inkml:trace>
  <inkml:trace contextRef="#ctx0" brushRef="#br0" timeOffset="16104.25">31256 13406 0,'-18'0'16,"1"0"-1,-18 35-15,-89 35 32,54-17-1,-19 0-15,72-18-16,-107 36 15,71-53-15,0 17 16,-35 18-1,0 0 1,53-53-16,17 17 16,0-17-16,18 18 15,-17 0 1,-1-18 0,1 0-16,-1 0 125,0 0-79,18 17-30,-17-17-16,17 18 16,-36-18-1,19 18 1</inkml:trace>
  <inkml:trace contextRef="#ctx0" brushRef="#br0" timeOffset="24997.39">13441 10619 0,'17'0'78,"107"17"-78,52-17 0,1 0 16,34 36-16,19-36 15,175 0 1,-228 0-16,-18 0 15,140-36 1,-158 36-16,547 18 47,-670-18-31,0 0-16,17 0 15,-17 0 1,246 0 46,-211 0-62,212-18 47,-248 18-47,36 0 16,0 0-16,-35 0 15,35 0-15,-18 0 16,-17 0-16,17 0 16,18 0 15,-18 0 16,-17 0 15,-1 0-15,142-35 0,-106 35 0</inkml:trace>
  <inkml:trace contextRef="#ctx0" brushRef="#br0" timeOffset="29520.15">19667 13123 0,'0'36'62,"18"17"-62,17-1 16,-17 1 0,17 106-1,0-124 1,-17 1-1,35 17 1,35 35 0,-35-53-16,71 106 15,-71-70-15,17 35 16,18 35 0,-17-18-1,-36-52-15,36 35 16,-71-71-1,17-18-15,1 36 16,17-35 0,-35 0 15,-17-18 313</inkml:trace>
  <inkml:trace contextRef="#ctx0" brushRef="#br0" timeOffset="30265.22">20002 14235 0,'18'0'47,"0"0"-31,17 17-16,0 1 16,36 35-1,17-18 1,0 18-1,-52-35-15,34 35 16,-52-53-16,17 35 16,36 0-1,-19 0 1,-34-35-16,0 18 16,-1 0-1,-17-1-15,18-17 16,0 0-1</inkml:trace>
  <inkml:trace contextRef="#ctx0" brushRef="#br0" timeOffset="30933.01">20973 14146 0,'-18'0'78,"-17"71"-78,-1-18 16,19 0-16,-1 0 15,-52 17 1,17-17-1,53-35-15,-18-18 16,0 17-16,1 19 16,-1-36-1,-17 53 1,-36-18 0,71-17-16,-17 17 15,-1-35 1,0 17-16,18 1 15,-17-18 1</inkml:trace>
  <inkml:trace contextRef="#ctx0" brushRef="#br0" timeOffset="31832.2">31097 12171 0</inkml:trace>
  <inkml:trace contextRef="#ctx0" brushRef="#br0" timeOffset="32434.56">31097 12171 0,'-35'0'31,"0"17"-15,-177 142-1,36 18 17,105-142-17,36 18 1,-53 0-1,52-18-15,-52 71 16,35-71-16,18 0 16,17 1-1,-17-19 1,35 1 0,-18 0-16,-17 17 15,18 0 1,-1-17-16,0-18 15,18 35 1,-17-35-16,-1 0 31,0 18-15,1 17-16,-1-17 31,-17-1-15,17-17-1,1 36 1,-19-1 0,1-18-16,-36 36 15,71-35-15,-17 0 16,-1-1 0,18 1-1,-17-18-15</inkml:trace>
  <inkml:trace contextRef="#ctx0" brushRef="#br0" timeOffset="33483.57">29757 13035 0,'17'18'110,"1"-1"-95,0 36-15,-1 0 16,-17 18-16,18-36 16,-18 71-16,0-88 15,0-1-15,0 1 32,0-1-17,0 19 1,18-36 203,17 0-219,-17 0 0,17 0 15,-18 0 1,19 0-16,-1 0 15,-17 0-15,17 0 0,-17 0 16,17 0 0,-18 0-1,1 0 1,0 0 0</inkml:trace>
  <inkml:trace contextRef="#ctx0" brushRef="#br0" timeOffset="54559.71">17868 9684 0,'0'-18'110,"18"18"-95,17 0 1,-17 0-16,17 0 15,-17 0 1,-1 0 0,1 0-1,0 0 1,-18 18 15,0 35-15,-36 17-1,-70 71 17,71-123-17,18 0 1,-1-1 15,0 19-15,18-19 93,0 1-78,18-18-31,17 17 16,0 1-16,1-18 16,17 18-16,0-1 15,-18 1 1,0-18-16,-17 0 16,-1 0 15,1 0-31,0 0 15,-18 18 1,17-1 0,1 1-1,0 17 1,-18 0 0,0-17-1,0 17 1,-18 1-1,18-19-15,-18 19 16,1-19 0,-1-17-16,-17 35 15,-1-17 1,1 0 0,18-18 15,-1 0-16,0 0 1,1 0 0,-1 0-1,0 0 1,1 0 15</inkml:trace>
  <inkml:trace contextRef="#ctx0" brushRef="#br0" timeOffset="59362.65">12894 10707 0,'-18'0'141,"1"0"-126,17 17-15,-18 19 16,18-19 0,0 19-16,0-19 15,0 1 1,-18 0-16,1 70 16,-1-71-16,1 19 15,17 34 1,0-17-1,0-18 1,0-17 0,-18 70-1,18 53 1,-18-88 0,18 18-1,0-54-15,0 19 16,0-19-1,0 1 1,0 0 0,0-1 15,0 1-15,0 17-1,0 0 1,18 18-1,0 18 17,-18-36-17,17-17 1,1-18 0,-1 18-1,19-1 1,-1 1-16,0-18 15,18 0-15,18 0 16,193 0 15,-211-18-31,53 18 16,-53 0-16,0 0 16,141 0-1,-53 0 1,-88 0-16,70 0 15,-105 0 1,53 0-16,17 0 16,71 0-1,-71 0-15,106-35 16,-106 17 0,0 1-16,53-1 15,18-17 16,-53 17-31,141-70 16,-88 53-16,-1-18 16,107 17-1,-89 1 1,-140 17-16,17 1 16,52-1-16,-87 18 15,105 0 1,1 0-1,-54 0-15,1 0 16,-18 0 0,-35 0-16,35 0 15,-36 0 17,1 0-17,-1 0 1,1 0-1,0 0 48,-1 0-47,19 18-1,-19-1-15,71 1 16,-35 0-1,-17-1 1,17 1 0,-36-18 15,-17-18 188,-17 1-219,17-1 0,0 0 15,-36-17 1,19 0 0,-1-18-16,-17 18 15,35-1-15,-18 19 31,0-18-15,1 35-16,17-18 16,-18 0-1,18 1 17,-17-19-17,-19 1 1,1 0-1,-18-36 1,35 36-16,-34 0 16,16 17-1,-17-17-15,-141-36 16,-70-17 0,140 70-1,-176-17 1,177 0-16,-1 35 15,-123 17 1,71 1 0,-18 17-1,106-35-15,-71 36 16,89-36-16,-1 17 16,-88-17-1,-35 18 1,71-18-1,17 0 1,-123 0 15,193 0-15,-105 0-16,88 0 16,18 0-16,-53 0 15,35 0 16,18 0-15,17 0 0,0 0-1,1 0 1,-1 0 0</inkml:trace>
  <inkml:trace contextRef="#ctx0" brushRef="#br0" timeOffset="60037.38">25030 12259 0</inkml:trace>
  <inkml:trace contextRef="#ctx0" brushRef="#br0" timeOffset="60453.89">26723 12047 0</inkml:trace>
  <inkml:trace contextRef="#ctx0" brushRef="#br0" timeOffset="61243.1">24359 9737 0,'36'17'31,"34"19"-15,18 16-16,-35 1 0,71 71 31,-36-1-15,-35 18-1,-18-52-15,0 69 16,1-52-16,-19-53 16,19 53-1,-19-71 1,-17-17-16,0 0 15,0-1 1,0 1-16</inkml:trace>
  <inkml:trace contextRef="#ctx0" brushRef="#br0" timeOffset="62031.78">24694 10795 0,'18'0'31,"17"0"-15,36 35 0,52 36 46,-70-54-15,-35 1 15,17 0-30,-17-18-17,-1 0 17</inkml:trace>
  <inkml:trace contextRef="#ctx0" brushRef="#br0" timeOffset="63040.13">25329 10601 0,'-17'0'94,"-1"35"-78,-17 1-1,0-19-15,17 1 0,0-1 16,-17 1 0,35 0-16,-18-1 15,1 1 1,-1-18-1,18 18 1,-18 17 0,1-17-16,-1 17 15,18-18 1,-17 1-16,-1-18 16,18 18-1,-18-1-15,-17 36 16,17-35-16,1 17 15,-19 18 1,19-35 0,17-1-16,-18-17 15,18 18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4:36.3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F8B95B7-AE9D-4A63-9836-AB8CE775B6E8}" emma:medium="tactile" emma:mode="ink">
          <msink:context xmlns:msink="http://schemas.microsoft.com/ink/2010/main" type="inkDrawing"/>
        </emma:interpretation>
      </emma:emma>
    </inkml:annotationXML>
    <inkml:trace contextRef="#ctx0" brushRef="#br0">18468 11695 0</inkml:trace>
  </inkml:traceGroup>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3.57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6C0F7C6-E07C-4B8A-AD47-2BBF5371D98B}" emma:medium="tactile" emma:mode="ink">
          <msink:context xmlns:msink="http://schemas.microsoft.com/ink/2010/main" type="inkDrawing" rotatedBoundingBox="1925,13736 1986,10629 3264,10654 3203,13761" rotationAngle="485798244" semanticType="callout">
            <msink:sourceLink direction="to" ref="{D1A0AE8A-7BDC-4F0E-BC97-CBFBB00922BB}"/>
            <msink:sourceLink direction="to" ref="{A63036EA-A2AC-4CE8-AF73-F7D15C9C0DEC}"/>
          </msink:context>
        </emma:interpretation>
      </emma:emma>
    </inkml:annotationXML>
    <inkml:trace contextRef="#ctx0" brushRef="#br0">3263 10707 0,'0'-18'31,"0"1"0,0-1-15,-35 18 46,17 0-46,-35 0-16,-17 0 15,-142 35 1,36-35 0,35 0-1,35 0 1,53 0-16,-18 0 16,36 0-16,17 0 15,-35 0 1,18 0-1,18 0-15,-1 0 32,0 0-17,1 0 1,-1 0-16,0 0 47,18 18-32,-17-18 1,-1 70 0,-17 36-1,17 35 1,1-17 0,17 87-1,0-69 1,17-1-1,-17-18 1,18 18 0,-1-88-16,-17 53 15,0-35 1,0-1-16,0 54 16,0-1-1,0-88 1,-17 89-1,17-107-15,0 36 16,0 36 0,-18-1-1,18-71-15,-17 54 16,17-53 0,0-1-16,0 1 15,0-1 1,0 1 31,0 17-32,0-17 1,0 35 0,0 0-1,0-35 16,0-1-15,0 1 0,0-1-1,17 72 1,1-54-16,35 71 16,-36-53-16,1-36 15,0 19 1,-18-19-1,0 18 1,17-35 109,1 0-125,0 0 16,17 0-16,18 0 15,35 0 1,35 0 15,-70 0-15,18 0-1,-18 0 1,0 18-16,17 0 16,-17-1-16,-35-17 15,35 0 1,-36 0 0,1 0-16,0 0 15,-1 18 1,1-18-1,35 35 1,-35-35 0,-1 0-1,1 0 1</inkml:trace>
  </inkml:traceGroup>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6.41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A5DB651-343F-4FC4-94B4-5B8A6CA22258}" emma:medium="tactile" emma:mode="ink">
          <msink:context xmlns:msink="http://schemas.microsoft.com/ink/2010/main" type="writingRegion" rotatedBoundingBox="4477,9737 5931,10284 5581,11213 4127,10665"/>
        </emma:interpretation>
      </emma:emma>
    </inkml:annotationXML>
    <inkml:traceGroup>
      <inkml:annotationXML>
        <emma:emma xmlns:emma="http://www.w3.org/2003/04/emma" version="1.0">
          <emma:interpretation id="{BA7E66FD-DC83-4D68-91E6-5024C276C0D9}" emma:medium="tactile" emma:mode="ink">
            <msink:context xmlns:msink="http://schemas.microsoft.com/ink/2010/main" type="paragraph" rotatedBoundingBox="4477,9737 5931,10284 5581,11213 4127,10665" alignmentLevel="1"/>
          </emma:interpretation>
        </emma:emma>
      </inkml:annotationXML>
      <inkml:traceGroup>
        <inkml:annotationXML>
          <emma:emma xmlns:emma="http://www.w3.org/2003/04/emma" version="1.0">
            <emma:interpretation id="{AC2D7E26-6A89-4900-B1BD-6883347C1F54}" emma:medium="tactile" emma:mode="ink">
              <msink:context xmlns:msink="http://schemas.microsoft.com/ink/2010/main" type="line" rotatedBoundingBox="4477,9737 5931,10284 5581,11213 4127,10665"/>
            </emma:interpretation>
          </emma:emma>
        </inkml:annotationXML>
        <inkml:traceGroup>
          <inkml:annotationXML>
            <emma:emma xmlns:emma="http://www.w3.org/2003/04/emma" version="1.0">
              <emma:interpretation id="{D1A0AE8A-7BDC-4F0E-BC97-CBFBB00922BB}" emma:medium="tactile" emma:mode="ink">
                <msink:context xmlns:msink="http://schemas.microsoft.com/ink/2010/main" type="inkWord" rotatedBoundingBox="4477,9737 5931,10284 5581,11213 4127,10665">
                  <msink:destinationLink direction="to" ref="{96C0F7C6-E07C-4B8A-AD47-2BBF5371D98B}"/>
                </msink:context>
              </emma:interpretation>
              <emma:one-of disjunction-type="recognition" id="oneOf0">
                <emma:interpretation id="interp0" emma:lang="" emma:confidence="0">
                  <emma:literal>u.</emma:literal>
                </emma:interpretation>
                <emma:interpretation id="interp1" emma:lang="" emma:confidence="0">
                  <emma:literal>u</emma:literal>
                </emma:interpretation>
                <emma:interpretation id="interp2" emma:lang="" emma:confidence="0">
                  <emma:literal>re.</emma:literal>
                </emma:interpretation>
                <emma:interpretation id="interp3" emma:lang="" emma:confidence="0">
                  <emma:literal>he.</emma:literal>
                </emma:interpretation>
                <emma:interpretation id="interp4" emma:lang="" emma:confidence="0">
                  <emma:literal>M.</emma:literal>
                </emma:interpretation>
              </emma:one-of>
            </emma:emma>
          </inkml:annotationXML>
          <inkml:trace contextRef="#ctx0" brushRef="#br0">4145 10672 0,'0'-18'78,"0"0"-16,0 1-46,18 17-16,-1-18 16,1-17-16,17 17 15,1 18 1,-36-35 15,17 35-31,1-18 16,0 18-16,-18-18 15,35 1 1,0-36 0,-17 18-16,-1 35 15,-17-18-15,18 0 0,0 1 16,-1-1-1,-17 0 1,0-17 0,18 18-1,17-36 1,-35 17 0,0 19-1,0-19 1,0-16-1,0 16-15,0 19 16,0-36 0,-17-18-1,-1 71-15,18-35 16,0 17-16,0 1 31,0-1-15,-18 53 78,1 36-79,17-36-15,-18 89 31,0-89-31,18 0 16,0 0-16,0-17 16,0 0-1,0 35 1,18-1 0,-18-16-16,18-19 15,-18 1-15,0 0 16,0-1-1,17-17 1,-17 18-16,18 0 16,0-18-1,-18 17-15,17 1 16,18-18 0,-17 17-1,17 1 1,-17-18-16,0 0 15,-1 0 1,19 0 0,16 0-16,37-18 15,-36 18-15,-18-17 16,18-1 0,-36 1-1,19 17-15,-19-18 31,1 18-31,0-18 16,-18-17 0,17 17-16,1-17 15,-18 17 1,0 1-16,0-18 16,0-1-1,0 19 1,0-1-1,0 0-15,0 1 16,0-1 0,0 0-1,0 1 17,-18 17 30,1 0 47,-1 0-93,18-18 0,-18 1-1,-17-1 1,35 0 0,-18 1-16,1 17 15,17-18-15,0 0 16,0 1-1,0 34 64,0 1-64,0 17-15,0 1 16,0 16-1,0 1 1,17 36 0,1-54-1,-18-18-15,18 19 16,-1-1-16,-17-17 16,0 17-16,0 0 0,18 18 31,35 88 16,-53-123-47,53 52 47,-36-34-32,1-36-15,0 35 16,17 18-1,-17-35 32,17-1-47,88 18 47,-70-35-31,-35 0-16,17 0 0,36-17 31,-18-18 16,-36 35-47</inkml:trace>
          <inkml:trace contextRef="#ctx0" brushRef="#br0" timeOffset="13.88">5697 10866 0</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8.54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382D463-4C1D-4180-992D-FAD9E9C42039}" emma:medium="tactile" emma:mode="ink">
          <msink:context xmlns:msink="http://schemas.microsoft.com/ink/2010/main" type="writingRegion" rotatedBoundingBox="2258,13688 6103,13688 6103,15099 2258,15099">
            <msink:destinationLink direction="with" ref="{07E60F60-720F-43F2-8D77-73BAD0B93554}"/>
          </msink:context>
        </emma:interpretation>
      </emma:emma>
    </inkml:annotationXML>
    <inkml:traceGroup>
      <inkml:annotationXML>
        <emma:emma xmlns:emma="http://www.w3.org/2003/04/emma" version="1.0">
          <emma:interpretation id="{82C1DFA6-6134-419B-A4D7-6C825AA486AB}" emma:medium="tactile" emma:mode="ink">
            <msink:context xmlns:msink="http://schemas.microsoft.com/ink/2010/main" type="paragraph" rotatedBoundingBox="2258,13688 6103,13688 6103,15099 2258,15099" alignmentLevel="1"/>
          </emma:interpretation>
        </emma:emma>
      </inkml:annotationXML>
      <inkml:traceGroup>
        <inkml:annotationXML>
          <emma:emma xmlns:emma="http://www.w3.org/2003/04/emma" version="1.0">
            <emma:interpretation id="{50E50958-CDD4-4F85-A824-77C24B019F4B}" emma:medium="tactile" emma:mode="ink">
              <msink:context xmlns:msink="http://schemas.microsoft.com/ink/2010/main" type="line" rotatedBoundingBox="2258,13688 6103,13688 6103,15099 2258,15099"/>
            </emma:interpretation>
          </emma:emma>
        </inkml:annotationXML>
        <inkml:traceGroup>
          <inkml:annotationXML>
            <emma:emma xmlns:emma="http://www.w3.org/2003/04/emma" version="1.0">
              <emma:interpretation id="{A63036EA-A2AC-4CE8-AF73-F7D15C9C0DEC}" emma:medium="tactile" emma:mode="ink">
                <msink:context xmlns:msink="http://schemas.microsoft.com/ink/2010/main" type="inkWord" rotatedBoundingBox="2258,14552 3193,14552 3193,14728 2258,14728">
                  <msink:destinationLink direction="to" ref="{96C0F7C6-E07C-4B8A-AD47-2BBF5371D98B}"/>
                </msink:context>
              </emma:interpretation>
              <emma:one-of disjunction-type="recognition" id="oneOf0">
                <emma:interpretation id="interp0" emma:lang="" emma:confidence="0">
                  <emma:literal>&gt;</emma:literal>
                </emma:interpretation>
                <emma:interpretation id="interp1" emma:lang="" emma:confidence="0">
                  <emma:literal>i</emma:literal>
                </emma:interpretation>
                <emma:interpretation id="interp2" emma:lang="" emma:confidence="0">
                  <emma:literal>t</emma:literal>
                </emma:interpretation>
                <emma:interpretation id="interp3" emma:lang="" emma:confidence="0">
                  <emma:literal>1</emma:literal>
                </emma:interpretation>
                <emma:interpretation id="interp4" emma:lang="" emma:confidence="0">
                  <emma:literal>-</emma:literal>
                </emma:interpretation>
              </emma:one-of>
            </emma:emma>
          </inkml:annotationXML>
          <inkml:trace contextRef="#ctx0" brushRef="#br0">2258 14728 0,'17'0'47,"19"-17"-31,-1-1-16,71 18 15,-18 0 1,71-17 0,17 17-1,-70 0 1,-18 0 0,-53 0-16,-17 0 0,17 0 31,-17 0-16,0 0 1,-18-18 62,-18 18-78,-17 0 16,-1-18-16,-34 1 31,-36-19-15,35 19-1,19 17 1,-19 0 0,0-18-1,19 18-15,-1 0 16,17 0-1</inkml:trace>
          <inkml:trace contextRef="#ctx0" brushRef="#br0" timeOffset="26.8">2505 14552 0</inkml:trace>
        </inkml:traceGroup>
        <inkml:traceGroup>
          <inkml:annotationXML>
            <emma:emma xmlns:emma="http://www.w3.org/2003/04/emma" version="1.0">
              <emma:interpretation id="{CBC7EBAE-842F-46CB-83A5-5669103B4471}" emma:medium="tactile" emma:mode="ink">
                <msink:context xmlns:msink="http://schemas.microsoft.com/ink/2010/main" type="inkWord" rotatedBoundingBox="4974,13688 6103,13688 6103,15099 4974,15099"/>
              </emma:interpretation>
              <emma:one-of disjunction-type="recognition" id="oneOf1">
                <emma:interpretation id="interp5" emma:lang="" emma:confidence="0">
                  <emma:literal>z</emma:literal>
                </emma:interpretation>
                <emma:interpretation id="interp6" emma:lang="" emma:confidence="0">
                  <emma:literal>I</emma:literal>
                </emma:interpretation>
                <emma:interpretation id="interp7" emma:lang="" emma:confidence="0">
                  <emma:literal>F</emma:literal>
                </emma:interpretation>
                <emma:interpretation id="interp8" emma:lang="" emma:confidence="0">
                  <emma:literal>a</emma:literal>
                </emma:interpretation>
                <emma:interpretation id="interp9" emma:lang="" emma:confidence="0">
                  <emma:literal>7</emma:literal>
                </emma:interpretation>
              </emma:one-of>
            </emma:emma>
          </inkml:annotationXML>
          <inkml:trace contextRef="#ctx0" brushRef="#br0" timeOffset="2377.75">5133 13935 0,'0'17'141,"18"-17"-141,-1 18 16,1 0-16,52 35 15,19-18 1,-54 0-1,71-17 1,-71 17-16,18 0 16,70 36-1,1-1 1,-71-34-16,17 17 16,-34-36-16,-1 1 15,-18 0 1,1-1-1,17-17 1,-17 0 0</inkml:trace>
          <inkml:trace contextRef="#ctx0" brushRef="#br0" timeOffset="3041.17">5838 14041 0,'-17'0'47,"-18"0"-32,-1 35-15,-105 141 16,-18 71 0,-17-35-1,123-106-15,-70 17 16,105-88 0,0-17-16,-17 35 15,17-35 16,1-1-15,-1 1 0</inkml:trace>
          <inkml:trace contextRef="#ctx0" brushRef="#br0" timeOffset="3890.2">5151 13794 0,'17'0'94,"54"-18"-94,-1 18 15,18-18-15,89 1 16,-54-19 0,-52 36-1,-53-17-15,17 17 16,-18 0-16,19 0 16,-19 0-1,1 0 1,0 0-1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9.89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7E60F60-720F-43F2-8D77-73BAD0B93554}" emma:medium="tactile" emma:mode="ink">
          <msink:context xmlns:msink="http://schemas.microsoft.com/ink/2010/main" type="inkDrawing" rotatedBoundingBox="2377,14770 2910,17586 2309,17699 1777,14884" semanticType="verticalRange" shapeName="Other">
            <msink:sourceLink direction="with" ref="{8382D463-4C1D-4180-992D-FAD9E9C42039}"/>
          </msink:context>
        </emma:interpretation>
      </emma:emma>
    </inkml:annotationXML>
    <inkml:trace contextRef="#ctx0" brushRef="#br0">2134 14817 0,'0'70'16,"0"1"-16,0-36 0,0 141 31,18 54 0,-18-124-15,18-54-16,-18 54 16,0-35-16,0-18 15,0 88 1,0-18 0,0-34-16,0 69 15,0-105-15,0-35 16,0 35-1,0-36 1,0 1-16,0 0 16,0-1-1,0 19 1,0-19-16,0 19 16,0 16-1,0 1 1,0-17-16,0-19 15,0 1 1,0 0 0,0-1-1,0 18 17,17 36-17,1-18-15,-1 0 16,-17 17-16,18 19 15,0 16-15,-1 1 16,-17-53 0,0 0-1,0-35 1,0-1 0,36 1 234,17 0-250,0-18 15,-18 17-15,53 1 16,-35-18-1,0 0 1,35 0 0,-53 0-16,18 0 15,-18 0 1,-17 0-16,0 0 16,-1 0-1</inkml:trace>
  </inkml:traceGroup>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9.91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3978790-E751-4CE9-A741-2D7BEA6B3CFE}" emma:medium="tactile" emma:mode="ink">
          <msink:context xmlns:msink="http://schemas.microsoft.com/ink/2010/main" type="inkDrawing" rotatedBoundingBox="2910,17586 2925,17586 2925,17601 2910,17601" shapeName="Other"/>
        </emma:interpretation>
      </emma:emma>
    </inkml:annotationXML>
    <inkml:trace contextRef="#ctx0" brushRef="#br0">2910 17586 0</inkml:trace>
  </inkml:traceGroup>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46.73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40DFF56-3F8E-4195-A07F-551AAFDE6319}" emma:medium="tactile" emma:mode="ink">
          <msink:context xmlns:msink="http://schemas.microsoft.com/ink/2010/main" type="writingRegion" rotatedBoundingBox="31921,15795 31750,12122 33088,12059 33259,15733"/>
        </emma:interpretation>
      </emma:emma>
    </inkml:annotationXML>
    <inkml:traceGroup>
      <inkml:annotationXML>
        <emma:emma xmlns:emma="http://www.w3.org/2003/04/emma" version="1.0">
          <emma:interpretation id="{A2996CED-0C66-483C-B67D-AFA4EE1FDF77}" emma:medium="tactile" emma:mode="ink">
            <msink:context xmlns:msink="http://schemas.microsoft.com/ink/2010/main" type="paragraph" rotatedBoundingBox="31921,15795 31750,12122 33088,12059 33259,15733" alignmentLevel="1"/>
          </emma:interpretation>
        </emma:emma>
      </inkml:annotationXML>
      <inkml:traceGroup>
        <inkml:annotationXML>
          <emma:emma xmlns:emma="http://www.w3.org/2003/04/emma" version="1.0">
            <emma:interpretation id="{A2AC1004-91C8-4D34-ADED-0722DD2BA436}" emma:medium="tactile" emma:mode="ink">
              <msink:context xmlns:msink="http://schemas.microsoft.com/ink/2010/main" type="line" rotatedBoundingBox="31921,15795 31750,12122 33088,12059 33259,15733"/>
            </emma:interpretation>
          </emma:emma>
        </inkml:annotationXML>
        <inkml:traceGroup>
          <inkml:annotationXML>
            <emma:emma xmlns:emma="http://www.w3.org/2003/04/emma" version="1.0">
              <emma:interpretation id="{7C9C7109-6FBF-4E1B-B9BF-19D6C7F4F39D}" emma:medium="tactile" emma:mode="ink">
                <msink:context xmlns:msink="http://schemas.microsoft.com/ink/2010/main" type="inkWord" rotatedBoundingBox="31921,15795 31881,14938 33219,14875 33259,15733"/>
              </emma:interpretation>
              <emma:one-of disjunction-type="recognition" id="oneOf0">
                <emma:interpretation id="interp0" emma:lang="" emma:confidence="0">
                  <emma:literal>f</emma:literal>
                </emma:interpretation>
                <emma:interpretation id="interp1" emma:lang="" emma:confidence="0">
                  <emma:literal>Y</emma:literal>
                </emma:interpretation>
                <emma:interpretation id="interp2" emma:lang="" emma:confidence="0">
                  <emma:literal>A</emma:literal>
                </emma:interpretation>
                <emma:interpretation id="interp3" emma:lang="" emma:confidence="0">
                  <emma:literal>7</emma:literal>
                </emma:interpretation>
                <emma:interpretation id="interp4" emma:lang="" emma:confidence="0">
                  <emma:literal>•</emma:literal>
                </emma:interpretation>
              </emma:one-of>
            </emma:emma>
          </inkml:annotationXML>
          <inkml:trace contextRef="#ctx0" brushRef="#br0">33232 15469 0</inkml:trace>
          <inkml:trace contextRef="#ctx0" brushRef="#br0" timeOffset="579.41">33232 15469 0,'0'-17'16,"-18"17"-16,0 0 31,1 0-31,-1 0 31,0-18-15,1 0-1,-1 18 1,-52 0-16,-89 0 16,71 0-16,-36 0 15,1 0 1,35 0-1,52 0-15,19 0 16,-19 0-16,19 0 16,-1 0 15,0 0-31,1 0 47,-1 0-16,1 0-31,-1 0 31,0 0-15,1 0 0,-1 0-1,0 0 1,1 0-1,-1 0 1</inkml:trace>
          <inkml:trace contextRef="#ctx0" brushRef="#br0" timeOffset="1723.73">32226 14922 0,'-17'18'172,"-19"17"-157,36-17-15,-17 17 16,-19 36-16,19-18 16,-19 17-1,19-52-15,17 17 16,-18-35 0,1 18-1,17 17-15,-18-17 16,18-1-16,-18 19 15,1-1 1,-1-17 0,0 17-1,1-17 1,17-1 0,53 1 187,-36-1-188,54 1-15,-36-18 16,36 35 0,-18 1-1,-36-36 1,1 0-1,0 17-15,17 1 16,-18 0-16,1-18 16,17 17-1,1 1 1,-19 0-16,1-18 16,0 0-1,-1 17 1,1-17-1</inkml:trace>
        </inkml:traceGroup>
        <inkml:traceGroup>
          <inkml:annotationXML>
            <emma:emma xmlns:emma="http://www.w3.org/2003/04/emma" version="1.0">
              <emma:interpretation id="{184F03D3-3AD4-482B-A778-B6CBB0EACEE8}" emma:medium="tactile" emma:mode="ink">
                <msink:context xmlns:msink="http://schemas.microsoft.com/ink/2010/main" type="inkWord" rotatedBoundingBox="31926,12770 31895,12115 32897,12068 32928,12724"/>
              </emma:interpretation>
              <emma:one-of disjunction-type="recognition" id="oneOf1">
                <emma:interpretation id="interp5" emma:lang="" emma:confidence="0">
                  <emma:literal>f</emma:literal>
                </emma:interpretation>
                <emma:interpretation id="interp6" emma:lang="" emma:confidence="0">
                  <emma:literal>7</emma:literal>
                </emma:interpretation>
                <emma:interpretation id="interp7" emma:lang="" emma:confidence="0">
                  <emma:literal>?</emma:literal>
                </emma:interpretation>
                <emma:interpretation id="interp8" emma:lang="" emma:confidence="0">
                  <emma:literal>A</emma:literal>
                </emma:interpretation>
                <emma:interpretation id="interp9" emma:lang="" emma:confidence="0">
                  <emma:literal>T</emma:literal>
                </emma:interpretation>
              </emma:one-of>
            </emma:emma>
          </inkml:annotationXML>
          <inkml:trace contextRef="#ctx0" brushRef="#br0" timeOffset="-14549.25">32914 12418 0,'-17'0'31,"-1"0"-15,-17 0-1,17 0 1,-35 0-1,0 0 1,0 0 0,18 0-1,17 0 1,1 0 0,-19 0-1,1 0 1,17 0-16,-17 0 15,18 0 1,-1 0 0,0 0-1,1 0-15,-1 0 16,-17 0 0,17 0-16,-17 0 15,17 0 16,1 0-31,-1 0 16,0 0 0,1 0-1,-1 0 79,0 0-94,1 0 16,-1 0 15,0 0-31,1 0 16,-1 0-1,0 0 16</inkml:trace>
          <inkml:trace contextRef="#ctx0" brushRef="#br0" timeOffset="-13324.52">32262 12100 0,'-36'0'62,"1"36"-62,17-1 16,-17-18 0,35 1-16,-18 0 15,-17-18-15,35 17 0,-18-17 16,18 18-1,-35 0 1,18-18 0,-1 0-1,18 17 1,-35 1 0,17-18-1,0 18 1,1-18-1,17 17 64,0 1-48,0-1-16,0 1 1,17 35 0,1-35-1,17-1 1,-35 19 0,18-19-1,17-17 1,18 36 15,18-19-15,-36 18-1,0 1 1,-17-36-16,0 17 16,-1-17 15,1 0-31,-1 18 15,-17 0 1,36-18 0,-36 17-1,17-17 1</inkml:trace>
          <inkml:trace contextRef="#ctx0" brushRef="#br0" timeOffset="-13300.71">32367 12735 0</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0:03.03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9CECE65-A073-464F-B57E-D650C386F77D}" emma:medium="tactile" emma:mode="ink">
          <msink:context xmlns:msink="http://schemas.microsoft.com/ink/2010/main" type="writingRegion" rotatedBoundingBox="7444,8749 23281,8749 23281,14461 7444,14461"/>
        </emma:interpretation>
      </emma:emma>
    </inkml:annotationXML>
    <inkml:traceGroup>
      <inkml:annotationXML>
        <emma:emma xmlns:emma="http://www.w3.org/2003/04/emma" version="1.0">
          <emma:interpretation id="{80153034-1A54-470E-AB34-FC0F7DEF27C2}" emma:medium="tactile" emma:mode="ink">
            <msink:context xmlns:msink="http://schemas.microsoft.com/ink/2010/main" type="paragraph" rotatedBoundingBox="7444,8749 23281,8749 23281,14461 7444,14461" alignmentLevel="1"/>
          </emma:interpretation>
        </emma:emma>
      </inkml:annotationXML>
      <inkml:traceGroup>
        <inkml:annotationXML>
          <emma:emma xmlns:emma="http://www.w3.org/2003/04/emma" version="1.0">
            <emma:interpretation id="{5416A734-5A87-4AB7-B0B1-0D347856088D}" emma:medium="tactile" emma:mode="ink">
              <msink:context xmlns:msink="http://schemas.microsoft.com/ink/2010/main" type="line" rotatedBoundingBox="7444,8749 23281,8749 23281,14461 7444,14461"/>
            </emma:interpretation>
          </emma:emma>
        </inkml:annotationXML>
        <inkml:traceGroup>
          <inkml:annotationXML>
            <emma:emma xmlns:emma="http://www.w3.org/2003/04/emma" version="1.0">
              <emma:interpretation id="{ECB53863-2A51-4FD1-B6F2-3CA298690DBB}" emma:medium="tactile" emma:mode="ink">
                <msink:context xmlns:msink="http://schemas.microsoft.com/ink/2010/main" type="inkWord" rotatedBoundingBox="23266,8749 23281,8749 23281,8764 23266,8764"/>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l</emma:literal>
                </emma:interpretation>
              </emma:one-of>
            </emma:emma>
          </inkml:annotationXML>
          <inkml:trace contextRef="#ctx0" brushRef="#br0">23266 8749 0</inkml:trace>
          <inkml:trace contextRef="#ctx0" brushRef="#br0" timeOffset="82979.65">7444 14446 0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9:00.28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C1E761D-5D3B-446E-8DB9-1206E5F5B5C6}" emma:medium="tactile" emma:mode="ink">
          <msink:context xmlns:msink="http://schemas.microsoft.com/ink/2010/main" type="writingRegion" rotatedBoundingBox="14570,1958 29542,1958 29542,7035 14570,7035"/>
        </emma:interpretation>
      </emma:emma>
    </inkml:annotationXML>
    <inkml:traceGroup>
      <inkml:annotationXML>
        <emma:emma xmlns:emma="http://www.w3.org/2003/04/emma" version="1.0">
          <emma:interpretation id="{EC14186A-9059-443D-9F2F-1B6F585D066F}" emma:medium="tactile" emma:mode="ink">
            <msink:context xmlns:msink="http://schemas.microsoft.com/ink/2010/main" type="paragraph" rotatedBoundingBox="14570,1958 29542,1958 29542,7035 14570,7035" alignmentLevel="1"/>
          </emma:interpretation>
        </emma:emma>
      </inkml:annotationXML>
      <inkml:traceGroup>
        <inkml:annotationXML>
          <emma:emma xmlns:emma="http://www.w3.org/2003/04/emma" version="1.0">
            <emma:interpretation id="{BFE91CF8-4D35-4C86-854A-474768FCDA55}" emma:medium="tactile" emma:mode="ink">
              <msink:context xmlns:msink="http://schemas.microsoft.com/ink/2010/main" type="line" rotatedBoundingBox="14570,1958 29542,1958 29542,7035 14570,7035"/>
            </emma:interpretation>
          </emma:emma>
        </inkml:annotationXML>
        <inkml:traceGroup>
          <inkml:annotationXML>
            <emma:emma xmlns:emma="http://www.w3.org/2003/04/emma" version="1.0">
              <emma:interpretation id="{A7FA085D-CF7F-4251-86CE-1F3D20537039}" emma:medium="tactile" emma:mode="ink">
                <msink:context xmlns:msink="http://schemas.microsoft.com/ink/2010/main" type="inkWord" rotatedBoundingBox="14570,7020 14585,7020 14585,7035 14570,7035"/>
              </emma:interpretation>
            </emma:emma>
          </inkml:annotationXML>
          <inkml:trace contextRef="#ctx0" brushRef="#br0">14570 7020 0</inkml:trace>
        </inkml:traceGroup>
        <inkml:traceGroup>
          <inkml:annotationXML>
            <emma:emma xmlns:emma="http://www.w3.org/2003/04/emma" version="1.0">
              <emma:interpretation id="{6DD90104-5E6F-498D-9F24-FE3FC265962F}" emma:medium="tactile" emma:mode="ink">
                <msink:context xmlns:msink="http://schemas.microsoft.com/ink/2010/main" type="inkWord" rotatedBoundingBox="29527,1958 29542,1958 29542,1973 29527,1973"/>
              </emma:interpretation>
            </emma:emma>
          </inkml:annotationXML>
          <inkml:trace contextRef="#ctx0" brushRef="#br0" timeOffset="1160.32">29527 1958 0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9:02.85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99C76CC-11CA-49A0-9516-DEA8BC09F323}" emma:medium="tactile" emma:mode="ink">
          <msink:context xmlns:msink="http://schemas.microsoft.com/ink/2010/main" type="writingRegion" rotatedBoundingBox="29810,5045 29825,5045 29825,5060 29810,5060"/>
        </emma:interpretation>
      </emma:emma>
    </inkml:annotationXML>
    <inkml:traceGroup>
      <inkml:annotationXML>
        <emma:emma xmlns:emma="http://www.w3.org/2003/04/emma" version="1.0">
          <emma:interpretation id="{ADD8A99F-831A-410C-9188-5A21F322991E}" emma:medium="tactile" emma:mode="ink">
            <msink:context xmlns:msink="http://schemas.microsoft.com/ink/2010/main" type="paragraph" rotatedBoundingBox="29810,5045 29825,5045 29825,5060 29810,5060" alignmentLevel="1"/>
          </emma:interpretation>
        </emma:emma>
      </inkml:annotationXML>
      <inkml:traceGroup>
        <inkml:annotationXML>
          <emma:emma xmlns:emma="http://www.w3.org/2003/04/emma" version="1.0">
            <emma:interpretation id="{7B003E0A-E171-4E32-A518-2F8BB961CC1B}" emma:medium="tactile" emma:mode="ink">
              <msink:context xmlns:msink="http://schemas.microsoft.com/ink/2010/main" type="line" rotatedBoundingBox="29810,5045 29825,5045 29825,5060 29810,5060"/>
            </emma:interpretation>
          </emma:emma>
        </inkml:annotationXML>
        <inkml:traceGroup>
          <inkml:annotationXML>
            <emma:emma xmlns:emma="http://www.w3.org/2003/04/emma" version="1.0">
              <emma:interpretation id="{FC9BB7D7-9C93-46BC-B247-54E1895D1C2D}" emma:medium="tactile" emma:mode="ink">
                <msink:context xmlns:msink="http://schemas.microsoft.com/ink/2010/main" type="inkWord" rotatedBoundingBox="29810,5045 29825,5045 29825,5060 29810,5060"/>
              </emma:interpretation>
            </emma:emma>
          </inkml:annotationXML>
          <inkml:trace contextRef="#ctx0" brushRef="#br0">29810 5045 0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59:35.172"/>
    </inkml:context>
    <inkml:brush xml:id="br0">
      <inkml:brushProperty name="width" value="0.05292" units="cm"/>
      <inkml:brushProperty name="height" value="0.05292" units="cm"/>
      <inkml:brushProperty name="color" value="#FF0000"/>
    </inkml:brush>
  </inkml:definitions>
  <inkml:trace contextRef="#ctx0" brushRef="#br0">12277 16545 0,'35'18'15,"35"0"1,54 17-16,1040 335 47,-987-405 218,175-71-265,230-35 0,247-18 16,900-123 0,-812 211-16,618 1 15,-865 35 1,0-1-16,301 1 15,-160 35 1,-405 35 0,123 89-1,-282-54-15,-36 1 16,142 88 0,35 17-1,-300-158 1,-17-1-16,52 36 15,-70-35-15,-17-18 16,-1 0 0,53-18 202,124-35-218,88-52 0,246-54 16,425-141 0,-213 124-1,-211 70 1,-371 70-16,142-52 16,-195 71-1,1-1-15,-1 0 16,36 1-1,-106-1 1,17 0-16,-17 18 16,-17-17-16,-1 17 0,0-18 15,-17 18 1,52-18 0,1 18-1,-18 0 1,-18 0-1,-17 0 1,17 0 0,-17 0-1,17 0 1</inkml:trace>
  <inkml:trace contextRef="#ctx0" brushRef="#br0" timeOffset="3574.08">12682 15681 0,'18'0'47,"0"0"-32,17-18 1,565-193 31,-195 105-32,-17-71 1,-194 107-16,142-89 16,-195 89-16,-36 17 15,37-71 1,-54 36-1,-35 0-15,70-106 16,-52 35 0,35-53-16,123-493 15,-123 281 17,-71 125-17,0 157 1,-17 19-1,-18 88 1,0 17 0,0 0-1,0 1 1,18-1 0,34-17-1,-16-36 251,-1 1-251,53-36-15,0 0 0,-35-17 16,141-160 0,-105 72-1,-37 105 17,1 18-17,-35 35-15,17 0 16,18-18-16,-35 18 15,70-35 1,-17 18 0,-54 34-1,-17 19-15,36-1 16,-19 0 0,-17 1-1,18-1 1,17 18-16,53-53 15,-52 36 1,16-19-16,54-17 16,-53 36-1,-35-1 1,17 1 0,-17 17-16,-1 0 15,89-36 1,0-17-1,-53 36-15,53-19 16,-53 19-16,-18-1 16,53 18-1,18 0 1,-53 0-16,70 18 16,-52-18-1,17 17-15,53 1 16,-35 17-1,106 1 1,-89-19 0,-17 1-1,18 0 17,140 70-17,-52 53 1,-1 0-1,-52-35 1,-88-53 0,-36-36-16,18 54 15,-35-53-15,35 17 16,35 53 0,53 53-1,-53-70-15,53 52 16,-53-52-1,-52-36-15,34 18 16,-17 0 0,18 17-1,-18-17 1,17 18 15,1-1-15,-36-34-16,53 70 15,-53-71-15,1 0 204,-1-17-204,71 70 15,53 0-15,52 0 16,230 159-1,-35-53 1,-247-106-16,105 71 16,-193-106-16,35 18 15,17-18 1,-35 0 0,-52-18-16,87 53 15,-70-35 1,18-18-16,34 36 15,-34-36 1,-36 0 0,18-17-1,71 17 1,-1 18 15,89 18-15,-124-54-1,-18 1 1,19 17 0,69 1-1,-52-19 1,0 1 0,-18-1-1,36 36 1,-89-35-1,0 0 1,18-18 0,0 0-1,-35 0 1,35 0 0,-36 0-16,1 0 15,0 0 1,17 17-1,-17 1-15,52-18 16,-52 18-16,17-18 16,18 17-1,17 1 1,-52-18-16,35 0 16,-18 0-1,1 17-15,16 1 16,1 17-1,-35-35-15,17 0 16,-17 0 0,0 0-1,-1 0 1</inkml:trace>
  <inkml:trace contextRef="#ctx0" brushRef="#br0" timeOffset="5881.01">18344 9366 0,'18'53'32,"0"53"-32,17 70 15,18 36-15,0 70 16,17 247-1,-52-299-15,53 140 16,-54-229 0,18 18-16,-17 106 15,-18 34 1,0-122 0,0 158-1,0-194-15,0 35 16,18 89-1,-18-53 1,0-106-16,0 17 16,0-35-16,0-17 15,17 88 1,1 17 0,-18 106-1,0-176 1,0 17-1,0-17 1,0 71 0,0-124-1,0 0 17,0-18-17,0-18 1,0 1-1,0 0 1,0-1 0,18 19-16,-18-19 15,0 19-15,17-19 0,-17 54 16,18-36 0,-18 36-1,0-36 1,0-18-1,0 1 1,0 0 0,0-1-1,0 19 1,0-1 0,0-17-16,0-1 15,0 1 1,0 0-1,0-1 1,0 1 0,0-1-1,0 72 1,0-19 0,0-52-1,0-1 1,0 1-1,0 0 1,0-1 15,0 1 1,0 0-17,0-1 1,0 19-1,0-1 1,0 18 0,0-36-16,0 1 15,0 0 1,0-1 0,0 1-1,0 0 48</inkml:trace>
  <inkml:trace contextRef="#ctx0" brushRef="#br0" timeOffset="6737.91">18609 16951 0</inkml:trace>
  <inkml:trace contextRef="#ctx0" brushRef="#br0" timeOffset="6768.62">18609 16951 0</inkml:trace>
  <inkml:trace contextRef="#ctx0" brushRef="#br0" timeOffset="6821.2">18680 16916 0,'0'0'16,"17"0"-16</inkml:trace>
  <inkml:trace contextRef="#ctx0" brushRef="#br0" timeOffset="6854.42">18821 16880 0,'35'0'0</inkml:trace>
  <inkml:trace contextRef="#ctx0" brushRef="#br0" timeOffset="6893.12">18909 16880 0,'0'0'0,"18"0"0,-1 0 16,1 0-16</inkml:trace>
  <inkml:trace contextRef="#ctx0" brushRef="#br0" timeOffset="6956.11">19015 16916 0,'17'17'16,"1"19"0</inkml:trace>
  <inkml:trace contextRef="#ctx0" brushRef="#br0" timeOffset="7057.79">18979 17357 0</inkml:trace>
  <inkml:trace contextRef="#ctx0" brushRef="#br0" timeOffset="7696.1">18979 17357 0,'-17'0'16,"34"0"109,19 0-110,52 0 1,-18 0-1,-17 17 1,0 1 0,-17 0-16,-1 17 15,-18-35 1,19 17-16,-19 36 16,19 0-1,-19-17-15,-17 34 16,0-35-1,0-17-15,-17 35 32,-1-18-17,0-35-15,-52 36 16,52-36-16,-35 17 16,-35 1-1,-18-1 1,71-17-16,-36 0 15,54 0-15,-18 0 16,-1 0-16,-34-17 16,17-1-1,35 1-15,-70-36 32,35 17-17,35 19-15,-35-19 16,53 19-1,-17 17-15,-1 0 16,1-18 0,-1 1-1</inkml:trace>
  <inkml:trace contextRef="#ctx0" brushRef="#br0" timeOffset="9302.54">20108 17074 0,'0'-17'47,"0"-1"-32,-17 1 1,-1 17-16,-17 0 0,17-18 16,-17 0-16,-36 18 15,36 0 1,0 0-16,-1 0 31,19 0-15,-1 0-16,1 0 15,-1 0 1,0 0-16,1 0 16,-19 36-1,19-19-15,-19 18 16,36-17-16,-17-18 16,17 35-1,0-17 1,0 17-1,0 1 1,17-19 0,19 1-1,-19-1 1,19-17 0,-19 0-16,19 0 15,-19 0 1,18 0-1,18 0 1,-35 0 0,17-17-1,1-1 1,-19 1 0,-17-1-16,0 0 31,0 1-31,0-1 15,0 0 1,0 1-16,0-1 31,18 18 79,-1 0-110,1 0 15,0 18-15,17-1 16,18 72 0,18-1-1,-36-35-15,18 52 16,-53-87-1,17 35-15,-17 18 16,18 17 0,-18 0-1,0-53 17,0-17-17,0 17 1,-18 18-1,-17-35-15,17 17 16,1-17-16,-1-1 31,1 1-31,-1-18 32,0 0-1,1 0-31</inkml:trace>
  <inkml:trace contextRef="#ctx0" brushRef="#br0" timeOffset="13312.84">21572 12012 0,'18'0'15,"0"0"17,-1 35-32,19 1 15,69 211 1,-52-71-1,-17-105 1,-19-19 0,1-16-1,-18-19 1,17 1-16,1 35 16,-18 0-1,35 35 1,-35-35-1,0 0-15,0 35 16,0-70-16,0-1 16,0 19-1,0-19 1,0 36 0,0 88-1,18 53 1,-18-17-1,0-71-15,0-1 16,0-69 0,0-19-16,0 19 15,0 34 17,0-17-32,0 141 15,0-70-15,0-36 16,0 159-1,0-194 1,0-36-16,0 18 16,0-17-1,0 0 1,0 52 0,0 54-1,0-89 1,0 0-1,0-17 1,0 0 0,0-1 15,0 36-15,0-35-1,0-1-15,0 1 16,0 0-16,0-1 0,0 1 15,0 0 17,0-1-32,0 36 15,0-35 1,0 70 0,0-53-1,18 71 1,-18-35-1,0-36 1,0-17 0,0-1-1,0 1 1</inkml:trace>
  <inkml:trace contextRef="#ctx0" brushRef="#br0" timeOffset="14755.45">22066 16775 0,'0'-18'188,"18"18"-172,0-18-16,-1 1 15,18 17-15,-17-18 16,53 0-1,-18 1 1,-1-1 0,-16 18-1,17 0 1,-36 0 0,19 0-1,-1 0 1,-35 35-1</inkml:trace>
  <inkml:trace contextRef="#ctx0" brushRef="#br0" timeOffset="15616.54">22313 17163 0,'18'0'62,"17"0"-46,18 0-1,0 17 1,17-17 0,1 36-1,0-19 1,-36 1-16,71 35 31,-89-36-15,-17 1-1,18-18 1,0 18-16,-18 17 16,17-35-16,-17 18 15,0 34 1,0 37-1,-17-54-15,-1 53 16,0-53-16,-17-17 16,0 35-1,17-35 1,-17-18-16,17 35 16,-17-17-1,17-18-15,-52 35 16,17-18-1,0 1 1,0-18 0,18 0-16,17 0 15,-17 0 1,0 0 0,-18-18-1,17 1 1,19-1-1,-1 18 1,-17-35 0,17 17-1,1 18 1,17-35 0,-36 0-1,19 17 1</inkml:trace>
  <inkml:trace contextRef="#ctx0" brushRef="#br0" timeOffset="17039.37">23548 16827 0,'-18'0'0,"1"0"15,-1 0-15,0 0 16,1 0-16,-1 0 15,-17 0 1,17 0 0,1 0-1,-1 0-15,-17 0 32,-1 0-17,1 53 1,17-35-1,-17 0 1,35-1-16,-18-17 16,18 18-16,0 0 15,0-1 1,0 71 0,18-35-16,17 18 15,-35-53-15,18 17 16,-18-18-1,18 1 17,-18 0-17,17-1 1,1-17 0,0 0-1,-1 0-15,19 0 16,-19 0-16,1 0 15,17 0 1,-17 0 0,-1 0-16,19-35 15,-19 0 1,1-18-16,0 35 16,-1-70-1,-17 70-15,0-52 16,0 52-1,0-17-15,0-18 16,0 35 0,0 1-1,0-1-15,0 0 16,18 54 109,-1 34-125,19 1 16,-1 52-1,-17-87 1,-1-1-1,-17 0 1,0 0 0</inkml:trace>
  <inkml:trace contextRef="#ctx0" brushRef="#br0" timeOffset="17073.59">23724 17268 0,'0'36'0,"0"17"16,0-18-16</inkml:trace>
  <inkml:trace contextRef="#ctx0" brushRef="#br0" timeOffset="17165.34">23724 17445 0,'0'17'15,"0"1"17</inkml:trace>
  <inkml:trace contextRef="#ctx0" brushRef="#br0" timeOffset="17571.77">23724 17533 0,'0'71'16,"0"-18"-16,0-177 0,0 336 16,0-142-16,0-17 15,0-35-15,0 35 16,0-36-1,0 1 1,0 0 0,-17 17-1,-19-35 1,1 18 15,-35-1-15,52 1-16,-35-18 15,35 0 1,1 0-16,-1 0 16,-17 0-1,17-18 1,-17 1 0,17 17-1,1 0 1,-1 0-16,0-18 31,18 0-31,-17 18 16,-1-17-1,0-1 1</inkml:trace>
  <inkml:trace contextRef="#ctx0" brushRef="#br0" timeOffset="18882.02">22472 16669 0,'0'17'141,"0"1"-126,0 0-15,0 17 16,0 18 0,0-18-1,0 0 1,0-17 0,0 0-1,0-1 1,-18 36-1,1-17 1,-1 16 0,18-34-1,0 17 1,-18-17 46,1-18-62,17 18 16,-18-1 0,18 1-16,-35 0 15,17-18 1,1 0 0,17 17-1,-18-17 1,0 0 15</inkml:trace>
  <inkml:trace contextRef="#ctx0" brushRef="#br0" timeOffset="19818">23019 13123 0,'-18'0'63,"-246"335"-16,-72 89 0,142-248 0,141-88-1,1-35 17,34-53-63</inkml:trace>
  <inkml:trace contextRef="#ctx0" brushRef="#br0" timeOffset="21142.46">24271 13988 0,'-35'70'47,"-36"1"-47,-17 70 16,0-18-16,0 71 15,-1-88-15,-34 53 16,88-106-16,17-36 16,-35 36-1,0-17 1,18-1-16,-18 36 15,18-54 1,0 1-16,-1 17 16,19-17-1,-1-1 1,-17 1 15,17-18-15,-17 35-1,17 1-15,-17-1 16,0-18-16,17 19 16,-17-19-1,-1 19 1,19-19 0,-1-17-1,18 36 1,-53-19-1,-17 71 1,17-35-16,-35 53 16,70-71-1,0-17 1,1 0-16,-1-1 31,0 1-15</inkml:trace>
  <inkml:trace contextRef="#ctx0" brushRef="#br0" timeOffset="22391.93">25435 14217 0,'0'18'31,"-17"-1"-15,-1 18-16,0 18 15,-35 0 1,1 18 0,-1-18-1,35-53-15,-35 70 16,35-70-16,18 18 16,-53 17-1,18 1 1,18-19-16,-19 36 15,19-18 1,-1 1-16,-53 52 16,19 18-1,34-89 1,-17 36 0,35-17-16,-36-1 15,19-18 1,-36 72-1,18-36-15,-18 35 16,17-53-16,19 0 16,-1 1-1,0-1 1,-35 18 0,1 53-1,-1-53 1,35-18-1,0-35-15,18 17 16,-17 1 0</inkml:trace>
  <inkml:trace contextRef="#ctx0" brushRef="#br0" timeOffset="23070.32">26723 14429 0,'-35'35'16</inkml:trace>
  <inkml:trace contextRef="#ctx0" brushRef="#br0" timeOffset="23765.18">26688 14464 0,'-36'35'0,"1"0"15,0 18-15,17 0 16,-52 88-1,-1-35 1,-17 18 0,-36 17-1,71-53 1,-35 53 0,-35 71-1,52-36 1,36-141-1,17 1 1,1-1 0,-19 18-1,1-18 1,0 36 0,17-36-16,-17 0 15,0 1 1,35-1-1,-18-18-15,0-17 16,18 18-16,0 0 16,-53 35-1,18-18 1,18-17-16,-1 17 16,0-35-1,18 18-15,-17-18 16,-1 17-1,18 1 95,0-1-110,-18 1 15,-17-18-15,17 71 16,-34-54 0,52 19 15,-36-19-15,19 1-1,-1-1 1,0 1-1</inkml:trace>
  <inkml:trace contextRef="#ctx0" brushRef="#br0" timeOffset="31926.2">21996 14005 0,'17'0'15,"1"0"-15,-18 18 16,18 0-1,35 17 1,52 53 0,-16 0-16,87 71 15,-88-71 1,-17-35-16,35 53 31,35 35-15,0-18-1,35 54 1,1-1 0,17-17-1,-124-71-15,124 18 16,-123-18-16,-1-35 16,54 35-1,-54-17 1,-34-53-16,-19-1 15,-17 1 1,35-1-16,54 72 16,16-1-1,72 53 1,-71-70 0,-53-19 15,-18-34-16,-17 0 1,-1-18 0</inkml:trace>
  <inkml:trace contextRef="#ctx0" brushRef="#br0" timeOffset="33226.44">23777 13441 0,'0'17'63,"18"1"-63,17 53 16,36 34-16,158 142 15,-17-17 1,52-1-1,-123-88 1,-52-53 0,-19 1-1,36-1 17,-36-35-32,301 264 31,-265-246-31,-18 17 15,18 18 1,-89-89-16,36 19 16,-53-1-16,18-35 15,17 35 1,18 18 0,-18-35-16,71 52 15,-88-34 1,17-1-16,36 18 15,-54-18 1,72 53 0,-37-35-1,1 0 17,0 53-17,18-36 1,-53-70-1,-1 18 1,-17 0 0,71 35-1,-54-36 1,1 1 0,-18 0-1</inkml:trace>
  <inkml:trace contextRef="#ctx0" brushRef="#br0" timeOffset="48673.71">26106 14058 0,'17'-17'47,"18"17"-47,18 0 15,18 0-15,105 0 16,18 52 15,-17-16-15,-124-19-16,70 19 15,-52-19-15,-1 1 16,71 17 0,-17 0-1,-54-35-15,71 36 16,-70-19-16,17 1 16,106 53-1,0-36 1,-106-17-16,89 17 15,-89-35 1,-17 17-16,123 36 31,-124-53-15,-17 18 0,18 0-1,-18-1-15,0-17 16,52 36-1,19-19 1,-54 1-16,19-18 16,-19 0-16,-35 0 15,71 0 1,-35 17 0,-18-17-16,17 18 15,-17 0-15,-18-18 16,36 0-1,-18 0 1,-18 0-16,18 0 16,-35 0-1,17 0-15,0 0 16,1 0 15,-1 0-31,-17 0 16,17 0-16,-18 0 15,1 0 1,0 0 0,-1 0-1</inkml:trace>
  <inkml:trace contextRef="#ctx0" brushRef="#br0" timeOffset="52586.62">14711 15963 0</inkml:trace>
  <inkml:trace contextRef="#ctx0" brushRef="#br0" timeOffset="53077.49">16298 15363 0</inkml:trace>
  <inkml:trace contextRef="#ctx0" brushRef="#br0" timeOffset="54001.93">20849 14623 0</inkml:trace>
  <inkml:trace contextRef="#ctx0" brushRef="#br0" timeOffset="54653.45">17851 13794 0,'0'0'0</inkml:trace>
  <inkml:trace contextRef="#ctx0" brushRef="#br0" timeOffset="64507.18">26617 13176 0,'-35'0'16,"0"18"0,-1 35-1,1 17-15,-18 160 16,35-142-16,-17-18 15,0 54 1,-18 35 0,18-89-16,-71 142 15,71-124-15,-36 0 16,36-17 0,-18-1-1,35-52-15,1-18 16,-1 35-1,0-35-15,1 18 16,-19 0 0,19-1-1,-1-17-15,18 18 16,-18 17 0,1-35-16,-19 53 31,1-35-16,18-1-15,-1 19 16,0-19 0,18 18-1,-35 1 1,17-19 0,18 1-1</inkml:trace>
  <inkml:trace contextRef="#ctx0" brushRef="#br0" timeOffset="65533.83">25576 14711 0,'0'17'62,"0"1"-46,0 35-16,0 35 16,0-17-1,0-1 16,0-52-15,0 17 0,0-17-1,18 17 1,0-35-16,-18 18 16,0-1-16,0 1 62,0 0-46,17-18 62,19 0-63,-19 0 1,1 0 0,17 0-16,0-18 15,18-35 1,18 18 0,-53 17-1,-1 1-15,1 17 16,-18-18-16,17 18 15,1 0 1,0 0 15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3:22.04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F0C997A-87E0-4559-9390-7AC036252C1D}" emma:medium="tactile" emma:mode="ink">
          <msink:context xmlns:msink="http://schemas.microsoft.com/ink/2010/main" type="inkDrawing" rotatedBoundingBox="1395,13632 29880,11995 30039,14757 1554,16395" semanticType="callout" shapeName="Other"/>
        </emma:interpretation>
      </emma:emma>
    </inkml:annotationXML>
    <inkml:trace contextRef="#ctx0" brushRef="#br0">1570 16016 0</inkml:trace>
    <inkml:trace contextRef="#ctx0" brushRef="#br0">1570 16016 0</inkml:trace>
    <inkml:trace contextRef="#ctx0" brushRef="#br0">1570 16016 0</inkml:trace>
    <inkml:trace contextRef="#ctx0" brushRef="#br0">1570 16016 0</inkml:trace>
    <inkml:trace contextRef="#ctx0" brushRef="#br0">1570 16016 0</inkml:trace>
    <inkml:trace contextRef="#ctx0" brushRef="#br0">1570 16016 0</inkml:trace>
    <inkml:trace contextRef="#ctx0" brushRef="#br0">1570 16016 0</inkml:trace>
    <inkml:trace contextRef="#ctx0" brushRef="#br0" timeOffset="-41605">29122 12047 0,'-18'0'47,"-17"0"-16,0 0 1,17 0-17,0 0 16,1 0-15,17 18 0,-18 1-16,0-19 15,1 17 1,-1 20 62,-70 142-47,70-125 1,18-19-17,0-16 48,0 35-32,0-37-15,0 20 15,18-37 0,0 35 0,-1-16-15,1 16 0,-1-35-1,-17 17 1,36 20-1,-19-37 1,1 0 0,0 17-1,-1 2 1,19-19 15,-19 0-15,1 0 15,0 0-15,52 0 15,-17 0 0,-35 0-31,-1 0 16,1 0-1,0 0 1,-18-36 47,0-18-32,-36 0-16,19 19 17,-1 35-17,0-19 1,-17-16 0,0 35-1,35-19-15,-35 1 16,35 1-1,-18-2 1,0 19 15,1 0-15,-1 0 0,0 0-1,-17 0 1,17 0 15,1 0-15,-1 0-1,0 0 17,1 0-17,-1 0 16</inkml:trace>
    <inkml:trace contextRef="#ctx0" brushRef="#br0">1570 16016 0</inkml:trace>
    <inkml:trace contextRef="#ctx0" brushRef="#br0" timeOffset="-45740.04">29369 12191 0,'17'18'16,"19"17"31,-1-35-47,0 54 31,-17-54-15,-1 0-1,1 0 1,0 0 15,-1 0-15,1 0-1,0 0 1,-1 0 0,1 0-1,0 0-15,-1 0 16,1 0-1,0 0 1,-1-17 0,1 17-1,-18-18-15,17 18 16,-17-19 0,36 2-1,-36-1 1,17 18-1,-17-36 1,0-18 0,0 36-1,0 1 1,18 52 234,35 144-219,-53-160 0,0 16-15,0-16 0,0-2 77,0 1 1,0 1-78,0 35 15,0-37 0</inkml:trace>
  </inkml:traceGroup>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4.14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71A9131-91BE-48B9-B250-DA7C8305B74F}" emma:medium="tactile" emma:mode="ink">
          <msink:context xmlns:msink="http://schemas.microsoft.com/ink/2010/main" type="inkDrawing" rotatedBoundingBox="29457,6068 29472,6068 29472,6083 29457,6083" rotationAngle="485798244"/>
        </emma:interpretation>
      </emma:emma>
    </inkml:annotationXML>
    <inkml:trace contextRef="#ctx0" brushRef="#br0">29457 6068 0</inkml:trace>
  </inkml:traceGroup>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29.86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EFFC584-D114-4B2D-A660-9DF939AD8160}" emma:medium="tactile" emma:mode="ink">
          <msink:context xmlns:msink="http://schemas.microsoft.com/ink/2010/main" type="writingRegion" rotatedBoundingBox="31015,14082 26718,18553 24930,16834 29227,12363"/>
        </emma:interpretation>
      </emma:emma>
    </inkml:annotationXML>
    <inkml:traceGroup>
      <inkml:annotationXML>
        <emma:emma xmlns:emma="http://www.w3.org/2003/04/emma" version="1.0">
          <emma:interpretation id="{B57D8206-0C03-4B1B-A3CB-31F3DDBF7AB0}" emma:medium="tactile" emma:mode="ink">
            <msink:context xmlns:msink="http://schemas.microsoft.com/ink/2010/main" type="paragraph" rotatedBoundingBox="31015,14082 26718,18553 24930,16834 29227,12363" alignmentLevel="1"/>
          </emma:interpretation>
        </emma:emma>
      </inkml:annotationXML>
      <inkml:traceGroup>
        <inkml:annotationXML>
          <emma:emma xmlns:emma="http://www.w3.org/2003/04/emma" version="1.0">
            <emma:interpretation id="{A276C553-C8BC-4D94-A928-2B90D4F39AC2}" emma:medium="tactile" emma:mode="ink">
              <msink:context xmlns:msink="http://schemas.microsoft.com/ink/2010/main" type="line" rotatedBoundingBox="31015,14082 26718,18553 24930,16834 29227,12363"/>
            </emma:interpretation>
          </emma:emma>
        </inkml:annotationXML>
        <inkml:traceGroup>
          <inkml:annotationXML>
            <emma:emma xmlns:emma="http://www.w3.org/2003/04/emma" version="1.0">
              <emma:interpretation id="{45A1510F-A6C1-4095-AD8C-B905F8CE2800}" emma:medium="tactile" emma:mode="ink">
                <msink:context xmlns:msink="http://schemas.microsoft.com/ink/2010/main" type="inkWord" rotatedBoundingBox="30568,13651 28714,15580 27471,14386 29324,12457"/>
              </emma:interpretation>
            </emma:emma>
          </inkml:annotationXML>
          <inkml:trace contextRef="#ctx0" brushRef="#br0">28381 13547 0,'-18'0'16</inkml:trace>
          <inkml:trace contextRef="#ctx0" brushRef="#br0" timeOffset="331.41">28363 13547 0,'-17'0'15,"-1"0"-15,0 0 16,-17 17-1,0 19-15,-89 87 32,19-17-17,16-18 1,54-35-16,-35 18 16,17-19-1,35 1-15,-53 71 16,36-89-1,0 0-15,35-17 0,-18 17 16,18-17 0,-17 0-1,-1-18 1,18 35 15</inkml:trace>
          <inkml:trace contextRef="#ctx0" brushRef="#br0" timeOffset="781.02">29545 13229 0,'-18'18'47,"1"-1"-47</inkml:trace>
          <inkml:trace contextRef="#ctx0" brushRef="#br0" timeOffset="1104.62">29492 13282 0,'-141'159'15,"0"0"1,423-477-16,-829 1024 31,494-601-31,-35 1 16,35 0-16,-70 88 16,17-17-1,53-89 1,36-53-1,-1-17-15,0-1 16,18 1 15</inkml:trace>
          <inkml:trace contextRef="#ctx0" brushRef="#br0" timeOffset="1493.01">30568 13652 0,'-35'18'31</inkml:trace>
          <inkml:trace contextRef="#ctx0" brushRef="#br0" timeOffset="1833.76">30515 13688 0,'-141'123'31,"18"-17"-15,387-335-16,-564 476 0,247-212 15,18 18 1,-35 0-16,-36 53 16,35-18-16,18-53 15,-70 106 1,52-70 0,36-36-16,17 0 15,1-35 1,-1 18-1,18 0 1,-18-18-16</inkml:trace>
        </inkml:traceGroup>
        <inkml:traceGroup>
          <inkml:annotationXML>
            <emma:emma xmlns:emma="http://www.w3.org/2003/04/emma" version="1.0">
              <emma:interpretation id="{5053C5F6-C925-40B0-A7B2-2584F3172AE9}" emma:medium="tactile" emma:mode="ink">
                <msink:context xmlns:msink="http://schemas.microsoft.com/ink/2010/main" type="inkWord" rotatedBoundingBox="28354,16851 26718,18553 24930,16834 26565,15132"/>
              </emma:interpretation>
            </emma:emma>
          </inkml:annotationXML>
          <inkml:trace contextRef="#ctx0" brushRef="#br0" timeOffset="2460.23">27287 15840 0</inkml:trace>
          <inkml:trace contextRef="#ctx0" brushRef="#br0" timeOffset="2791.07">27287 15840 0,'0'17'62,"0"1"-46,0 0-1,0-1 1,0 1 0,71 246-1,-18-69 1,0-90 0,-36-52-1,-17-17 1,0-19-16,0 1 15,0-1 1,0 1 0</inkml:trace>
          <inkml:trace contextRef="#ctx0" brushRef="#br0" timeOffset="4827.03">25259 16598 0,'0'-17'31,"0"-1"-16</inkml:trace>
          <inkml:trace contextRef="#ctx0" brushRef="#br0" timeOffset="5318.22">25259 16492 0,'0'18'32,"0"0"-17,0-1 1,0 19-1,0-19 1,0 18 0,0-17-1,18 0 1,17 140 0,-18-16-1,19-37-15,-19-16 16,1-54-1,-18-17 1,0 17-16,0-18 31,0 1-31</inkml:trace>
          <inkml:trace contextRef="#ctx0" brushRef="#br0" timeOffset="5929.62">25929 16757 0</inkml:trace>
          <inkml:trace contextRef="#ctx0" brushRef="#br0" timeOffset="6046.18">25929 16757 0,'18'-18'16,"-1"-17"0,-17 0-16,18 17 0,0-17 15,-18 17-15,0 1 16,0-1 0</inkml:trace>
          <inkml:trace contextRef="#ctx0" brushRef="#br0" timeOffset="7749.35">26000 16563 0,'0'18'47,"17"-18"-47,-17 17 15,0 1 1,18-1-1,-18 19 1,0-19 15,0 1-15,0 0 31,0-1-32,0 1 79,18-18 47,-1 0-32,1 0-78,-18 18-31,18-1 16,-1-17-16,36 53 16,-18-35-1,-17 17 1,35 0 0,-18-17-16,-17-18 15,-1 0 16,1 0-15,0 0 0,-1 0-1,36 0 1,-17-18-16,17 18 16,-18 0-1,0 0-15,-17 0 16,-1 0-1,1 0 1,-18-17 78,0-1-79,0 0-15,0 1 16,0-1 0,0 0 109,0 1-110,18 52 298,-18 0-313,0 18 15,17-17-15,1 34 16,-18-35 0,0-17-1,0 0 17,0-1-17,0 1 1</inkml:trace>
          <inkml:trace contextRef="#ctx0" brushRef="#br0" timeOffset="9377.94">27199 16827 0,'-17'0'47,"-1"0"-31,0 0 0,1 0 93,17 18 0,0 0-62,0-1-31,0 19-1,0-19 1,0 1 0,0 0-1,0-1-15,0 1 63,0 0-48,17-18 251,1 0-235,0 0-31,-18 17 78,17 36-62,18-35-16,-17 35 16,17 17-16,18 107 15,0 17 17,-35-106-17,-1-53-15,-17 0 16,0 1-1,0-19 1,-17-17 0,-71 18-1,35-18 1,0 0 0,-53 0-1,88 0-15,-52 0 16,52 0-1,-17 0-15,17 0 16,1 0 0,-1 0-1</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4.13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33263B9-8290-4F41-94AA-A93E9EED6C77}" emma:medium="tactile" emma:mode="ink">
          <msink:context xmlns:msink="http://schemas.microsoft.com/ink/2010/main" type="inkDrawing" rotatedBoundingBox="29457,6068 29472,6068 29472,6083 29457,6083" shapeName="Other"/>
        </emma:interpretation>
      </emma:emma>
    </inkml:annotationXML>
    <inkml:trace contextRef="#ctx0" brushRef="#br0">29457 6068 0</inkml:trace>
  </inkml:traceGroup>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2.94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5EB7D7E-CD3E-46D2-B713-0EE7855B9CE2}" emma:medium="tactile" emma:mode="ink">
          <msink:context xmlns:msink="http://schemas.microsoft.com/ink/2010/main" type="inkDrawing" rotatedBoundingBox="28981,6209 28996,6209 28996,6224 28981,6224" shapeName="Other"/>
        </emma:interpretation>
      </emma:emma>
    </inkml:annotationXML>
    <inkml:trace contextRef="#ctx0" brushRef="#br0">28981 6209 0</inkml:trace>
  </inkml:traceGroup>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54.65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D1E9C92-EEAC-4CA9-9B68-2A0CE496E00B}" emma:medium="tactile" emma:mode="ink">
          <msink:context xmlns:msink="http://schemas.microsoft.com/ink/2010/main" type="inkDrawing" rotatedBoundingBox="20585,11677 20600,11677 20600,11692 20585,11692" shapeName="Other"/>
        </emma:interpretation>
      </emma:emma>
    </inkml:annotationXML>
    <inkml:trace contextRef="#ctx0" brushRef="#br0">20585 11677 0</inkml:trace>
  </inkml:traceGroup>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10.3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0457599-2D08-4252-96EB-8A1A34324E34}" emma:medium="tactile" emma:mode="ink">
          <msink:context xmlns:msink="http://schemas.microsoft.com/ink/2010/main" type="inkDrawing" rotatedBoundingBox="14182,15028 14197,15028 14197,15043 14182,15043" shapeName="Other"/>
        </emma:interpretation>
      </emma:emma>
    </inkml:annotationXML>
    <inkml:trace contextRef="#ctx0" brushRef="#br0">14182 15028 0</inkml:trace>
  </inkml:traceGroup>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7.13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FB4C857-84B2-44C3-ACFD-23F8C7E24233}" emma:medium="tactile" emma:mode="ink">
          <msink:context xmlns:msink="http://schemas.microsoft.com/ink/2010/main" type="inkDrawing" rotatedBoundingBox="17127,8061 17142,8061 17142,8076 17127,8076" shapeName="Other"/>
        </emma:interpretation>
      </emma:emma>
    </inkml:annotationXML>
    <inkml:trace contextRef="#ctx0" brushRef="#br0">17127 8061 0</inkml:trace>
  </inkml:traceGroup>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11.28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38EC9FF-4A1D-40FB-989A-76C4014BB55D}" emma:medium="tactile" emma:mode="ink">
          <msink:context xmlns:msink="http://schemas.microsoft.com/ink/2010/main" type="inkDrawing" rotatedBoundingBox="13812,12772 30707,10003 31542,15096 14647,17865" shapeName="Other"/>
        </emma:interpretation>
      </emma:emma>
    </inkml:annotationXML>
    <inkml:trace contextRef="#ctx0" brushRef="#br0">14182 15028 0,'0'-17'31,"0"-1"-15,0 0 15,17 1-15,36 17-16,88-36 15,-52 19 1,157-1-1,-122 1-15,-1 17 0,89-36 32,-53 36-17,-106 0-15,35 0 16,-35 0-16,-18 0 16,53 0-1,1 0 1,16 0-1,-69 0-15,52 0 16,-71 0-16,19 0 16,17 0-1,-18 0-15,-17 0 16,17 0-16,-18 0 16,19 0-16,17 0 15,-18 0 1,18 0 15,0 0-15,0 0-1,0 0 1,70 0 15,-88 0-15,18 0-1,18 0 1,-54 0-16,19 0 16,-1 0-1,0 0-15,18 0 16,-17 0 0,-19 0-16,18 0 15,-17 0 1,17 0-1,-17 0 1,0 0 0,-1 0-1,1 0 1,0 0 0,-1 0-1,1 0 1</inkml:trace>
    <inkml:trace contextRef="#ctx0" brushRef="#br0" timeOffset="9449.48">14905 17004 0,'35'0'62,"53"0"-46,177-18 0,35 1-1,-89-1-15,-34 18 16,140 0-16,-193 0 15,123 0 1,-18-35 0,18 35-1,-124 0-15,19 0 16,-37 0 0,-52 0-16,141 0 15,-70 17 1,-71 1-16,35-18 15,-53 0 1,-17 0-16,-1 0 31,19 0-15,-19 0 0,1 0-1,0 0 1,-1 0-1,1 0-15,53 0 16,-19 0-16,1-18 16,71 1-1,-36 17 1,-53 0-16,-17 0 16,17 0-1,-17 0 1,17-18-1,0 0-15,36 18 16,35-35 0,-89 35-16,36 0 15,0 0 1,-17 0 0,-19 0-1,1 0-15,-1 0 16,1 0-1,0 0 1,35 0 453,-36 0-454,19 0-15,-1 0 16,-18 0-16,1 0 16,17 0-1,-17 0-15,0 0 16,-1 0 0,1 0-1</inkml:trace>
    <inkml:trace contextRef="#ctx0" brushRef="#br0" timeOffset="12686.17">20690 15293 0,'0'-18'47,"53"-17"-32,371-71 1,352-17 0,35 52-1,71 53 1,-476 54-1,-18-1 1,-18 0 15,-52-17-15,-159-18-16,105 0 16,-88 0-16,-17-35 15,159 17 1,-36-17-1,-159 17-15,89-17 16,-141 17-16,52 18 16,36-35-1,0 17 1,-71 1-16,71 17 16,-89 0-1,1 0-15,87 0 16,1-18-1,-35 0 1,-54 18 0,54-17-1,-54-1-15,18 18 16,89-35 0,34 17-1,-87 1-15,123-1 16,-159 0-16,36 18 15,70-35 1,-106 35-16,-18-18 16,-17 18-16,-17 0 15,16 0-15,37 0 16,16-17 0,19-19-1,-53 36-15,87-35 16,-105 35-1,-35-17-15,70-1 16,-17 18 15,-36 0-31,35 0 16,-34 0-16,-19 0 16,36 0-1,0 0 1,-35 0-1,-1 0 1,1 0 0,0-18-1</inkml:trace>
    <inkml:trace contextRef="#ctx0" brushRef="#br0" timeOffset="15568.38">20179 14464 0,'18'0'47,"34"0"-47,19 0 15,52-18-15,177-88 16,159-88 0,-106 0 15,-36 36-15,-158 105-16,158-106 15,-158 106-15,0-35 16,123-71-1,-70 18 1,-106 53-16,17-36 16,-70 71-16,-18 18 15,36-53 1,-1 17 0,-17 18-16,36-70 15,-19 35 1,-17 17-16,35-70 15,-17 53 1,-36 53 0,-17-18-1,17 35-15,0-17 0,18-18 32,53-35-17,-71 52-15,89-52 16,-54 35-16,1 18 15,88-36 1,-1 36 0,36 18-1,-105 52-15,140 53 16,-88 0-16,-35-35 16,70 88-1,18 36 1,-53-72-1,-70-52 1,17-17 15,-70-19-31,17 19 16,71 16-16,-88-34 16,52 17-1,36 18 1,-88-17-16,17-1 15,18-17-15,0 17 0,17 0 16,18 18 0,18 18-1,-53-36-15,-18 0 16,18-17-16,0 17 16,18 0-16,35 53 15,52 71 1,-69-53-1,-1 35-15,0-17 16,-53-142 828,71-17-829,18-53-15,-19 52 16,89-70 0,-123 71-16,35-18 15,-53 18-15,-18 35 16,18-53 0,0 18-1,-18-1-15,71 19 16,-35-18-1,-19-1-15,-16 19 16,-1-1-16,18-17 16,-35 17-16,17 0 15,18 18 1,-36-17-16,19 17 16,-1-35-1,18 17 1,-18 18-16,18-18 15,-18 1-15,1-1 16,34-17 0,1 17-1,-1 0 1,-34 18-16,-1-35 16,0 35-1,-35-17-15,35 17 16,1 0-1,-19 0 1,19 0-16,-19 0 16,1 0-1,-1 0 1,1 0 0,0 0-1,-1 0 1,1 0-1,0 0 1,-1 0 15</inkml:trace>
    <inkml:trace contextRef="#ctx0" brushRef="#br0" timeOffset="17998.78">27129 12629 0,'0'18'31,"0"0"-15,0-1 15,0 1-16,17 0-15,1 35 16,0 17-16,34 142 16,-34-53-16,17-1 15,1 107 1,-1-89 0,-35-140-16,35 87 15,-35-88 1,18 36-16,-1 52 15,19 36 1,-36-88 0,35 87-1,-35-69-15,18-19 16,-1 36 0,1-36-1,0-17-15,-18 18 16,0-36-16,17 1 15,-17 16 1,0-34 0,0 0-16,0-1 15,0 1-15</inkml:trace>
    <inkml:trace contextRef="#ctx0" brushRef="#br0" timeOffset="22840.98">24906 10954 0,'0'106'78,"0"105"-78,0 19 16,18 16-16,17-16 16,36 70-16,52 211 15,-88-334-15,1-19 16,-1 54 0,-17 0-1,34 140 1,19-69-1,-36-72 1,18-34 0,-18-19 15,-17-34-15,35 35-1,-35-18 1,-1-71-16,54 107 15,-54-54-15,1-70 16,17 88 0,1 0-1,-36-88-15,17-17 16,-17-1 0,0-18-16,0 1 15,0 0 1</inkml:trace>
    <inkml:trace contextRef="#ctx0" brushRef="#br0" timeOffset="30048.08">27164 12629 0,'0'18'0,"0"0"16,0-1 0,0 1-1,0 17 1,0-17-16,0 35 15,0-36-15,0 19 16,18 17 0,-18 0-16,17-18 15,-17-18-15,0 19 0,0-19 16,18 36 0,-1 0-1,19 35 1,-19-52-16,19 70 15,-19-36 1,1 1-16,0 17 16,17-18-1,0 72 17,18-72-17,-18 36 1,1-18-1,52 88 1,-53-87 0,18-1-1,-18-18 1,1 36 0,-1-35-16,0 17 15,0-35 1,-35-18-16,18 0 15,-18 1 1,18-19 0,-18 1-1,0 0 17,17-1-17,1 36 1,-18 0-1,0 0 1,0-35 0,0-1-1,0 1 1,0 0 15</inkml:trace>
    <inkml:trace contextRef="#ctx0" brushRef="#br0" timeOffset="32515.17">27622 13758 0,'71'0'93,"123"-53"-93,35-52 16,54-19-16,69 1 16,142-71-1,-353 141-15,71-18 16,-159 71-1,0-18-15,88 1 16,18-18 0,52 35-1,-122 0 1,52 0 0,-71 0-16,-52 0 15,70-18 1,-70 18-16,17 0 15,-17 0-15,-1-18 0,19 18 16,-19 0 0,1 0-1,-1 0 1,-34 18 31,-54 17-47,-123 36 15,-53 35-15,-264 141 16,299-142 0,0-16-16,-105 52 15,123-106 17,123 0-32,-70 1 15,71-36-15,-1 35 16,-52 0-1,17 18 1,35-18 0,54-35-1,-1 0 1,0 0 0,-17 18-16,0 0 15,17 17-15,1-35 16,-1 17-16,0 1 15,-17-18 1,17 0 0,71 0 62,88 0-78,89-35 15,34 17-15,36-52 16,265-54 0,-336 71-16,-17 0 15,-1 18-15,1-18 0,-18 35 16,106 1 0,-124-36-1,-35 35 1,-105 18-16,16 0 15,-34 0 1,0 0 0,-1 0-1,-52 18 48,-18 0-48,-53 17-15,-88 35 16,-229 89 0,0 18-1,52-19 1,177-87-16,-88 35 16,159-53-1,-1-18-15,-123 35 16,35 1-1,107 0-15,34-36 16,18-18-16,18 1 16,0-18-16,-1 18 15,1-1 17,17-17-17,1 0 1,-1 0-1,0 0 1,36 0 78,35 0-79,123-35-15,107-18 16,52 0-16,441-141 16,-529 124-1,88-54-15,-212 89 16,-17 17 0,0-17-1,0 0 1,-71 35-16,53-36 15,-70 36-15,0 0 16,-1 0 0,1 0-1</inkml:trace>
  </inkml:traceGroup>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8.73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588A846-C00B-4AEE-8B28-1FB333E74D64}" emma:medium="tactile" emma:mode="ink">
          <msink:context xmlns:msink="http://schemas.microsoft.com/ink/2010/main" type="inkDrawing" rotatedBoundingBox="7796,8731 7811,8731 7811,8746 7796,8746" shapeName="Other"/>
        </emma:interpretation>
      </emma:emma>
    </inkml:annotationXML>
    <inkml:trace contextRef="#ctx0" brushRef="#br0">7796 8731 0</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65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8C330A9-E9E6-4E8D-9B7C-05067FFF0424}" emma:medium="tactile" emma:mode="ink">
          <msink:context xmlns:msink="http://schemas.microsoft.com/ink/2010/main" type="inkDrawing" rotatedBoundingBox="2910,8572 2925,8572 2925,8587 2910,8587" shapeName="Other">
            <msink:destinationLink direction="with" ref="{A6B61AB5-918B-4E83-9198-D66E8007AE3E}"/>
          </msink:context>
        </emma:interpretation>
      </emma:emma>
    </inkml:annotationXML>
    <inkml:trace contextRef="#ctx0" brushRef="#br0">2910 8572 0</inkml:trace>
  </inkml:traceGroup>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8.64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B87DB5C-2AEE-4646-83B9-7B1E2F9994E6}" emma:medium="tactile" emma:mode="ink">
          <msink:context xmlns:msink="http://schemas.microsoft.com/ink/2010/main" type="inkDrawing" rotatedBoundingBox="7796,8731 7811,8731 7811,8746 7796,8746" shapeName="Other"/>
        </emma:interpretation>
      </emma:emma>
    </inkml:annotationXML>
    <inkml:trace contextRef="#ctx0" brushRef="#br0">7796 8731 0</inkml:trace>
  </inkml:traceGroup>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5.22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192A006-D52D-49AA-BC44-BAE4FB41AE69}" emma:medium="tactile" emma:mode="ink">
          <msink:context xmlns:msink="http://schemas.microsoft.com/ink/2010/main" type="inkDrawing" rotatedBoundingBox="6103,8537 6118,8537 6118,8552 6103,8552" shapeName="Other"/>
        </emma:interpretation>
      </emma:emma>
    </inkml:annotationXML>
    <inkml:trace contextRef="#ctx0" brushRef="#br0">6103 8537 0</inkml:trace>
  </inkml:traceGroup>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7.85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8A1896D-F6E3-44B0-94E3-D07D49A2B76D}" emma:medium="tactile" emma:mode="ink">
          <msink:context xmlns:msink="http://schemas.microsoft.com/ink/2010/main" type="inkDrawing" rotatedBoundingBox="25171,6738 25186,6738 25186,6753 25171,6753" shapeName="Other"/>
        </emma:interpretation>
      </emma:emma>
    </inkml:annotationXML>
    <inkml:trace contextRef="#ctx0" brushRef="#br0">25171 6738 0</inkml:trace>
  </inkml:traceGroup>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34.59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758E0D75-BE5B-40F0-B720-722FA2460CFC}" emma:medium="tactile" emma:mode="ink">
          <msink:context xmlns:msink="http://schemas.microsoft.com/ink/2010/main" type="inkDrawing" rotatedBoundingBox="31503,6015 31518,6015 31518,6030 31503,6030" shapeName="Other"/>
        </emma:interpretation>
      </emma:emma>
    </inkml:annotationXML>
    <inkml:trace contextRef="#ctx0" brushRef="#br0">31503 6015 0</inkml:trace>
  </inkml:traceGroup>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3.21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5FE8E0E-A257-4113-86D1-8209F567BDD3}" emma:medium="tactile" emma:mode="ink">
          <msink:context xmlns:msink="http://schemas.microsoft.com/ink/2010/main" type="inkDrawing" rotatedBoundingBox="30445,3916 30460,3916 30460,3931 30445,3931" shapeName="Other"/>
        </emma:interpretation>
      </emma:emma>
    </inkml:annotationXML>
    <inkml:trace contextRef="#ctx0" brushRef="#br0">30445 3916 0</inkml:trace>
  </inkml:traceGroup>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3.28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CC3E701-5DFB-48FF-AC40-C16285847B33}" emma:medium="tactile" emma:mode="ink">
          <msink:context xmlns:msink="http://schemas.microsoft.com/ink/2010/main" type="inkDrawing" rotatedBoundingBox="30374,3901 30409,3901 30409,3916 30374,3916" shapeName="Other"/>
        </emma:interpretation>
      </emma:emma>
    </inkml:annotationXML>
    <inkml:trace contextRef="#ctx0" brushRef="#br0">30409 3916 0,'-35'0'16</inkml:trace>
  </inkml:traceGroup>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1:28.26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3D232F2-574E-4377-B76D-A22F17B6DE71}" emma:medium="tactile" emma:mode="ink">
          <msink:context xmlns:msink="http://schemas.microsoft.com/ink/2010/main" type="inkDrawing" rotatedBoundingBox="18344,3263 18359,3263 18359,3278 18344,3278" shapeName="Other"/>
        </emma:interpretation>
      </emma:emma>
    </inkml:annotationXML>
    <inkml:trace contextRef="#ctx0" brushRef="#br0">18344 3263 0</inkml:trace>
  </inkml:traceGroup>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42.12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51B3626-0A75-4F74-BA9A-B78BBE1F1B26}" emma:medium="tactile" emma:mode="ink">
          <msink:context xmlns:msink="http://schemas.microsoft.com/ink/2010/main" type="inkDrawing" rotatedBoundingBox="4286,3369 4301,3369 4301,3384 4286,3384" shapeName="Other"/>
        </emma:interpretation>
      </emma:emma>
    </inkml:annotationXML>
    <inkml:trace contextRef="#ctx0" brushRef="#br0">4286 3369 0</inkml:trace>
  </inkml:traceGroup>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02.00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1FE9718-99A0-4807-87CD-69D4E7DB447D}" emma:medium="tactile" emma:mode="ink">
          <msink:context xmlns:msink="http://schemas.microsoft.com/ink/2010/main" type="inkDrawing" rotatedBoundingBox="22243,2522 22258,2522 22258,2537 22243,2537" shapeName="Other"/>
        </emma:interpretation>
      </emma:emma>
    </inkml:annotationXML>
    <inkml:trace contextRef="#ctx0" brushRef="#br0">22243 2522 0</inkml:trace>
  </inkml:traceGroup>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56.49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106C949-B902-482A-AC9E-606C41FBCFA1}" emma:medium="tactile" emma:mode="ink">
          <msink:context xmlns:msink="http://schemas.microsoft.com/ink/2010/main" type="inkDrawing" rotatedBoundingBox="5256,2611 5271,2611 5271,2626 5256,2626" shapeName="Other"/>
        </emma:interpretation>
      </emma:emma>
    </inkml:annotationXML>
    <inkml:trace contextRef="#ctx0" brushRef="#br0">5256 2611 0</inkml:trace>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60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C41D78E-584B-4C80-B8CE-036917C20E33}" emma:medium="tactile" emma:mode="ink">
          <msink:context xmlns:msink="http://schemas.microsoft.com/ink/2010/main" type="inkDrawing" rotatedBoundingBox="2910,8572 2925,8572 2925,8587 2910,8587" shapeName="Other"/>
        </emma:interpretation>
      </emma:emma>
    </inkml:annotationXML>
    <inkml:trace contextRef="#ctx0" brushRef="#br0">2910 8572 0</inkml:trace>
  </inkml:traceGroup>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06.77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BE6A889-7830-4B15-B32F-08B0C3FC9428}" emma:medium="tactile" emma:mode="ink">
          <msink:context xmlns:msink="http://schemas.microsoft.com/ink/2010/main" type="inkDrawing" rotatedBoundingBox="24183,1711 24198,1711 24198,1726 24183,1726" shapeName="Other"/>
        </emma:interpretation>
      </emma:emma>
    </inkml:annotationXML>
    <inkml:trace contextRef="#ctx0" brushRef="#br0">24183 1711 0</inkml:trace>
  </inkml:traceGroup>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52.40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B2725FA-0167-44F3-B57F-3C186DFCEA96}" emma:medium="tactile" emma:mode="ink">
          <msink:context xmlns:msink="http://schemas.microsoft.com/ink/2010/main" type="inkDrawing" rotatedBoundingBox="25912,990 25947,990 25947,1005 25912,1005" shapeName="Other"/>
        </emma:interpretation>
      </emma:emma>
    </inkml:annotationXML>
    <inkml:trace contextRef="#ctx0" brushRef="#br0">25947 1005 0,'-35'0'16</inkml:trace>
  </inkml:traceGroup>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12.02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6B61AB5-918B-4E83-9198-D66E8007AE3E}" emma:medium="tactile" emma:mode="ink">
          <msink:context xmlns:msink="http://schemas.microsoft.com/ink/2010/main" type="inkDrawing" rotatedBoundingBox="3113,8417 3759,9369 3608,9471 2963,8520" semanticType="callout" shapeName="Other">
            <msink:sourceLink direction="with" ref="{F8C330A9-E9E6-4E8D-9B7C-05067FFF0424}"/>
            <msink:sourceLink direction="with" ref="{6C52DE9F-BCD4-436F-88AB-3436BEADAF81}"/>
          </msink:context>
        </emma:interpretation>
      </emma:emma>
    </inkml:annotationXML>
    <inkml:trace contextRef="#ctx0" brushRef="#br0">2963 8520 0,'18'0'47,"17"17"-47,1 1 16,16 17-16,37 18 15,-36 0 1,-18-35-1,-18 17 1,54 18 0,-53-18-16,17 0 15,0 18 1,-17-17 0,17 16-1,-17-16 1,-18-19-1,0 1 1,0 0 0,0-1-1,0 19 1,35 16 0,-17 19-1,-18-36 1,17-35-1,-17 18 17,0 0-17,18 17 1,0-17 0,-18 17-1,0-18 1</inkml:trace>
  </inkml:traceGroup>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0.24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2B6D759-4AE8-444E-8989-FE7BAE5BB8BB}" emma:medium="tactile" emma:mode="ink">
          <msink:context xmlns:msink="http://schemas.microsoft.com/ink/2010/main" type="inkDrawing" rotatedBoundingBox="3552,9036 3652,9391 3609,9403 3510,9049" semanticType="callout" shapeName="Other">
            <msink:sourceLink direction="with" ref="{1FC2A2B4-E965-4167-8B79-417A5967AF29}"/>
            <msink:sourceLink direction="with" ref="{6C52DE9F-BCD4-436F-88AB-3436BEADAF81}"/>
          </msink:context>
        </emma:interpretation>
      </emma:emma>
    </inkml:annotationXML>
    <inkml:trace contextRef="#ctx0" brushRef="#br0">3510 9049 0,'18'17'47,"-1"1"-47,-17 0 16,18-1-1,-18 1-15,18-18 16,-18 18-1,0 17 17,17 0-32,1 18 15,-18-18-15,0-17 16,0 35 0,0-35-1</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91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FC2A2B4-E965-4167-8B79-417A5967AF29}" emma:medium="tactile" emma:mode="ink">
          <msink:context xmlns:msink="http://schemas.microsoft.com/ink/2010/main" type="inkDrawing" rotatedBoundingBox="3510,9049 3525,9049 3525,9064 3510,9064" shapeName="Other">
            <msink:destinationLink direction="with" ref="{B2B6D759-4AE8-444E-8989-FE7BAE5BB8BB}"/>
          </msink:context>
        </emma:interpretation>
      </emma:emma>
    </inkml:annotationXML>
    <inkml:trace contextRef="#ctx0" brushRef="#br0">3510 9049 0</inkml:trace>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0.26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6C52DE9F-BCD4-436F-88AB-3436BEADAF81}" emma:medium="tactile" emma:mode="ink">
          <msink:context xmlns:msink="http://schemas.microsoft.com/ink/2010/main" type="inkDrawing" rotatedBoundingBox="3616,9402 3631,9402 3631,9417 3616,9417" shapeName="Other">
            <msink:destinationLink direction="with" ref="{B2B6D759-4AE8-444E-8989-FE7BAE5BB8BB}"/>
            <msink:destinationLink direction="with" ref="{A6B61AB5-918B-4E83-9198-D66E8007AE3E}"/>
          </msink:context>
        </emma:interpretation>
      </emma:emma>
    </inkml:annotationXML>
    <inkml:trace contextRef="#ctx0" brushRef="#br0">3616 9402 0</inkml:trace>
  </inkml:traceGroup>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6.35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3BBA4FC-9CA8-428C-9D63-A30280F56BD8}" emma:medium="tactile" emma:mode="ink">
          <msink:context xmlns:msink="http://schemas.microsoft.com/ink/2010/main" type="inkDrawing" rotatedBoundingBox="6620,4550 31188,5893 30828,12459 6261,11115" semanticType="callout" shapeName="Other"/>
        </emma:interpretation>
      </emma:emma>
    </inkml:annotationXML>
    <inkml:trace contextRef="#ctx0" brushRef="#br0">14041 9049 0,'0'0'16,"35"0"30,18 0-30,-18 17-16,18 19 16,70-19-1,-52 36 1,17 18 0,-35-36-16,18 18 15,-36-18 1,0 1-16,0-1 15,1 18 1,-19-36 15,-17 1-15,0 0 0</inkml:trace>
    <inkml:trace contextRef="#ctx0" brushRef="#br0" timeOffset="1355">21290 8996 0,'-18'0'47,"1"0"-47,-1 35 16,-35 18-1,0 18-15,-17 34 16,17-52-16,0 18 16,18-71-1,-1 35-15,19-17 16,-18-1-1,-71 36 17,35 0-17,-17-17 1,53-19 0,-1 1-16,19-18 15,-19 17 1,1 1-1,0 0 1,-18 35 0,18-36-16,-1 1 15,19 0 1,-1-1-16,1 1 31,-1-18-31,0 0 16</inkml:trace>
    <inkml:trace contextRef="#ctx0" brushRef="#br0" timeOffset="2335.89">20197 9472 0,'0'35'78,"0"-17"-63,0 35-15,0 0 0,-18-18 16,18 0 15,0-17-15,0 0-1,0-1 1,35-17 187,-17 0-187,17 0-16,0 0 0,-17 0 15,0 0 1,-1 0 0,1 0-1,17 0 1,0 0-16,36 36 16,-36-36-1,-17 17-15,35 1 16,-18-18-1,-17 0 1,-1 0 0,1 0-1,0 0 1,-1 0 0,1 17-1,0 1 1,17-18-1,-17 0 1</inkml:trace>
    <inkml:trace contextRef="#ctx0" brushRef="#br0" timeOffset="7063.61">30674 9137 0,'-18'18'63,"1"17"-48,17-18-15,-18-17 16,0 18-16,1 0 15,17-1 1,-18-17 62,18 18-31,0 0-16,-17-18-15,-1 17 15,0 1-15,18 0-1,-17-18 1</inkml:trace>
    <inkml:trace contextRef="#ctx0" brushRef="#br0" timeOffset="7079.96">30498 9349 0</inkml:trace>
    <inkml:trace contextRef="#ctx0" brushRef="#br0" timeOffset="11547.28">30797 8978 0,'-17'0'31,"-1"0"-31,-17 35 0,-36 36 31,54-18-15,-71 17 0,52 1-1,1-53 1,35-1-1,-35 1 1,17-18 0,18 18-1,-18-18 63,1 17-46,-18 36-17,-1 0 1,-17 0-16,-17 18 16,34-36-1,1 0-15,0 0 16,17-17-1,18 0 1,-35-18 0</inkml:trace>
    <inkml:trace contextRef="#ctx0" brushRef="#br0" timeOffset="12767.34">30162 9349 0,'0'35'78,"0"-17"-78,0 17 0,0-18 16,0 19-1,0-19 1,0 19 0,0-19-1,0 1 16,0 0-15,0-1 0,0 18-1,18-17 1,-18 0 0,0-1-1,0 1 1,18-18-1,-1 18 1,36-18 15,0 0-15,18 0 0,-1 0-1,19 0 1,-19 17-16,71 1 15,-88 0-15,-18-1 16,18-17 0,-17 0-1,-19 0 1,1 0 15</inkml:trace>
    <inkml:trace contextRef="#ctx0" brushRef="#br0" timeOffset="96415.22">6632 4551 0,'0'35'0,"0"-17"15,0 17 1,0-17-1,0 35 1,0 17 0,0 54-1,0 17 1,0-88-16,0 70 16,-17-70-16,-1 0 15,0 88 1,18-53-1,-17-17-15,17 70 16,0-88 0,0 17-16,0 71 15,0-70 1,0-36 0,0 1-1,0 17-15,0-1 16,-18-16-16,18 105 31,0-18-15,0-52-16,0-1 15,0-34-15,0 17 16,0 35 0,18 53-1,-1-71-15,-17 36 16,0-53-16,18-18 15,-18 36 1,0-36 0,0-17-16,0 0 15,0-1 1,0 89 0,0 18-1,0-54 1,0 142 15,0-195-31,0 1 16,0 0-1,0-1-15,0 36 16,0 0 0,0 53-1,0 17 1,18 124-1,-18-176 1,0-18 0,0-35-1,0 17 1,0 88 0,0 18 15,0-35-16,0-18-15,0-35 16,0 0-16,0-35 16,0 0-1,0 17 1,0-18 0,0 1-16,0 17 15,0 1-15,0-19 16,0 89-1,0-18 1,0-35-16,0 0 16,0-35-1,0-1-15,0 1 16,0 0 0,0-1-1,0 1 1,0 53 15,17-36-15,-17-18-16,0 72 15,0-54-15,0-17 16,0-1 0,0 1-1,0-1 1,0 19-1,0-19 32,0 1-31</inkml:trace>
    <inkml:trace contextRef="#ctx0" brushRef="#br0" timeOffset="97643.27">6526 10777 0,'0'18'140,"0"17"-124,0-17 0,0 0-16,0 17 15,0-18 1,0 19-16,0-1 31,0-17-15,0 17-16,0-17 15,0-1-15,0 1 32,0-1-17,0 1 1</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04DDA-74A7-4864-B0BF-95C12D461306}"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91480-3443-4ACA-B8D4-F2EFD4B82F09}" type="slidenum">
              <a:rPr lang="en-US" smtClean="0"/>
              <a:t>‹#›</a:t>
            </a:fld>
            <a:endParaRPr lang="en-US"/>
          </a:p>
        </p:txBody>
      </p:sp>
    </p:spTree>
    <p:extLst>
      <p:ext uri="{BB962C8B-B14F-4D97-AF65-F5344CB8AC3E}">
        <p14:creationId xmlns:p14="http://schemas.microsoft.com/office/powerpoint/2010/main" val="367173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691480-3443-4ACA-B8D4-F2EFD4B82F09}" type="slidenum">
              <a:rPr lang="en-US" smtClean="0"/>
              <a:t>15</a:t>
            </a:fld>
            <a:endParaRPr lang="en-US"/>
          </a:p>
        </p:txBody>
      </p:sp>
    </p:spTree>
    <p:extLst>
      <p:ext uri="{BB962C8B-B14F-4D97-AF65-F5344CB8AC3E}">
        <p14:creationId xmlns:p14="http://schemas.microsoft.com/office/powerpoint/2010/main" val="366896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http://www.r-tutor.com/elementary-statistics/hypothesis-testing/lower-tail-test-population-mean-known-variance</a:t>
            </a:r>
          </a:p>
        </p:txBody>
      </p:sp>
      <p:sp>
        <p:nvSpPr>
          <p:cNvPr id="4" name="Slide Number Placeholder 3"/>
          <p:cNvSpPr>
            <a:spLocks noGrp="1"/>
          </p:cNvSpPr>
          <p:nvPr>
            <p:ph type="sldNum" sz="quarter" idx="10"/>
          </p:nvPr>
        </p:nvSpPr>
        <p:spPr/>
        <p:txBody>
          <a:bodyPr/>
          <a:lstStyle/>
          <a:p>
            <a:fld id="{05691480-3443-4ACA-B8D4-F2EFD4B82F09}" type="slidenum">
              <a:rPr lang="en-US" smtClean="0"/>
              <a:t>25</a:t>
            </a:fld>
            <a:endParaRPr lang="en-US"/>
          </a:p>
        </p:txBody>
      </p:sp>
    </p:spTree>
    <p:extLst>
      <p:ext uri="{BB962C8B-B14F-4D97-AF65-F5344CB8AC3E}">
        <p14:creationId xmlns:p14="http://schemas.microsoft.com/office/powerpoint/2010/main" val="189260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http://www.r-tutor.com/elementary-statistics/hypothesis-testing/two-tailed-test-population-mean-known-variance</a:t>
            </a:r>
          </a:p>
        </p:txBody>
      </p:sp>
      <p:sp>
        <p:nvSpPr>
          <p:cNvPr id="4" name="Slide Number Placeholder 3"/>
          <p:cNvSpPr>
            <a:spLocks noGrp="1"/>
          </p:cNvSpPr>
          <p:nvPr>
            <p:ph type="sldNum" sz="quarter" idx="10"/>
          </p:nvPr>
        </p:nvSpPr>
        <p:spPr/>
        <p:txBody>
          <a:bodyPr/>
          <a:lstStyle/>
          <a:p>
            <a:fld id="{05691480-3443-4ACA-B8D4-F2EFD4B82F09}" type="slidenum">
              <a:rPr lang="en-US" smtClean="0"/>
              <a:t>27</a:t>
            </a:fld>
            <a:endParaRPr lang="en-US"/>
          </a:p>
        </p:txBody>
      </p:sp>
    </p:spTree>
    <p:extLst>
      <p:ext uri="{BB962C8B-B14F-4D97-AF65-F5344CB8AC3E}">
        <p14:creationId xmlns:p14="http://schemas.microsoft.com/office/powerpoint/2010/main" val="69690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https://stattrek.com/sampling/sampling-distribution.aspx</a:t>
            </a:r>
          </a:p>
        </p:txBody>
      </p:sp>
      <p:sp>
        <p:nvSpPr>
          <p:cNvPr id="4" name="Slide Number Placeholder 3"/>
          <p:cNvSpPr>
            <a:spLocks noGrp="1"/>
          </p:cNvSpPr>
          <p:nvPr>
            <p:ph type="sldNum" sz="quarter" idx="10"/>
          </p:nvPr>
        </p:nvSpPr>
        <p:spPr/>
        <p:txBody>
          <a:bodyPr/>
          <a:lstStyle/>
          <a:p>
            <a:fld id="{62A3488D-E04B-4E34-9CE7-8A2B27758316}" type="slidenum">
              <a:rPr lang="en-US" smtClean="0"/>
              <a:t>45</a:t>
            </a:fld>
            <a:endParaRPr lang="en-US"/>
          </a:p>
        </p:txBody>
      </p:sp>
    </p:spTree>
    <p:extLst>
      <p:ext uri="{BB962C8B-B14F-4D97-AF65-F5344CB8AC3E}">
        <p14:creationId xmlns:p14="http://schemas.microsoft.com/office/powerpoint/2010/main" val="20364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https://support.minitab.com/en-us/minitab/18/help-and-how-to/statistics/basic-statistics/supporting-topics/tests-of-means/what-are-independent-samples/</a:t>
            </a:r>
          </a:p>
        </p:txBody>
      </p:sp>
      <p:sp>
        <p:nvSpPr>
          <p:cNvPr id="4" name="Slide Number Placeholder 3"/>
          <p:cNvSpPr>
            <a:spLocks noGrp="1"/>
          </p:cNvSpPr>
          <p:nvPr>
            <p:ph type="sldNum" sz="quarter" idx="10"/>
          </p:nvPr>
        </p:nvSpPr>
        <p:spPr/>
        <p:txBody>
          <a:bodyPr/>
          <a:lstStyle/>
          <a:p>
            <a:fld id="{62A3488D-E04B-4E34-9CE7-8A2B27758316}" type="slidenum">
              <a:rPr lang="en-US" smtClean="0"/>
              <a:t>49</a:t>
            </a:fld>
            <a:endParaRPr lang="en-US"/>
          </a:p>
        </p:txBody>
      </p:sp>
    </p:spTree>
    <p:extLst>
      <p:ext uri="{BB962C8B-B14F-4D97-AF65-F5344CB8AC3E}">
        <p14:creationId xmlns:p14="http://schemas.microsoft.com/office/powerpoint/2010/main" val="321271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51</a:t>
            </a:fld>
            <a:endParaRPr lang="en-US"/>
          </a:p>
        </p:txBody>
      </p:sp>
    </p:spTree>
    <p:extLst>
      <p:ext uri="{BB962C8B-B14F-4D97-AF65-F5344CB8AC3E}">
        <p14:creationId xmlns:p14="http://schemas.microsoft.com/office/powerpoint/2010/main" val="301085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https://www.statology.org/chi-square-test-real-life-examples/</a:t>
            </a:r>
          </a:p>
        </p:txBody>
      </p:sp>
      <p:sp>
        <p:nvSpPr>
          <p:cNvPr id="4" name="Slide Number Placeholder 3"/>
          <p:cNvSpPr>
            <a:spLocks noGrp="1"/>
          </p:cNvSpPr>
          <p:nvPr>
            <p:ph type="sldNum" sz="quarter" idx="5"/>
          </p:nvPr>
        </p:nvSpPr>
        <p:spPr/>
        <p:txBody>
          <a:bodyPr/>
          <a:lstStyle/>
          <a:p>
            <a:fld id="{05691480-3443-4ACA-B8D4-F2EFD4B82F09}" type="slidenum">
              <a:rPr lang="en-US" smtClean="0"/>
              <a:t>59</a:t>
            </a:fld>
            <a:endParaRPr lang="en-US"/>
          </a:p>
        </p:txBody>
      </p:sp>
    </p:spTree>
    <p:extLst>
      <p:ext uri="{BB962C8B-B14F-4D97-AF65-F5344CB8AC3E}">
        <p14:creationId xmlns:p14="http://schemas.microsoft.com/office/powerpoint/2010/main" val="192361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https://www.mathsisfun.com/data/chi-square-test.html</a:t>
            </a:r>
          </a:p>
          <a:p>
            <a:r>
              <a:rPr lang="en-US" dirty="0"/>
              <a:t>https://onlinecourses.science.psu.edu/statprogram/reviews/statistical-concepts/chi-square-tests</a:t>
            </a:r>
          </a:p>
        </p:txBody>
      </p:sp>
      <p:sp>
        <p:nvSpPr>
          <p:cNvPr id="4" name="Slide Number Placeholder 3"/>
          <p:cNvSpPr>
            <a:spLocks noGrp="1"/>
          </p:cNvSpPr>
          <p:nvPr>
            <p:ph type="sldNum" sz="quarter" idx="10"/>
          </p:nvPr>
        </p:nvSpPr>
        <p:spPr/>
        <p:txBody>
          <a:bodyPr/>
          <a:lstStyle/>
          <a:p>
            <a:fld id="{62A3488D-E04B-4E34-9CE7-8A2B27758316}" type="slidenum">
              <a:rPr lang="en-US" smtClean="0"/>
              <a:t>69</a:t>
            </a:fld>
            <a:endParaRPr lang="en-US"/>
          </a:p>
        </p:txBody>
      </p:sp>
    </p:spTree>
    <p:extLst>
      <p:ext uri="{BB962C8B-B14F-4D97-AF65-F5344CB8AC3E}">
        <p14:creationId xmlns:p14="http://schemas.microsoft.com/office/powerpoint/2010/main" val="410455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51716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035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06957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59566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DB40F-AC82-4BD4-831F-325906E49B8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87394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3DB40F-AC82-4BD4-831F-325906E49B8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68411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3DB40F-AC82-4BD4-831F-325906E49B89}"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79285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3DB40F-AC82-4BD4-831F-325906E49B89}"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60990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DB40F-AC82-4BD4-831F-325906E49B89}"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8069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3DB40F-AC82-4BD4-831F-325906E49B8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8730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3DB40F-AC82-4BD4-831F-325906E49B8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4506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DB40F-AC82-4BD4-831F-325906E49B89}" type="datetimeFigureOut">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2FC92-7AFE-49AF-8179-E1DEF02FF759}" type="slidenum">
              <a:rPr lang="en-US" smtClean="0"/>
              <a:t>‹#›</a:t>
            </a:fld>
            <a:endParaRPr lang="en-US"/>
          </a:p>
        </p:txBody>
      </p:sp>
    </p:spTree>
    <p:extLst>
      <p:ext uri="{BB962C8B-B14F-4D97-AF65-F5344CB8AC3E}">
        <p14:creationId xmlns:p14="http://schemas.microsoft.com/office/powerpoint/2010/main" val="344222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customXml" Target="../ink/ink19.xml"/><Relationship Id="rId4" Type="http://schemas.openxmlformats.org/officeDocument/2006/relationships/image" Target="../media/image49.emf"/></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53.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customXml" Target="../ink/ink20.xml"/></Relationships>
</file>

<file path=ppt/slides/_rels/slide21.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58.emf"/><Relationship Id="rId18" Type="http://schemas.openxmlformats.org/officeDocument/2006/relationships/customXml" Target="../ink/ink29.xml"/><Relationship Id="rId3" Type="http://schemas.openxmlformats.org/officeDocument/2006/relationships/customXml" Target="../ink/ink21.xml"/><Relationship Id="rId21" Type="http://schemas.openxmlformats.org/officeDocument/2006/relationships/image" Target="../media/image60.emf"/><Relationship Id="rId7" Type="http://schemas.openxmlformats.org/officeDocument/2006/relationships/customXml" Target="../ink/ink23.xml"/><Relationship Id="rId12" Type="http://schemas.openxmlformats.org/officeDocument/2006/relationships/customXml" Target="../ink/ink26.xml"/><Relationship Id="rId17" Type="http://schemas.openxmlformats.org/officeDocument/2006/relationships/image" Target="../media/image59.emf"/><Relationship Id="rId2" Type="http://schemas.openxmlformats.org/officeDocument/2006/relationships/image" Target="../media/image20.png"/><Relationship Id="rId16" Type="http://schemas.openxmlformats.org/officeDocument/2006/relationships/customXml" Target="../ink/ink28.xml"/><Relationship Id="rId20"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55.emf"/><Relationship Id="rId11" Type="http://schemas.openxmlformats.org/officeDocument/2006/relationships/image" Target="../media/image57.emf"/><Relationship Id="rId5" Type="http://schemas.openxmlformats.org/officeDocument/2006/relationships/customXml" Target="../ink/ink22.xml"/><Relationship Id="rId15" Type="http://schemas.openxmlformats.org/officeDocument/2006/relationships/image" Target="../media/image23.emf"/><Relationship Id="rId10" Type="http://schemas.openxmlformats.org/officeDocument/2006/relationships/customXml" Target="../ink/ink25.xml"/><Relationship Id="rId19" Type="http://schemas.openxmlformats.org/officeDocument/2006/relationships/customXml" Target="../ink/ink30.xml"/><Relationship Id="rId4" Type="http://schemas.openxmlformats.org/officeDocument/2006/relationships/image" Target="../media/image36.emf"/><Relationship Id="rId9" Type="http://schemas.openxmlformats.org/officeDocument/2006/relationships/image" Target="../media/image56.emf"/><Relationship Id="rId14" Type="http://schemas.openxmlformats.org/officeDocument/2006/relationships/customXml" Target="../ink/ink2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image" Target="../media/image36.emf"/><Relationship Id="rId18" Type="http://schemas.openxmlformats.org/officeDocument/2006/relationships/image" Target="../media/image23.emf"/><Relationship Id="rId26" Type="http://schemas.openxmlformats.org/officeDocument/2006/relationships/image" Target="../media/image60.emf"/><Relationship Id="rId3" Type="http://schemas.openxmlformats.org/officeDocument/2006/relationships/image" Target="../media/image22.png"/><Relationship Id="rId21" Type="http://schemas.openxmlformats.org/officeDocument/2006/relationships/customXml" Target="../ink/ink38.xml"/><Relationship Id="rId12" Type="http://schemas.openxmlformats.org/officeDocument/2006/relationships/customXml" Target="../ink/ink33.xml"/><Relationship Id="rId17" Type="http://schemas.openxmlformats.org/officeDocument/2006/relationships/customXml" Target="../ink/ink36.xml"/><Relationship Id="rId25" Type="http://schemas.openxmlformats.org/officeDocument/2006/relationships/customXml" Target="../ink/ink40.xml"/><Relationship Id="rId2" Type="http://schemas.openxmlformats.org/officeDocument/2006/relationships/notesSlide" Target="../notesSlides/notesSlide2.xml"/><Relationship Id="rId16" Type="http://schemas.openxmlformats.org/officeDocument/2006/relationships/image" Target="../media/image68.emf"/><Relationship Id="rId20" Type="http://schemas.openxmlformats.org/officeDocument/2006/relationships/image" Target="../media/image69.emf"/><Relationship Id="rId1" Type="http://schemas.openxmlformats.org/officeDocument/2006/relationships/slideLayout" Target="../slideLayouts/slideLayout2.xml"/><Relationship Id="rId11" Type="http://schemas.openxmlformats.org/officeDocument/2006/relationships/image" Target="../media/image67.emf"/><Relationship Id="rId24" Type="http://schemas.openxmlformats.org/officeDocument/2006/relationships/image" Target="../media/image71.emf"/><Relationship Id="rId15" Type="http://schemas.openxmlformats.org/officeDocument/2006/relationships/customXml" Target="../ink/ink35.xml"/><Relationship Id="rId23" Type="http://schemas.openxmlformats.org/officeDocument/2006/relationships/customXml" Target="../ink/ink39.xml"/><Relationship Id="rId28" Type="http://schemas.openxmlformats.org/officeDocument/2006/relationships/image" Target="../media/image72.emf"/><Relationship Id="rId19" Type="http://schemas.openxmlformats.org/officeDocument/2006/relationships/customXml" Target="../ink/ink37.xml"/><Relationship Id="rId4" Type="http://schemas.openxmlformats.org/officeDocument/2006/relationships/customXml" Target="../ink/ink32.xml"/><Relationship Id="rId14" Type="http://schemas.openxmlformats.org/officeDocument/2006/relationships/customXml" Target="../ink/ink34.xml"/><Relationship Id="rId22" Type="http://schemas.openxmlformats.org/officeDocument/2006/relationships/image" Target="../media/image70.emf"/><Relationship Id="rId27" Type="http://schemas.openxmlformats.org/officeDocument/2006/relationships/customXml" Target="../ink/ink4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statology.org/chi-square-goodness-of-fit-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statology.org/chi-square-test-of-independ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15.emf"/><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emf"/><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image" Target="../media/image6.png"/><Relationship Id="rId15" Type="http://schemas.openxmlformats.org/officeDocument/2006/relationships/customXml" Target="../ink/ink7.xml"/><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image" Target="../media/image11.emf"/><Relationship Id="rId1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customXml" Target="../ink/ink16.xml"/><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23.e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customXml" Target="../ink/ink14.xml"/><Relationship Id="rId1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Doctors believes that the average teen sleeps on average no longer than 10 hours per day</a:t>
            </a:r>
          </a:p>
          <a:p>
            <a:r>
              <a:rPr lang="en-US" dirty="0"/>
              <a:t>A company has started that their straw machine makes straws that are 4 mm diameter. A worker believes that  the machine no longer makes straw of 4 mm diameter</a:t>
            </a:r>
          </a:p>
          <a:p>
            <a:r>
              <a:rPr lang="en-US" dirty="0"/>
              <a:t>The school board claims that at least 60% of students bring a phone to school</a:t>
            </a:r>
          </a:p>
        </p:txBody>
      </p:sp>
    </p:spTree>
    <p:extLst>
      <p:ext uri="{BB962C8B-B14F-4D97-AF65-F5344CB8AC3E}">
        <p14:creationId xmlns:p14="http://schemas.microsoft.com/office/powerpoint/2010/main" val="5665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When a hypothesis is tested, a statistician must decide on how much of a difference between means is necessary in order to reject the null hypothesis.</a:t>
            </a:r>
          </a:p>
          <a:p>
            <a:r>
              <a:rPr lang="en-US" dirty="0"/>
              <a:t>Statisticians choose a </a:t>
            </a:r>
            <a:r>
              <a:rPr lang="en-US" b="1" dirty="0"/>
              <a:t>level of significance or alpha value </a:t>
            </a:r>
            <a:r>
              <a:rPr lang="en-US" dirty="0"/>
              <a:t>for their hypothesis test. </a:t>
            </a:r>
          </a:p>
          <a:p>
            <a:r>
              <a:rPr lang="en-US" dirty="0"/>
              <a:t>An alpha level of 0.05 means that our sample mean to be significantly different from the hypothesized mean if the chances of observing that sample mean are less than 5%.</a:t>
            </a:r>
          </a:p>
          <a:p>
            <a:r>
              <a:rPr lang="en-US" dirty="0"/>
              <a:t> Similarly, an alpha level of 0.01 means that our sample mean to be significantly different from the hypothesized mean if the chances of observing that sample mean are less than 1%.</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679840" y="3149640"/>
              <a:ext cx="5696280" cy="2051280"/>
            </p14:xfrm>
          </p:contentPart>
        </mc:Choice>
        <mc:Fallback xmlns="">
          <p:pic>
            <p:nvPicPr>
              <p:cNvPr id="5" name="Ink 4"/>
              <p:cNvPicPr/>
              <p:nvPr/>
            </p:nvPicPr>
            <p:blipFill>
              <a:blip r:embed="rId3"/>
              <a:stretch>
                <a:fillRect/>
              </a:stretch>
            </p:blipFill>
            <p:spPr>
              <a:xfrm>
                <a:off x="2670480" y="3140280"/>
                <a:ext cx="5715000" cy="2070000"/>
              </a:xfrm>
              <a:prstGeom prst="rect">
                <a:avLst/>
              </a:prstGeom>
            </p:spPr>
          </p:pic>
        </mc:Fallback>
      </mc:AlternateContent>
    </p:spTree>
    <p:extLst>
      <p:ext uri="{BB962C8B-B14F-4D97-AF65-F5344CB8AC3E}">
        <p14:creationId xmlns:p14="http://schemas.microsoft.com/office/powerpoint/2010/main" val="313508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Two-tailed Hypothesis Tests</a:t>
            </a:r>
          </a:p>
        </p:txBody>
      </p:sp>
      <p:sp>
        <p:nvSpPr>
          <p:cNvPr id="3" name="Content Placeholder 2"/>
          <p:cNvSpPr>
            <a:spLocks noGrp="1"/>
          </p:cNvSpPr>
          <p:nvPr>
            <p:ph idx="1"/>
          </p:nvPr>
        </p:nvSpPr>
        <p:spPr/>
        <p:txBody>
          <a:bodyPr>
            <a:normAutofit fontScale="92500"/>
          </a:bodyPr>
          <a:lstStyle/>
          <a:p>
            <a:r>
              <a:rPr lang="en-US" dirty="0"/>
              <a:t>In a two-tailed test, we reject the null hypothesis if sample mean falls in either tail of the distribution.</a:t>
            </a:r>
          </a:p>
          <a:p>
            <a:endParaRPr lang="en-US" dirty="0"/>
          </a:p>
          <a:p>
            <a:endParaRPr lang="en-US" dirty="0"/>
          </a:p>
          <a:p>
            <a:endParaRPr lang="en-US" dirty="0"/>
          </a:p>
          <a:p>
            <a:r>
              <a:rPr lang="en-US" dirty="0"/>
              <a:t>The alpha level (let’s assume .05) is split across the two tails. The curve shows the critical regions for a two-tailed test. </a:t>
            </a:r>
          </a:p>
          <a:p>
            <a:r>
              <a:rPr lang="en-US" dirty="0"/>
              <a:t>These are the regions under the normal curve that, together, sum to a probability of 0.05. Each tail has a probability of 0.025. The z-scores that designate the start of the critical region are called the critical values</a:t>
            </a:r>
          </a:p>
        </p:txBody>
      </p:sp>
      <p:pic>
        <p:nvPicPr>
          <p:cNvPr id="4" name="Picture 3"/>
          <p:cNvPicPr>
            <a:picLocks noChangeAspect="1"/>
          </p:cNvPicPr>
          <p:nvPr/>
        </p:nvPicPr>
        <p:blipFill>
          <a:blip r:embed="rId2"/>
          <a:stretch>
            <a:fillRect/>
          </a:stretch>
        </p:blipFill>
        <p:spPr>
          <a:xfrm>
            <a:off x="7305773" y="2256051"/>
            <a:ext cx="3316860" cy="1922459"/>
          </a:xfrm>
          <a:prstGeom prst="rect">
            <a:avLst/>
          </a:prstGeom>
        </p:spPr>
      </p:pic>
      <p:pic>
        <p:nvPicPr>
          <p:cNvPr id="5" name="Picture 4"/>
          <p:cNvPicPr>
            <a:picLocks noChangeAspect="1"/>
          </p:cNvPicPr>
          <p:nvPr/>
        </p:nvPicPr>
        <p:blipFill>
          <a:blip r:embed="rId3"/>
          <a:stretch>
            <a:fillRect/>
          </a:stretch>
        </p:blipFill>
        <p:spPr>
          <a:xfrm>
            <a:off x="3405926" y="2927220"/>
            <a:ext cx="1627987" cy="909490"/>
          </a:xfrm>
          <a:prstGeom prst="rect">
            <a:avLst/>
          </a:prstGeom>
        </p:spPr>
      </p:pic>
    </p:spTree>
    <p:extLst>
      <p:ext uri="{BB962C8B-B14F-4D97-AF65-F5344CB8AC3E}">
        <p14:creationId xmlns:p14="http://schemas.microsoft.com/office/powerpoint/2010/main" val="269279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the sample mean taken from the population falls within these critical regions, or "rejection regions," we would conclude that there was too much of a difference and we would reject the null hypothesis. </a:t>
            </a:r>
          </a:p>
          <a:p>
            <a:endParaRPr lang="en-US" dirty="0"/>
          </a:p>
          <a:p>
            <a:r>
              <a:rPr lang="en-US" dirty="0"/>
              <a:t>However, if the mean from the sample falls in the middle of the distribution (in between the critical regions) we would fail to reject the null hypothesis.</a:t>
            </a:r>
          </a:p>
        </p:txBody>
      </p:sp>
    </p:spTree>
    <p:extLst>
      <p:ext uri="{BB962C8B-B14F-4D97-AF65-F5344CB8AC3E}">
        <p14:creationId xmlns:p14="http://schemas.microsoft.com/office/powerpoint/2010/main" val="425774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One-Tailed Hypothesis Test</a:t>
            </a:r>
          </a:p>
        </p:txBody>
      </p:sp>
      <p:sp>
        <p:nvSpPr>
          <p:cNvPr id="3" name="Content Placeholder 2"/>
          <p:cNvSpPr>
            <a:spLocks noGrp="1"/>
          </p:cNvSpPr>
          <p:nvPr>
            <p:ph idx="1"/>
          </p:nvPr>
        </p:nvSpPr>
        <p:spPr/>
        <p:txBody>
          <a:bodyPr/>
          <a:lstStyle/>
          <a:p>
            <a:r>
              <a:rPr lang="en-US" dirty="0"/>
              <a:t>We would use a single-tail hypothesis test when the direction of the results is anticipated or we are only interested in one direction of the results.</a:t>
            </a:r>
          </a:p>
          <a:p>
            <a:r>
              <a:rPr lang="en-US" dirty="0"/>
              <a:t>Claiming that the average SAT score of graduating seniors was GREATER than 1,110</a:t>
            </a:r>
          </a:p>
        </p:txBody>
      </p:sp>
      <p:pic>
        <p:nvPicPr>
          <p:cNvPr id="4" name="Picture 3"/>
          <p:cNvPicPr>
            <a:picLocks noChangeAspect="1"/>
          </p:cNvPicPr>
          <p:nvPr/>
        </p:nvPicPr>
        <p:blipFill>
          <a:blip r:embed="rId2"/>
          <a:stretch>
            <a:fillRect/>
          </a:stretch>
        </p:blipFill>
        <p:spPr>
          <a:xfrm>
            <a:off x="4261946" y="4107681"/>
            <a:ext cx="2273784" cy="1086488"/>
          </a:xfrm>
          <a:prstGeom prst="rect">
            <a:avLst/>
          </a:prstGeom>
        </p:spPr>
      </p:pic>
    </p:spTree>
    <p:extLst>
      <p:ext uri="{BB962C8B-B14F-4D97-AF65-F5344CB8AC3E}">
        <p14:creationId xmlns:p14="http://schemas.microsoft.com/office/powerpoint/2010/main" val="276890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49902" y="4114415"/>
            <a:ext cx="3961884" cy="2709193"/>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25864" y="1938746"/>
            <a:ext cx="10515600" cy="4351338"/>
          </a:xfrm>
        </p:spPr>
        <p:txBody>
          <a:bodyPr/>
          <a:lstStyle/>
          <a:p>
            <a:r>
              <a:rPr lang="en-US" dirty="0"/>
              <a:t>we have only one critical region because we put the entire critical region into just one side of the distribution.</a:t>
            </a:r>
          </a:p>
          <a:p>
            <a:r>
              <a:rPr lang="en-US" dirty="0"/>
              <a:t>When the alternative hypothesis is that the sample mean is greater, the critical region is on the right side of the distribution (see below). </a:t>
            </a:r>
          </a:p>
          <a:p>
            <a:r>
              <a:rPr lang="en-US" dirty="0"/>
              <a:t>When the alternative hypothesis is that the sample mean is smaller, the critical region is on the left side of the distribution.</a:t>
            </a:r>
          </a:p>
        </p:txBody>
      </p:sp>
    </p:spTree>
    <p:extLst>
      <p:ext uri="{BB962C8B-B14F-4D97-AF65-F5344CB8AC3E}">
        <p14:creationId xmlns:p14="http://schemas.microsoft.com/office/powerpoint/2010/main" val="147023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I and Type II Errors</a:t>
            </a:r>
            <a:endParaRPr lang="en-US" dirty="0"/>
          </a:p>
        </p:txBody>
      </p:sp>
      <p:sp>
        <p:nvSpPr>
          <p:cNvPr id="3" name="Content Placeholder 2"/>
          <p:cNvSpPr>
            <a:spLocks noGrp="1"/>
          </p:cNvSpPr>
          <p:nvPr>
            <p:ph idx="1"/>
          </p:nvPr>
        </p:nvSpPr>
        <p:spPr/>
        <p:txBody>
          <a:bodyPr/>
          <a:lstStyle/>
          <a:p>
            <a:r>
              <a:rPr lang="en-US" sz="2400" b="1" dirty="0"/>
              <a:t>Type I Error –</a:t>
            </a:r>
            <a:r>
              <a:rPr lang="en-US" sz="2400" dirty="0"/>
              <a:t> Type I error occurs when the researcher rejects a null hypothesis when it is true. The term significance level is used to express the probability of Type I error while testing hypothesis. The significance level is represented by the symbol α(alpha).</a:t>
            </a:r>
          </a:p>
          <a:p>
            <a:r>
              <a:rPr lang="en-US" sz="2400" b="1" dirty="0"/>
              <a:t>Type II Error –</a:t>
            </a:r>
            <a:r>
              <a:rPr lang="en-US" sz="2400" dirty="0"/>
              <a:t> Accepting a false null hypothesis H</a:t>
            </a:r>
            <a:r>
              <a:rPr lang="en-US" sz="2400" baseline="-25000" dirty="0"/>
              <a:t>0</a:t>
            </a:r>
            <a:r>
              <a:rPr lang="en-US" sz="2400" dirty="0"/>
              <a:t> is referred as the Type II error. The term power of the test is used to express the probability of Type II error while testing hypothesis. The power of the test is represented by the symbol β(beta).</a:t>
            </a:r>
          </a:p>
          <a:p>
            <a:endParaRPr lang="en-US" dirty="0"/>
          </a:p>
        </p:txBody>
      </p:sp>
      <p:pic>
        <p:nvPicPr>
          <p:cNvPr id="4" name="Picture 3"/>
          <p:cNvPicPr>
            <a:picLocks noChangeAspect="1"/>
          </p:cNvPicPr>
          <p:nvPr/>
        </p:nvPicPr>
        <p:blipFill>
          <a:blip r:embed="rId3"/>
          <a:stretch>
            <a:fillRect/>
          </a:stretch>
        </p:blipFill>
        <p:spPr>
          <a:xfrm>
            <a:off x="367646" y="4675579"/>
            <a:ext cx="11230466" cy="1350555"/>
          </a:xfrm>
          <a:prstGeom prst="rect">
            <a:avLst/>
          </a:prstGeom>
        </p:spPr>
      </p:pic>
    </p:spTree>
    <p:extLst>
      <p:ext uri="{BB962C8B-B14F-4D97-AF65-F5344CB8AC3E}">
        <p14:creationId xmlns:p14="http://schemas.microsoft.com/office/powerpoint/2010/main" val="363557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Steps of Hypothesis Testing</a:t>
            </a:r>
          </a:p>
        </p:txBody>
      </p:sp>
      <p:sp>
        <p:nvSpPr>
          <p:cNvPr id="3" name="Content Placeholder 2"/>
          <p:cNvSpPr>
            <a:spLocks noGrp="1"/>
          </p:cNvSpPr>
          <p:nvPr>
            <p:ph idx="1"/>
          </p:nvPr>
        </p:nvSpPr>
        <p:spPr/>
        <p:txBody>
          <a:bodyPr/>
          <a:lstStyle/>
          <a:p>
            <a:pPr marL="0" indent="0">
              <a:buNone/>
            </a:pPr>
            <a:r>
              <a:rPr lang="en-US" dirty="0"/>
              <a:t>1. State the null and alternative hypotheses.</a:t>
            </a:r>
          </a:p>
          <a:p>
            <a:pPr marL="0" indent="0">
              <a:buNone/>
            </a:pPr>
            <a:r>
              <a:rPr lang="en-US" dirty="0"/>
              <a:t>2. Select the appropriate significance level and check the test assumptions.</a:t>
            </a:r>
          </a:p>
          <a:p>
            <a:pPr marL="0" indent="0">
              <a:buNone/>
            </a:pPr>
            <a:r>
              <a:rPr lang="en-US" dirty="0"/>
              <a:t>3. Analyze the data and compute the test statistic.</a:t>
            </a:r>
          </a:p>
          <a:p>
            <a:pPr marL="0" indent="0">
              <a:buNone/>
            </a:pPr>
            <a:r>
              <a:rPr lang="en-US" dirty="0"/>
              <a:t>4. Interpret the result</a:t>
            </a:r>
          </a:p>
        </p:txBody>
      </p:sp>
    </p:spTree>
    <p:extLst>
      <p:ext uri="{BB962C8B-B14F-4D97-AF65-F5344CB8AC3E}">
        <p14:creationId xmlns:p14="http://schemas.microsoft.com/office/powerpoint/2010/main" val="214291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3A83-4747-2FA4-AA8B-D6714056D90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FFF3C65-F462-935F-632C-A7C6A009D64D}"/>
              </a:ext>
            </a:extLst>
          </p:cNvPr>
          <p:cNvPicPr>
            <a:picLocks noGrp="1" noChangeAspect="1"/>
          </p:cNvPicPr>
          <p:nvPr>
            <p:ph idx="1"/>
          </p:nvPr>
        </p:nvPicPr>
        <p:blipFill>
          <a:blip r:embed="rId2"/>
          <a:stretch>
            <a:fillRect/>
          </a:stretch>
        </p:blipFill>
        <p:spPr>
          <a:xfrm>
            <a:off x="763977" y="2126535"/>
            <a:ext cx="11024254" cy="3230468"/>
          </a:xfrm>
        </p:spPr>
      </p:pic>
    </p:spTree>
    <p:extLst>
      <p:ext uri="{BB962C8B-B14F-4D97-AF65-F5344CB8AC3E}">
        <p14:creationId xmlns:p14="http://schemas.microsoft.com/office/powerpoint/2010/main" val="178454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 Sample Mean When the Population Parameters are Known</a:t>
            </a:r>
            <a:endParaRPr lang="en-US" dirty="0"/>
          </a:p>
        </p:txBody>
      </p:sp>
      <p:sp>
        <p:nvSpPr>
          <p:cNvPr id="3" name="Content Placeholder 2"/>
          <p:cNvSpPr>
            <a:spLocks noGrp="1"/>
          </p:cNvSpPr>
          <p:nvPr>
            <p:ph idx="1"/>
          </p:nvPr>
        </p:nvSpPr>
        <p:spPr/>
        <p:txBody>
          <a:bodyPr/>
          <a:lstStyle/>
          <a:p>
            <a:r>
              <a:rPr lang="en-US" dirty="0"/>
              <a:t>We find the z-statistic of our sample mean in the sampling distribution and determine if that z-score falls within the critical (rejection) region or not. </a:t>
            </a:r>
          </a:p>
          <a:p>
            <a:r>
              <a:rPr lang="en-US" dirty="0"/>
              <a:t>This test is only appropriate when you know the true mean and standard deviation of the population.</a:t>
            </a:r>
          </a:p>
        </p:txBody>
      </p:sp>
    </p:spTree>
    <p:extLst>
      <p:ext uri="{BB962C8B-B14F-4D97-AF65-F5344CB8AC3E}">
        <p14:creationId xmlns:p14="http://schemas.microsoft.com/office/powerpoint/2010/main" val="73090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013" y="609667"/>
            <a:ext cx="10515600" cy="4351338"/>
          </a:xfrm>
        </p:spPr>
        <p:txBody>
          <a:bodyPr>
            <a:normAutofit/>
          </a:bodyPr>
          <a:lstStyle/>
          <a:p>
            <a:r>
              <a:rPr lang="en-US" sz="3200" dirty="0"/>
              <a:t>The school nurse thinks the average height of 7th graders has increased. The average height of a 7th grader five years ago was 145 cm with a standard deviation of 20 cm. </a:t>
            </a:r>
          </a:p>
          <a:p>
            <a:r>
              <a:rPr lang="en-US" sz="3200" dirty="0"/>
              <a:t>She takes a random sample of 200 students and finds that the average height of her sample is 147 cm. Are 7th graders now taller than they were before? Conduct a single-tailed hypothesis test using a .05 significance level to evaluate the null and alternative hypotheses.</a:t>
            </a:r>
          </a:p>
        </p:txBody>
      </p:sp>
      <p:pic>
        <p:nvPicPr>
          <p:cNvPr id="4" name="Picture 3"/>
          <p:cNvPicPr>
            <a:picLocks noChangeAspect="1"/>
          </p:cNvPicPr>
          <p:nvPr/>
        </p:nvPicPr>
        <p:blipFill>
          <a:blip r:embed="rId2"/>
          <a:stretch>
            <a:fillRect/>
          </a:stretch>
        </p:blipFill>
        <p:spPr>
          <a:xfrm>
            <a:off x="3803632" y="4556674"/>
            <a:ext cx="3820759" cy="149393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245200" y="704880"/>
              <a:ext cx="5384880" cy="1822680"/>
            </p14:xfrm>
          </p:contentPart>
        </mc:Choice>
        <mc:Fallback xmlns="">
          <p:pic>
            <p:nvPicPr>
              <p:cNvPr id="5" name="Ink 4"/>
              <p:cNvPicPr/>
              <p:nvPr/>
            </p:nvPicPr>
            <p:blipFill>
              <a:blip r:embed="rId4"/>
              <a:stretch>
                <a:fillRect/>
              </a:stretch>
            </p:blipFill>
            <p:spPr>
              <a:xfrm>
                <a:off x="5235840" y="695520"/>
                <a:ext cx="5403600" cy="184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0731600" y="1816200"/>
              <a:ext cx="360" cy="360"/>
            </p14:xfrm>
          </p:contentPart>
        </mc:Choice>
        <mc:Fallback xmlns="">
          <p:pic>
            <p:nvPicPr>
              <p:cNvPr id="6" name="Ink 5"/>
              <p:cNvPicPr/>
              <p:nvPr/>
            </p:nvPicPr>
            <p:blipFill>
              <a:blip r:embed="rId6"/>
              <a:stretch>
                <a:fillRect/>
              </a:stretch>
            </p:blipFill>
            <p:spPr>
              <a:xfrm>
                <a:off x="10722240" y="1806840"/>
                <a:ext cx="19080" cy="19080"/>
              </a:xfrm>
              <a:prstGeom prst="rect">
                <a:avLst/>
              </a:prstGeom>
            </p:spPr>
          </p:pic>
        </mc:Fallback>
      </mc:AlternateContent>
    </p:spTree>
    <p:extLst>
      <p:ext uri="{BB962C8B-B14F-4D97-AF65-F5344CB8AC3E}">
        <p14:creationId xmlns:p14="http://schemas.microsoft.com/office/powerpoint/2010/main" val="175636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9989"/>
            <a:ext cx="10515600" cy="1325563"/>
          </a:xfrm>
        </p:spPr>
        <p:txBody>
          <a:bodyPr/>
          <a:lstStyle/>
          <a:p>
            <a:r>
              <a:rPr lang="en-US" dirty="0"/>
              <a:t>Inferential Statistics</a:t>
            </a:r>
          </a:p>
        </p:txBody>
      </p:sp>
      <p:sp>
        <p:nvSpPr>
          <p:cNvPr id="3" name="Content Placeholder 2"/>
          <p:cNvSpPr>
            <a:spLocks noGrp="1"/>
          </p:cNvSpPr>
          <p:nvPr>
            <p:ph idx="1"/>
          </p:nvPr>
        </p:nvSpPr>
        <p:spPr>
          <a:xfrm>
            <a:off x="448056" y="1917065"/>
            <a:ext cx="8622792" cy="4351338"/>
          </a:xfrm>
        </p:spPr>
        <p:txBody>
          <a:bodyPr>
            <a:normAutofit/>
          </a:bodyPr>
          <a:lstStyle/>
          <a:p>
            <a:r>
              <a:rPr lang="en-US" sz="2400" dirty="0"/>
              <a:t>It allows you to make inferences from that data. With inferential statistics, you take data from sample and make generalizations about a population. </a:t>
            </a:r>
          </a:p>
          <a:p>
            <a:r>
              <a:rPr lang="en-US" sz="2400" dirty="0"/>
              <a:t>For example, you might stand in a mall and ask a sample of 100 people if they like shopping at Levis. </a:t>
            </a:r>
          </a:p>
          <a:p>
            <a:r>
              <a:rPr lang="en-US" sz="2400" dirty="0"/>
              <a:t>You could make a bar chart of yes or no answers (that would be descriptive statistics) of the population (</a:t>
            </a:r>
            <a:r>
              <a:rPr lang="en-US" sz="2400" b="1" dirty="0"/>
              <a:t>all </a:t>
            </a:r>
            <a:r>
              <a:rPr lang="en-US" sz="2400" dirty="0"/>
              <a:t>shoppers in </a:t>
            </a:r>
            <a:r>
              <a:rPr lang="en-US" sz="2400" b="1" dirty="0"/>
              <a:t>all malls</a:t>
            </a:r>
            <a:r>
              <a:rPr lang="en-US" sz="2400" dirty="0"/>
              <a:t>) </a:t>
            </a:r>
          </a:p>
          <a:p>
            <a:r>
              <a:rPr lang="en-US" sz="2400" dirty="0"/>
              <a:t>Or you could use inferential statistics to reason that around 75-80% of the population like shopping at Levis taking multiple samples.</a:t>
            </a:r>
          </a:p>
          <a:p>
            <a:r>
              <a:rPr lang="en-US" sz="2400" b="1" dirty="0"/>
              <a:t>Hypothesis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238" y="2019868"/>
            <a:ext cx="2794948" cy="3773180"/>
          </a:xfrm>
          <a:prstGeom prst="rect">
            <a:avLst/>
          </a:prstGeom>
        </p:spPr>
      </p:pic>
    </p:spTree>
    <p:extLst>
      <p:ext uri="{BB962C8B-B14F-4D97-AF65-F5344CB8AC3E}">
        <p14:creationId xmlns:p14="http://schemas.microsoft.com/office/powerpoint/2010/main" val="801609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4145" y="1825625"/>
            <a:ext cx="10740272" cy="2339787"/>
          </a:xfrm>
          <a:prstGeom prst="rect">
            <a:avLst/>
          </a:prstGeom>
        </p:spPr>
      </p:pic>
      <p:pic>
        <p:nvPicPr>
          <p:cNvPr id="5" name="Picture 4"/>
          <p:cNvPicPr>
            <a:picLocks noChangeAspect="1"/>
          </p:cNvPicPr>
          <p:nvPr/>
        </p:nvPicPr>
        <p:blipFill>
          <a:blip r:embed="rId3"/>
          <a:stretch>
            <a:fillRect/>
          </a:stretch>
        </p:blipFill>
        <p:spPr>
          <a:xfrm>
            <a:off x="678731" y="4667957"/>
            <a:ext cx="10891100" cy="106302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65200" y="4311720"/>
              <a:ext cx="10198440" cy="1429200"/>
            </p14:xfrm>
          </p:contentPart>
        </mc:Choice>
        <mc:Fallback xmlns="">
          <p:pic>
            <p:nvPicPr>
              <p:cNvPr id="7" name="Ink 6"/>
              <p:cNvPicPr/>
              <p:nvPr/>
            </p:nvPicPr>
            <p:blipFill>
              <a:blip r:embed="rId7"/>
              <a:stretch>
                <a:fillRect/>
              </a:stretch>
            </p:blipFill>
            <p:spPr>
              <a:xfrm>
                <a:off x="555840" y="4302360"/>
                <a:ext cx="10217160" cy="1447920"/>
              </a:xfrm>
              <a:prstGeom prst="rect">
                <a:avLst/>
              </a:prstGeom>
            </p:spPr>
          </p:pic>
        </mc:Fallback>
      </mc:AlternateContent>
    </p:spTree>
    <p:extLst>
      <p:ext uri="{BB962C8B-B14F-4D97-AF65-F5344CB8AC3E}">
        <p14:creationId xmlns:p14="http://schemas.microsoft.com/office/powerpoint/2010/main" val="20238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A farmer is trying out a planting technique that he hopes will increase the yield on his pea plants. The average number of pods on one of his pea plants is 145 pods with a standard deviation of 100 pods. </a:t>
            </a:r>
          </a:p>
          <a:p>
            <a:r>
              <a:rPr lang="en-US" sz="2400" dirty="0"/>
              <a:t>This year, after trying his new planting technique, he takes a random sample of his plants and finds the average number of pods to be 147. </a:t>
            </a:r>
          </a:p>
          <a:p>
            <a:r>
              <a:rPr lang="en-US" sz="2400" dirty="0"/>
              <a:t>He wonders whether or not this is a statistically significant increase. What are his hypotheses and the test statistic?</a:t>
            </a:r>
          </a:p>
        </p:txBody>
      </p:sp>
      <p:pic>
        <p:nvPicPr>
          <p:cNvPr id="4" name="Picture 3"/>
          <p:cNvPicPr>
            <a:picLocks noChangeAspect="1"/>
          </p:cNvPicPr>
          <p:nvPr/>
        </p:nvPicPr>
        <p:blipFill>
          <a:blip r:embed="rId2"/>
          <a:stretch>
            <a:fillRect/>
          </a:stretch>
        </p:blipFill>
        <p:spPr>
          <a:xfrm>
            <a:off x="4021759" y="4710013"/>
            <a:ext cx="3378282" cy="133986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0604520" y="2184480"/>
              <a:ext cx="360" cy="360"/>
            </p14:xfrm>
          </p:contentPart>
        </mc:Choice>
        <mc:Fallback xmlns="">
          <p:pic>
            <p:nvPicPr>
              <p:cNvPr id="5" name="Ink 4"/>
              <p:cNvPicPr/>
              <p:nvPr/>
            </p:nvPicPr>
            <p:blipFill>
              <a:blip r:embed="rId4"/>
              <a:stretch>
                <a:fillRect/>
              </a:stretch>
            </p:blipFill>
            <p:spPr>
              <a:xfrm>
                <a:off x="10595160" y="21751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9093240" y="4762440"/>
              <a:ext cx="1911600" cy="1657800"/>
            </p14:xfrm>
          </p:contentPart>
        </mc:Choice>
        <mc:Fallback xmlns="">
          <p:pic>
            <p:nvPicPr>
              <p:cNvPr id="6" name="Ink 5"/>
              <p:cNvPicPr/>
              <p:nvPr/>
            </p:nvPicPr>
            <p:blipFill>
              <a:blip r:embed="rId6"/>
              <a:stretch>
                <a:fillRect/>
              </a:stretch>
            </p:blipFill>
            <p:spPr>
              <a:xfrm>
                <a:off x="9083880" y="4753080"/>
                <a:ext cx="1930320" cy="167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10604520" y="2184480"/>
              <a:ext cx="360" cy="360"/>
            </p14:xfrm>
          </p:contentPart>
        </mc:Choice>
        <mc:Fallback xmlns="">
          <p:pic>
            <p:nvPicPr>
              <p:cNvPr id="7" name="Ink 6"/>
              <p:cNvPicPr/>
              <p:nvPr/>
            </p:nvPicPr>
            <p:blipFill>
              <a:blip r:embed="rId4"/>
              <a:stretch>
                <a:fillRect/>
              </a:stretch>
            </p:blipFill>
            <p:spPr>
              <a:xfrm>
                <a:off x="10595160" y="21751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10433160" y="2235240"/>
              <a:ext cx="360" cy="360"/>
            </p14:xfrm>
          </p:contentPart>
        </mc:Choice>
        <mc:Fallback xmlns="">
          <p:pic>
            <p:nvPicPr>
              <p:cNvPr id="8" name="Ink 7"/>
              <p:cNvPicPr/>
              <p:nvPr/>
            </p:nvPicPr>
            <p:blipFill>
              <a:blip r:embed="rId9"/>
              <a:stretch>
                <a:fillRect/>
              </a:stretch>
            </p:blipFill>
            <p:spPr>
              <a:xfrm>
                <a:off x="10423800" y="2225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p14:cNvContentPartPr/>
              <p14:nvPr/>
            </p14:nvContentPartPr>
            <p14:xfrm>
              <a:off x="7410600" y="4203720"/>
              <a:ext cx="360" cy="360"/>
            </p14:xfrm>
          </p:contentPart>
        </mc:Choice>
        <mc:Fallback xmlns="">
          <p:pic>
            <p:nvPicPr>
              <p:cNvPr id="9" name="Ink 8"/>
              <p:cNvPicPr/>
              <p:nvPr/>
            </p:nvPicPr>
            <p:blipFill>
              <a:blip r:embed="rId11"/>
              <a:stretch>
                <a:fillRect/>
              </a:stretch>
            </p:blipFill>
            <p:spPr>
              <a:xfrm>
                <a:off x="7401240" y="41943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p14:cNvContentPartPr/>
              <p14:nvPr/>
            </p14:nvContentPartPr>
            <p14:xfrm>
              <a:off x="5105520" y="5410080"/>
              <a:ext cx="360" cy="360"/>
            </p14:xfrm>
          </p:contentPart>
        </mc:Choice>
        <mc:Fallback xmlns="">
          <p:pic>
            <p:nvPicPr>
              <p:cNvPr id="10" name="Ink 9"/>
              <p:cNvPicPr/>
              <p:nvPr/>
            </p:nvPicPr>
            <p:blipFill>
              <a:blip r:embed="rId13"/>
              <a:stretch>
                <a:fillRect/>
              </a:stretch>
            </p:blipFill>
            <p:spPr>
              <a:xfrm>
                <a:off x="5096160" y="54007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6165720" y="2901960"/>
              <a:ext cx="360" cy="360"/>
            </p14:xfrm>
          </p:contentPart>
        </mc:Choice>
        <mc:Fallback xmlns="">
          <p:pic>
            <p:nvPicPr>
              <p:cNvPr id="11" name="Ink 10"/>
              <p:cNvPicPr/>
              <p:nvPr/>
            </p:nvPicPr>
            <p:blipFill>
              <a:blip r:embed="rId15"/>
              <a:stretch>
                <a:fillRect/>
              </a:stretch>
            </p:blipFill>
            <p:spPr>
              <a:xfrm>
                <a:off x="6156360" y="2892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p14:cNvContentPartPr/>
              <p14:nvPr/>
            </p14:nvContentPartPr>
            <p14:xfrm>
              <a:off x="5105520" y="3943440"/>
              <a:ext cx="6159600" cy="2178360"/>
            </p14:xfrm>
          </p:contentPart>
        </mc:Choice>
        <mc:Fallback xmlns="">
          <p:pic>
            <p:nvPicPr>
              <p:cNvPr id="12" name="Ink 11"/>
              <p:cNvPicPr/>
              <p:nvPr/>
            </p:nvPicPr>
            <p:blipFill>
              <a:blip r:embed="rId17"/>
              <a:stretch>
                <a:fillRect/>
              </a:stretch>
            </p:blipFill>
            <p:spPr>
              <a:xfrm>
                <a:off x="5096160" y="3934080"/>
                <a:ext cx="6178320" cy="219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p14:cNvContentPartPr/>
              <p14:nvPr/>
            </p14:nvContentPartPr>
            <p14:xfrm>
              <a:off x="2806560" y="3143160"/>
              <a:ext cx="360" cy="360"/>
            </p14:xfrm>
          </p:contentPart>
        </mc:Choice>
        <mc:Fallback xmlns="">
          <p:pic>
            <p:nvPicPr>
              <p:cNvPr id="13" name="Ink 12"/>
              <p:cNvPicPr/>
              <p:nvPr/>
            </p:nvPicPr>
            <p:blipFill>
              <a:blip r:embed="rId15"/>
              <a:stretch>
                <a:fillRect/>
              </a:stretch>
            </p:blipFill>
            <p:spPr>
              <a:xfrm>
                <a:off x="2797200" y="31338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p14:cNvContentPartPr/>
              <p14:nvPr/>
            </p14:nvContentPartPr>
            <p14:xfrm>
              <a:off x="2806560" y="3143160"/>
              <a:ext cx="360" cy="360"/>
            </p14:xfrm>
          </p:contentPart>
        </mc:Choice>
        <mc:Fallback xmlns="">
          <p:pic>
            <p:nvPicPr>
              <p:cNvPr id="14" name="Ink 13"/>
              <p:cNvPicPr/>
              <p:nvPr/>
            </p:nvPicPr>
            <p:blipFill>
              <a:blip r:embed="rId15"/>
              <a:stretch>
                <a:fillRect/>
              </a:stretch>
            </p:blipFill>
            <p:spPr>
              <a:xfrm>
                <a:off x="2797200" y="31338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p14:cNvContentPartPr/>
              <p14:nvPr/>
            </p14:nvContentPartPr>
            <p14:xfrm>
              <a:off x="2197080" y="3073320"/>
              <a:ext cx="360" cy="360"/>
            </p14:xfrm>
          </p:contentPart>
        </mc:Choice>
        <mc:Fallback xmlns="">
          <p:pic>
            <p:nvPicPr>
              <p:cNvPr id="15" name="Ink 14"/>
              <p:cNvPicPr/>
              <p:nvPr/>
            </p:nvPicPr>
            <p:blipFill>
              <a:blip r:embed="rId21"/>
              <a:stretch>
                <a:fillRect/>
              </a:stretch>
            </p:blipFill>
            <p:spPr>
              <a:xfrm>
                <a:off x="2187720" y="3063960"/>
                <a:ext cx="19080" cy="19080"/>
              </a:xfrm>
              <a:prstGeom prst="rect">
                <a:avLst/>
              </a:prstGeom>
            </p:spPr>
          </p:pic>
        </mc:Fallback>
      </mc:AlternateContent>
    </p:spTree>
    <p:extLst>
      <p:ext uri="{BB962C8B-B14F-4D97-AF65-F5344CB8AC3E}">
        <p14:creationId xmlns:p14="http://schemas.microsoft.com/office/powerpoint/2010/main" val="418437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196380"/>
            <a:ext cx="10665793" cy="3609828"/>
          </a:xfrm>
          <a:prstGeom prst="rect">
            <a:avLst/>
          </a:prstGeom>
        </p:spPr>
      </p:pic>
    </p:spTree>
    <p:extLst>
      <p:ext uri="{BB962C8B-B14F-4D97-AF65-F5344CB8AC3E}">
        <p14:creationId xmlns:p14="http://schemas.microsoft.com/office/powerpoint/2010/main" val="83648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Reporting P-Values as an Alternative to Looking at Critical Regions</a:t>
            </a:r>
          </a:p>
          <a:p>
            <a:endParaRPr lang="en-US" b="1" dirty="0"/>
          </a:p>
          <a:p>
            <a:r>
              <a:rPr lang="en-US" dirty="0"/>
              <a:t>We can also evaluate a hypothesis by asking, “What is the probability of obtaining the value of the test statistic, if the null hypothesis is true?” This is called the </a:t>
            </a:r>
            <a:r>
              <a:rPr lang="en-US" dirty="0" err="1"/>
              <a:t>pvalue</a:t>
            </a:r>
            <a:r>
              <a:rPr lang="en-US" dirty="0"/>
              <a:t>.</a:t>
            </a:r>
          </a:p>
        </p:txBody>
      </p:sp>
    </p:spTree>
    <p:extLst>
      <p:ext uri="{BB962C8B-B14F-4D97-AF65-F5344CB8AC3E}">
        <p14:creationId xmlns:p14="http://schemas.microsoft.com/office/powerpoint/2010/main" val="1451253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Interpreting a </a:t>
            </a:r>
            <a:r>
              <a:rPr lang="en-US" i="1" dirty="0"/>
              <a:t>p</a:t>
            </a:r>
            <a:r>
              <a:rPr lang="en-US" dirty="0"/>
              <a:t>- value</a:t>
            </a:r>
          </a:p>
        </p:txBody>
      </p:sp>
      <p:sp>
        <p:nvSpPr>
          <p:cNvPr id="3" name="Content Placeholder 2"/>
          <p:cNvSpPr>
            <a:spLocks noGrp="1"/>
          </p:cNvSpPr>
          <p:nvPr>
            <p:ph idx="1"/>
          </p:nvPr>
        </p:nvSpPr>
        <p:spPr>
          <a:xfrm>
            <a:off x="838200" y="1133340"/>
            <a:ext cx="10515600" cy="5151549"/>
          </a:xfrm>
        </p:spPr>
        <p:txBody>
          <a:bodyPr/>
          <a:lstStyle/>
          <a:p>
            <a:pPr marL="0" indent="0">
              <a:buNone/>
            </a:pPr>
            <a:r>
              <a:rPr lang="en-US" dirty="0"/>
              <a:t>To make a proper decision about whether or not to reject H</a:t>
            </a:r>
            <a:r>
              <a:rPr lang="en-US" baseline="-25000" dirty="0"/>
              <a:t>0</a:t>
            </a:r>
            <a:r>
              <a:rPr lang="en-US" dirty="0"/>
              <a:t> , you determine your cutoff probability for your </a:t>
            </a:r>
            <a:r>
              <a:rPr lang="en-US" i="1" dirty="0"/>
              <a:t>p</a:t>
            </a:r>
            <a:r>
              <a:rPr lang="en-US" dirty="0"/>
              <a:t>- value before doing a hypothesis test; this cut off is called an alpha level (</a:t>
            </a:r>
            <a:r>
              <a:rPr lang="el-GR" b="1" dirty="0"/>
              <a:t>α</a:t>
            </a:r>
            <a:r>
              <a:rPr lang="en-US" dirty="0"/>
              <a:t>) </a:t>
            </a:r>
          </a:p>
          <a:p>
            <a:pPr marL="0" indent="0">
              <a:buNone/>
            </a:pPr>
            <a:endParaRPr lang="en-US" baseline="-25000" dirty="0"/>
          </a:p>
          <a:p>
            <a:r>
              <a:rPr lang="en-US" dirty="0"/>
              <a:t>If </a:t>
            </a:r>
            <a:r>
              <a:rPr lang="en-US" i="1" dirty="0"/>
              <a:t>p </a:t>
            </a:r>
            <a:r>
              <a:rPr lang="en-US" dirty="0"/>
              <a:t>value is greater than or equal to </a:t>
            </a:r>
            <a:r>
              <a:rPr lang="el-GR" dirty="0"/>
              <a:t>α</a:t>
            </a:r>
            <a:r>
              <a:rPr lang="en-US" dirty="0"/>
              <a:t>, you fail to reject H</a:t>
            </a:r>
            <a:r>
              <a:rPr lang="en-US" baseline="-25000" dirty="0"/>
              <a:t>0</a:t>
            </a:r>
          </a:p>
          <a:p>
            <a:r>
              <a:rPr lang="en-US" dirty="0"/>
              <a:t>If </a:t>
            </a:r>
            <a:r>
              <a:rPr lang="en-US" i="1" dirty="0"/>
              <a:t>p </a:t>
            </a:r>
            <a:r>
              <a:rPr lang="en-US" dirty="0"/>
              <a:t>value is less than </a:t>
            </a:r>
            <a:r>
              <a:rPr lang="el-GR" dirty="0"/>
              <a:t>α</a:t>
            </a:r>
            <a:r>
              <a:rPr lang="en-US" dirty="0"/>
              <a:t>, you reject H</a:t>
            </a:r>
            <a:r>
              <a:rPr lang="en-US" baseline="-25000" dirty="0"/>
              <a:t>0</a:t>
            </a:r>
          </a:p>
          <a:p>
            <a:endParaRPr lang="en-US" baseline="-25000" dirty="0"/>
          </a:p>
          <a:p>
            <a:endParaRPr lang="en-US" dirty="0"/>
          </a:p>
        </p:txBody>
      </p:sp>
    </p:spTree>
    <p:extLst>
      <p:ext uri="{BB962C8B-B14F-4D97-AF65-F5344CB8AC3E}">
        <p14:creationId xmlns:p14="http://schemas.microsoft.com/office/powerpoint/2010/main" val="2023208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010510" y="907920"/>
            <a:ext cx="9289330" cy="4245958"/>
          </a:xfrm>
          <a:prstGeom prst="rect">
            <a:avLst/>
          </a:prstGeom>
        </p:spPr>
      </p:pic>
      <mc:AlternateContent xmlns:mc="http://schemas.openxmlformats.org/markup-compatibility/2006" xmlns:p14="http://schemas.microsoft.com/office/powerpoint/2010/main">
        <mc:Choice Requires="p14">
          <p:contentPart p14:bwMode="auto" r:id="rId4">
            <p14:nvContentPartPr>
              <p14:cNvPr id="43" name="Ink 42"/>
              <p14:cNvContentPartPr/>
              <p14:nvPr/>
            </p14:nvContentPartPr>
            <p14:xfrm>
              <a:off x="9061560" y="2425680"/>
              <a:ext cx="360" cy="360"/>
            </p14:xfrm>
          </p:contentPart>
        </mc:Choice>
        <mc:Fallback xmlns="">
          <p:pic>
            <p:nvPicPr>
              <p:cNvPr id="43" name="Ink 42"/>
              <p:cNvPicPr/>
              <p:nvPr/>
            </p:nvPicPr>
            <p:blipFill>
              <a:blip r:embed="rId11"/>
              <a:stretch>
                <a:fillRect/>
              </a:stretch>
            </p:blipFill>
            <p:spPr>
              <a:xfrm>
                <a:off x="9052200" y="24163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4" name="Ink 43"/>
              <p14:cNvContentPartPr/>
              <p14:nvPr/>
            </p14:nvContentPartPr>
            <p14:xfrm>
              <a:off x="11341080" y="2165400"/>
              <a:ext cx="360" cy="360"/>
            </p14:xfrm>
          </p:contentPart>
        </mc:Choice>
        <mc:Fallback xmlns="">
          <p:pic>
            <p:nvPicPr>
              <p:cNvPr id="44" name="Ink 43"/>
              <p:cNvPicPr/>
              <p:nvPr/>
            </p:nvPicPr>
            <p:blipFill>
              <a:blip r:embed="rId13"/>
              <a:stretch>
                <a:fillRect/>
              </a:stretch>
            </p:blipFill>
            <p:spPr>
              <a:xfrm>
                <a:off x="11331720" y="21560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Ink 44"/>
              <p14:cNvContentPartPr/>
              <p14:nvPr/>
            </p14:nvContentPartPr>
            <p14:xfrm>
              <a:off x="10960200" y="1409760"/>
              <a:ext cx="360" cy="360"/>
            </p14:xfrm>
          </p:contentPart>
        </mc:Choice>
        <mc:Fallback xmlns="">
          <p:pic>
            <p:nvPicPr>
              <p:cNvPr id="45" name="Ink 44"/>
              <p:cNvPicPr/>
              <p:nvPr/>
            </p:nvPicPr>
            <p:blipFill>
              <a:blip r:embed="rId13"/>
              <a:stretch>
                <a:fillRect/>
              </a:stretch>
            </p:blipFill>
            <p:spPr>
              <a:xfrm>
                <a:off x="10950840" y="14004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Ink 45"/>
              <p14:cNvContentPartPr/>
              <p14:nvPr/>
            </p14:nvContentPartPr>
            <p14:xfrm>
              <a:off x="10934640" y="1409760"/>
              <a:ext cx="12960" cy="360"/>
            </p14:xfrm>
          </p:contentPart>
        </mc:Choice>
        <mc:Fallback xmlns="">
          <p:pic>
            <p:nvPicPr>
              <p:cNvPr id="46" name="Ink 45"/>
              <p:cNvPicPr/>
              <p:nvPr/>
            </p:nvPicPr>
            <p:blipFill>
              <a:blip r:embed="rId16"/>
              <a:stretch>
                <a:fillRect/>
              </a:stretch>
            </p:blipFill>
            <p:spPr>
              <a:xfrm>
                <a:off x="10925280" y="1400400"/>
                <a:ext cx="316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 name="Ink 46"/>
              <p14:cNvContentPartPr/>
              <p14:nvPr/>
            </p14:nvContentPartPr>
            <p14:xfrm>
              <a:off x="6603840" y="1174680"/>
              <a:ext cx="360" cy="360"/>
            </p14:xfrm>
          </p:contentPart>
        </mc:Choice>
        <mc:Fallback xmlns="">
          <p:pic>
            <p:nvPicPr>
              <p:cNvPr id="47" name="Ink 46"/>
              <p:cNvPicPr/>
              <p:nvPr/>
            </p:nvPicPr>
            <p:blipFill>
              <a:blip r:embed="rId18"/>
              <a:stretch>
                <a:fillRect/>
              </a:stretch>
            </p:blipFill>
            <p:spPr>
              <a:xfrm>
                <a:off x="6594480" y="11653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p14:cNvContentPartPr/>
              <p14:nvPr/>
            </p14:nvContentPartPr>
            <p14:xfrm>
              <a:off x="1542960" y="1212840"/>
              <a:ext cx="360" cy="360"/>
            </p14:xfrm>
          </p:contentPart>
        </mc:Choice>
        <mc:Fallback xmlns="">
          <p:pic>
            <p:nvPicPr>
              <p:cNvPr id="48" name="Ink 47"/>
              <p:cNvPicPr/>
              <p:nvPr/>
            </p:nvPicPr>
            <p:blipFill>
              <a:blip r:embed="rId20"/>
              <a:stretch>
                <a:fillRect/>
              </a:stretch>
            </p:blipFill>
            <p:spPr>
              <a:xfrm>
                <a:off x="1533600" y="12034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p14:cNvContentPartPr/>
              <p14:nvPr/>
            </p14:nvContentPartPr>
            <p14:xfrm>
              <a:off x="8007480" y="907920"/>
              <a:ext cx="360" cy="360"/>
            </p14:xfrm>
          </p:contentPart>
        </mc:Choice>
        <mc:Fallback xmlns="">
          <p:pic>
            <p:nvPicPr>
              <p:cNvPr id="49" name="Ink 48"/>
              <p:cNvPicPr/>
              <p:nvPr/>
            </p:nvPicPr>
            <p:blipFill>
              <a:blip r:embed="rId22"/>
              <a:stretch>
                <a:fillRect/>
              </a:stretch>
            </p:blipFill>
            <p:spPr>
              <a:xfrm>
                <a:off x="7998120" y="898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p14:cNvContentPartPr/>
              <p14:nvPr/>
            </p14:nvContentPartPr>
            <p14:xfrm>
              <a:off x="1892160" y="939960"/>
              <a:ext cx="360" cy="360"/>
            </p14:xfrm>
          </p:contentPart>
        </mc:Choice>
        <mc:Fallback xmlns="">
          <p:pic>
            <p:nvPicPr>
              <p:cNvPr id="50" name="Ink 49"/>
              <p:cNvPicPr/>
              <p:nvPr/>
            </p:nvPicPr>
            <p:blipFill>
              <a:blip r:embed="rId24"/>
              <a:stretch>
                <a:fillRect/>
              </a:stretch>
            </p:blipFill>
            <p:spPr>
              <a:xfrm>
                <a:off x="1882800" y="930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 name="Ink 50"/>
              <p14:cNvContentPartPr/>
              <p14:nvPr/>
            </p14:nvContentPartPr>
            <p14:xfrm>
              <a:off x="8705880" y="615960"/>
              <a:ext cx="360" cy="360"/>
            </p14:xfrm>
          </p:contentPart>
        </mc:Choice>
        <mc:Fallback xmlns="">
          <p:pic>
            <p:nvPicPr>
              <p:cNvPr id="51" name="Ink 50"/>
              <p:cNvPicPr/>
              <p:nvPr/>
            </p:nvPicPr>
            <p:blipFill>
              <a:blip r:embed="rId26"/>
              <a:stretch>
                <a:fillRect/>
              </a:stretch>
            </p:blipFill>
            <p:spPr>
              <a:xfrm>
                <a:off x="8696520" y="606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2" name="Ink 51"/>
              <p14:cNvContentPartPr/>
              <p14:nvPr/>
            </p14:nvContentPartPr>
            <p14:xfrm>
              <a:off x="9328320" y="361800"/>
              <a:ext cx="12960" cy="360"/>
            </p14:xfrm>
          </p:contentPart>
        </mc:Choice>
        <mc:Fallback xmlns="">
          <p:pic>
            <p:nvPicPr>
              <p:cNvPr id="52" name="Ink 51"/>
              <p:cNvPicPr/>
              <p:nvPr/>
            </p:nvPicPr>
            <p:blipFill>
              <a:blip r:embed="rId28"/>
              <a:stretch>
                <a:fillRect/>
              </a:stretch>
            </p:blipFill>
            <p:spPr>
              <a:xfrm>
                <a:off x="9318960" y="352440"/>
                <a:ext cx="31680" cy="19080"/>
              </a:xfrm>
              <a:prstGeom prst="rect">
                <a:avLst/>
              </a:prstGeom>
            </p:spPr>
          </p:pic>
        </mc:Fallback>
      </mc:AlternateContent>
    </p:spTree>
    <p:extLst>
      <p:ext uri="{BB962C8B-B14F-4D97-AF65-F5344CB8AC3E}">
        <p14:creationId xmlns:p14="http://schemas.microsoft.com/office/powerpoint/2010/main" val="6484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91551" y="529027"/>
            <a:ext cx="10949500" cy="4940120"/>
          </a:xfrm>
          <a:prstGeom prst="rect">
            <a:avLst/>
          </a:prstGeom>
        </p:spPr>
      </p:pic>
    </p:spTree>
    <p:extLst>
      <p:ext uri="{BB962C8B-B14F-4D97-AF65-F5344CB8AC3E}">
        <p14:creationId xmlns:p14="http://schemas.microsoft.com/office/powerpoint/2010/main" val="45109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08804" y="795022"/>
            <a:ext cx="11020574" cy="4122034"/>
          </a:xfrm>
          <a:prstGeom prst="rect">
            <a:avLst/>
          </a:prstGeom>
        </p:spPr>
      </p:pic>
    </p:spTree>
    <p:extLst>
      <p:ext uri="{BB962C8B-B14F-4D97-AF65-F5344CB8AC3E}">
        <p14:creationId xmlns:p14="http://schemas.microsoft.com/office/powerpoint/2010/main" val="372489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Hypothesis Tests When You Don’t Know Your Population Parameters</a:t>
            </a:r>
            <a:endParaRPr lang="en-US" dirty="0"/>
          </a:p>
        </p:txBody>
      </p:sp>
      <p:sp>
        <p:nvSpPr>
          <p:cNvPr id="3" name="Content Placeholder 2"/>
          <p:cNvSpPr>
            <a:spLocks noGrp="1"/>
          </p:cNvSpPr>
          <p:nvPr>
            <p:ph idx="1"/>
          </p:nvPr>
        </p:nvSpPr>
        <p:spPr/>
        <p:txBody>
          <a:bodyPr>
            <a:normAutofit/>
          </a:bodyPr>
          <a:lstStyle/>
          <a:p>
            <a:r>
              <a:rPr lang="en-US" dirty="0"/>
              <a:t>A z-test makes for an easy hypothesis test, but most of the time we can’t use it.</a:t>
            </a:r>
          </a:p>
          <a:p>
            <a:r>
              <a:rPr lang="en-US" dirty="0"/>
              <a:t>The reality is that most of our analyses are done when we don’t know what is true about a population.</a:t>
            </a:r>
          </a:p>
          <a:p>
            <a:r>
              <a:rPr lang="en-US" dirty="0"/>
              <a:t>When sample sizes changed, the shape of the distribution changed as well</a:t>
            </a:r>
          </a:p>
          <a:p>
            <a:r>
              <a:rPr lang="en-US" dirty="0"/>
              <a:t>Distributions for small sample sizes are now known as “Student’s t   distributions.”</a:t>
            </a:r>
          </a:p>
        </p:txBody>
      </p:sp>
    </p:spTree>
    <p:extLst>
      <p:ext uri="{BB962C8B-B14F-4D97-AF65-F5344CB8AC3E}">
        <p14:creationId xmlns:p14="http://schemas.microsoft.com/office/powerpoint/2010/main" val="3330170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Student’s t-distribution is similar to the normal distribution, except it is more spread out and wider in appearance, and has thicker tails. </a:t>
            </a:r>
          </a:p>
          <a:p>
            <a:r>
              <a:rPr lang="en-US" dirty="0"/>
              <a:t>As the number of observations gets larger, the t-distribution shape becomes more and more like the shape of the normal distribution. </a:t>
            </a:r>
          </a:p>
          <a:p>
            <a:r>
              <a:rPr lang="en-US" dirty="0"/>
              <a:t>In fact, if we had an infinite number of observations, the t distribution would perfectly match the normal distribution. </a:t>
            </a:r>
          </a:p>
          <a:p>
            <a:r>
              <a:rPr lang="en-US" dirty="0"/>
              <a:t>It is the t-distribution that allows us to test hypotheses when we don’t know the true population standard deviation</a:t>
            </a:r>
          </a:p>
          <a:p>
            <a:endParaRPr lang="en-US" dirty="0"/>
          </a:p>
        </p:txBody>
      </p:sp>
    </p:spTree>
    <p:extLst>
      <p:ext uri="{BB962C8B-B14F-4D97-AF65-F5344CB8AC3E}">
        <p14:creationId xmlns:p14="http://schemas.microsoft.com/office/powerpoint/2010/main" val="326162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986"/>
            <a:ext cx="10515600" cy="536396"/>
          </a:xfrm>
        </p:spPr>
        <p:txBody>
          <a:bodyPr>
            <a:normAutofit fontScale="90000"/>
          </a:bodyPr>
          <a:lstStyle/>
          <a:p>
            <a:r>
              <a:rPr lang="en-US" dirty="0"/>
              <a:t>Introduction</a:t>
            </a:r>
          </a:p>
        </p:txBody>
      </p:sp>
      <p:sp>
        <p:nvSpPr>
          <p:cNvPr id="3" name="Content Placeholder 2"/>
          <p:cNvSpPr>
            <a:spLocks noGrp="1"/>
          </p:cNvSpPr>
          <p:nvPr>
            <p:ph idx="1"/>
          </p:nvPr>
        </p:nvSpPr>
        <p:spPr>
          <a:xfrm>
            <a:off x="838200" y="1573653"/>
            <a:ext cx="10515600" cy="5120895"/>
          </a:xfrm>
        </p:spPr>
        <p:txBody>
          <a:bodyPr>
            <a:normAutofit/>
          </a:bodyPr>
          <a:lstStyle/>
          <a:p>
            <a:r>
              <a:rPr lang="en-US" dirty="0"/>
              <a:t>Hypothesis testing is a kind of statistical inference that involves asking a question, collecting data, and then examining correctness of given claim.</a:t>
            </a:r>
            <a:endParaRPr lang="en-US" b="1" u="sng" dirty="0"/>
          </a:p>
          <a:p>
            <a:r>
              <a:rPr lang="en-US"/>
              <a:t>Typically </a:t>
            </a:r>
            <a:r>
              <a:rPr lang="en-US" dirty="0"/>
              <a:t>the claim is being made about a population </a:t>
            </a:r>
          </a:p>
          <a:p>
            <a:pPr marL="0" indent="0">
              <a:buNone/>
            </a:pPr>
            <a:r>
              <a:rPr lang="en-US" dirty="0"/>
              <a:t>For example, the claim that 25% of all men are smokers is a claim about the proportion(that’s a </a:t>
            </a:r>
            <a:r>
              <a:rPr lang="en-US" i="1" dirty="0"/>
              <a:t>parameter</a:t>
            </a:r>
            <a:r>
              <a:rPr lang="en-US" dirty="0"/>
              <a:t>) of all men(that’s a </a:t>
            </a:r>
            <a:r>
              <a:rPr lang="en-US" i="1" dirty="0"/>
              <a:t>population</a:t>
            </a:r>
            <a:r>
              <a:rPr lang="en-US" dirty="0"/>
              <a:t>) who smoke. </a:t>
            </a:r>
          </a:p>
        </p:txBody>
      </p:sp>
    </p:spTree>
    <p:extLst>
      <p:ext uri="{BB962C8B-B14F-4D97-AF65-F5344CB8AC3E}">
        <p14:creationId xmlns:p14="http://schemas.microsoft.com/office/powerpoint/2010/main" val="2899316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89575" y="2067719"/>
            <a:ext cx="5192451" cy="3007325"/>
          </a:xfrm>
          <a:prstGeom prst="rect">
            <a:avLst/>
          </a:prstGeom>
        </p:spPr>
      </p:pic>
    </p:spTree>
    <p:extLst>
      <p:ext uri="{BB962C8B-B14F-4D97-AF65-F5344CB8AC3E}">
        <p14:creationId xmlns:p14="http://schemas.microsoft.com/office/powerpoint/2010/main" val="149329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differences between the t-distribution and the normal distribution are more exaggerated when there are fewer data points, and therefore fewer degrees of freedom. </a:t>
            </a:r>
          </a:p>
          <a:p>
            <a:endParaRPr lang="en-US" dirty="0"/>
          </a:p>
          <a:p>
            <a:r>
              <a:rPr lang="en-US" dirty="0"/>
              <a:t>Degrees of freedom are essentially the number of samples that have the ’freedom’ to change without affecting the sample mean. A</a:t>
            </a:r>
          </a:p>
        </p:txBody>
      </p:sp>
      <p:pic>
        <p:nvPicPr>
          <p:cNvPr id="4" name="Picture 3"/>
          <p:cNvPicPr>
            <a:picLocks noChangeAspect="1"/>
          </p:cNvPicPr>
          <p:nvPr/>
        </p:nvPicPr>
        <p:blipFill>
          <a:blip r:embed="rId2"/>
          <a:stretch>
            <a:fillRect/>
          </a:stretch>
        </p:blipFill>
        <p:spPr>
          <a:xfrm>
            <a:off x="4325331" y="4925799"/>
            <a:ext cx="3105234" cy="815124"/>
          </a:xfrm>
          <a:prstGeom prst="rect">
            <a:avLst/>
          </a:prstGeom>
        </p:spPr>
      </p:pic>
    </p:spTree>
    <p:extLst>
      <p:ext uri="{BB962C8B-B14F-4D97-AF65-F5344CB8AC3E}">
        <p14:creationId xmlns:p14="http://schemas.microsoft.com/office/powerpoint/2010/main" val="160680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T-Test for One Sample Mean</a:t>
            </a:r>
            <a:endParaRPr lang="en-US" dirty="0"/>
          </a:p>
        </p:txBody>
      </p:sp>
      <p:sp>
        <p:nvSpPr>
          <p:cNvPr id="3" name="Content Placeholder 2"/>
          <p:cNvSpPr>
            <a:spLocks noGrp="1"/>
          </p:cNvSpPr>
          <p:nvPr>
            <p:ph idx="1"/>
          </p:nvPr>
        </p:nvSpPr>
        <p:spPr>
          <a:xfrm>
            <a:off x="734504" y="1901042"/>
            <a:ext cx="10515600" cy="4351338"/>
          </a:xfrm>
        </p:spPr>
        <p:txBody>
          <a:bodyPr/>
          <a:lstStyle/>
          <a:p>
            <a:r>
              <a:rPr lang="en-US" dirty="0"/>
              <a:t>We use the Student’s t distribution in hypothesis testing the same way that we use the normal distribution.</a:t>
            </a:r>
          </a:p>
          <a:p>
            <a:r>
              <a:rPr lang="en-US" dirty="0"/>
              <a:t>Each distribution is associated with a unique number of degrees of freedom (the number of observations minus one).</a:t>
            </a:r>
          </a:p>
        </p:txBody>
      </p:sp>
      <p:pic>
        <p:nvPicPr>
          <p:cNvPr id="4" name="Picture 3"/>
          <p:cNvPicPr>
            <a:picLocks noChangeAspect="1"/>
          </p:cNvPicPr>
          <p:nvPr/>
        </p:nvPicPr>
        <p:blipFill>
          <a:blip r:embed="rId2"/>
          <a:stretch>
            <a:fillRect/>
          </a:stretch>
        </p:blipFill>
        <p:spPr>
          <a:xfrm>
            <a:off x="2179997" y="4536551"/>
            <a:ext cx="1571625" cy="933450"/>
          </a:xfrm>
          <a:prstGeom prst="rect">
            <a:avLst/>
          </a:prstGeom>
        </p:spPr>
      </p:pic>
      <p:pic>
        <p:nvPicPr>
          <p:cNvPr id="6" name="Picture 5"/>
          <p:cNvPicPr>
            <a:picLocks noChangeAspect="1"/>
          </p:cNvPicPr>
          <p:nvPr/>
        </p:nvPicPr>
        <p:blipFill>
          <a:blip r:embed="rId3"/>
          <a:stretch>
            <a:fillRect/>
          </a:stretch>
        </p:blipFill>
        <p:spPr>
          <a:xfrm>
            <a:off x="4785380" y="3784483"/>
            <a:ext cx="5226623" cy="2467897"/>
          </a:xfrm>
          <a:prstGeom prst="rect">
            <a:avLst/>
          </a:prstGeom>
        </p:spPr>
      </p:pic>
    </p:spTree>
    <p:extLst>
      <p:ext uri="{BB962C8B-B14F-4D97-AF65-F5344CB8AC3E}">
        <p14:creationId xmlns:p14="http://schemas.microsoft.com/office/powerpoint/2010/main" val="3837293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27534" y="2138019"/>
            <a:ext cx="10039350" cy="1733550"/>
          </a:xfrm>
          <a:prstGeom prst="rect">
            <a:avLst/>
          </a:prstGeom>
        </p:spPr>
      </p:pic>
    </p:spTree>
    <p:extLst>
      <p:ext uri="{BB962C8B-B14F-4D97-AF65-F5344CB8AC3E}">
        <p14:creationId xmlns:p14="http://schemas.microsoft.com/office/powerpoint/2010/main" val="3606030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The high school athletic director is asked if football players are doing as well academically as the other student athletes. We know from a previous study that the average GPA for the student athletes is 3.10. After an initiative to help improve the GPA of student athletes, the athletic director randomly samples 20 football players and finds that the average GPA of the sample is 3.18 with a sample standard deviation of 0.54. Is there a significant improvement?</a:t>
            </a:r>
          </a:p>
          <a:p>
            <a:r>
              <a:rPr lang="en-US" sz="2400" dirty="0"/>
              <a:t>Use a 0.05 significance level.</a:t>
            </a:r>
          </a:p>
        </p:txBody>
      </p:sp>
    </p:spTree>
    <p:extLst>
      <p:ext uri="{BB962C8B-B14F-4D97-AF65-F5344CB8AC3E}">
        <p14:creationId xmlns:p14="http://schemas.microsoft.com/office/powerpoint/2010/main" val="2414212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5096" y="1195796"/>
            <a:ext cx="11755226" cy="4981167"/>
          </a:xfrm>
          <a:prstGeom prst="rect">
            <a:avLst/>
          </a:prstGeom>
        </p:spPr>
      </p:pic>
    </p:spTree>
    <p:extLst>
      <p:ext uri="{BB962C8B-B14F-4D97-AF65-F5344CB8AC3E}">
        <p14:creationId xmlns:p14="http://schemas.microsoft.com/office/powerpoint/2010/main" val="1002961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119299"/>
            <a:ext cx="10323136" cy="5328205"/>
          </a:xfrm>
          <a:prstGeom prst="rect">
            <a:avLst/>
          </a:prstGeom>
        </p:spPr>
      </p:pic>
      <p:pic>
        <p:nvPicPr>
          <p:cNvPr id="4" name="Picture 3"/>
          <p:cNvPicPr>
            <a:picLocks noChangeAspect="1"/>
          </p:cNvPicPr>
          <p:nvPr/>
        </p:nvPicPr>
        <p:blipFill>
          <a:blip r:embed="rId3"/>
          <a:stretch>
            <a:fillRect/>
          </a:stretch>
        </p:blipFill>
        <p:spPr>
          <a:xfrm>
            <a:off x="4885343" y="411920"/>
            <a:ext cx="2228850" cy="1085850"/>
          </a:xfrm>
          <a:prstGeom prst="rect">
            <a:avLst/>
          </a:prstGeom>
        </p:spPr>
      </p:pic>
    </p:spTree>
    <p:extLst>
      <p:ext uri="{BB962C8B-B14F-4D97-AF65-F5344CB8AC3E}">
        <p14:creationId xmlns:p14="http://schemas.microsoft.com/office/powerpoint/2010/main" val="2707984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4381" y="509996"/>
            <a:ext cx="10156204" cy="4854875"/>
          </a:xfrm>
          <a:prstGeom prst="rect">
            <a:avLst/>
          </a:prstGeom>
        </p:spPr>
      </p:pic>
    </p:spTree>
    <p:extLst>
      <p:ext uri="{BB962C8B-B14F-4D97-AF65-F5344CB8AC3E}">
        <p14:creationId xmlns:p14="http://schemas.microsoft.com/office/powerpoint/2010/main" val="1059595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3285" y="479314"/>
            <a:ext cx="10285429" cy="4854642"/>
          </a:xfrm>
          <a:prstGeom prst="rect">
            <a:avLst/>
          </a:prstGeom>
        </p:spPr>
      </p:pic>
    </p:spTree>
    <p:extLst>
      <p:ext uri="{BB962C8B-B14F-4D97-AF65-F5344CB8AC3E}">
        <p14:creationId xmlns:p14="http://schemas.microsoft.com/office/powerpoint/2010/main" val="2661454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681037"/>
            <a:ext cx="10596760" cy="4829044"/>
          </a:xfrm>
          <a:prstGeom prst="rect">
            <a:avLst/>
          </a:prstGeom>
        </p:spPr>
      </p:pic>
    </p:spTree>
    <p:extLst>
      <p:ext uri="{BB962C8B-B14F-4D97-AF65-F5344CB8AC3E}">
        <p14:creationId xmlns:p14="http://schemas.microsoft.com/office/powerpoint/2010/main" val="359395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and Alternative Hypothesis</a:t>
            </a:r>
          </a:p>
        </p:txBody>
      </p:sp>
      <p:sp>
        <p:nvSpPr>
          <p:cNvPr id="3" name="Content Placeholder 2"/>
          <p:cNvSpPr>
            <a:spLocks noGrp="1"/>
          </p:cNvSpPr>
          <p:nvPr>
            <p:ph idx="1"/>
          </p:nvPr>
        </p:nvSpPr>
        <p:spPr/>
        <p:txBody>
          <a:bodyPr>
            <a:noAutofit/>
          </a:bodyPr>
          <a:lstStyle/>
          <a:p>
            <a:r>
              <a:rPr lang="en-US" sz="2400" dirty="0"/>
              <a:t>The hypothesis to be tested is called the null hypothesis and given the symbol H0. </a:t>
            </a:r>
          </a:p>
          <a:p>
            <a:r>
              <a:rPr lang="en-US" sz="2400" dirty="0"/>
              <a:t>The null hypothesis states that there is no difference between a hypothesized population mean and a sample mean. It is the status quo hypothesis.</a:t>
            </a:r>
          </a:p>
          <a:p>
            <a:r>
              <a:rPr lang="en-US" sz="2400" dirty="0"/>
              <a:t>We test the null hypothesis against an alternative hypothesis, which is given the symbol Ha. The alternative hypothesis is often the hypothesis that you believe yourself!</a:t>
            </a:r>
          </a:p>
          <a:p>
            <a:r>
              <a:rPr lang="en-US" sz="2400" dirty="0"/>
              <a:t>alternative hypothesis includes the outcomes not covered by the null hypothesis</a:t>
            </a:r>
          </a:p>
        </p:txBody>
      </p:sp>
    </p:spTree>
    <p:extLst>
      <p:ext uri="{BB962C8B-B14F-4D97-AF65-F5344CB8AC3E}">
        <p14:creationId xmlns:p14="http://schemas.microsoft.com/office/powerpoint/2010/main" val="2671471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Duracell manufactures batteries that the CEO claims will last an average of 300 hours under normal use. A researcher randomly selected 20 batteries from the production line and tested these batteries. The tested batteries had a mean life span of 270 hours with a standard deviation of 50 hours. Do we have enough evidence to suggest that the claim of an average lifetime of 300 hours is false?</a:t>
            </a:r>
          </a:p>
        </p:txBody>
      </p:sp>
    </p:spTree>
    <p:extLst>
      <p:ext uri="{BB962C8B-B14F-4D97-AF65-F5344CB8AC3E}">
        <p14:creationId xmlns:p14="http://schemas.microsoft.com/office/powerpoint/2010/main" val="2525316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9813" y="2209978"/>
            <a:ext cx="10514029" cy="2704074"/>
          </a:xfrm>
          <a:prstGeom prst="rect">
            <a:avLst/>
          </a:prstGeom>
        </p:spPr>
      </p:pic>
    </p:spTree>
    <p:extLst>
      <p:ext uri="{BB962C8B-B14F-4D97-AF65-F5344CB8AC3E}">
        <p14:creationId xmlns:p14="http://schemas.microsoft.com/office/powerpoint/2010/main" val="2734883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853394" cy="3698502"/>
          </a:xfrm>
          <a:prstGeom prst="rect">
            <a:avLst/>
          </a:prstGeom>
        </p:spPr>
      </p:pic>
    </p:spTree>
    <p:extLst>
      <p:ext uri="{BB962C8B-B14F-4D97-AF65-F5344CB8AC3E}">
        <p14:creationId xmlns:p14="http://schemas.microsoft.com/office/powerpoint/2010/main" val="1910724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383971"/>
            <a:ext cx="12192000" cy="2090057"/>
          </a:xfrm>
          <a:prstGeom prst="rect">
            <a:avLst/>
          </a:prstGeom>
        </p:spPr>
      </p:pic>
    </p:spTree>
    <p:extLst>
      <p:ext uri="{BB962C8B-B14F-4D97-AF65-F5344CB8AC3E}">
        <p14:creationId xmlns:p14="http://schemas.microsoft.com/office/powerpoint/2010/main" val="1196927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9"/>
            <a:ext cx="10515600" cy="587912"/>
          </a:xfrm>
        </p:spPr>
        <p:txBody>
          <a:bodyPr>
            <a:normAutofit fontScale="90000"/>
          </a:bodyPr>
          <a:lstStyle/>
          <a:p>
            <a:r>
              <a:rPr lang="en-US" dirty="0"/>
              <a:t>Hypothesis Testing Procedure</a:t>
            </a:r>
          </a:p>
        </p:txBody>
      </p:sp>
      <p:sp>
        <p:nvSpPr>
          <p:cNvPr id="3" name="Content Placeholder 2"/>
          <p:cNvSpPr>
            <a:spLocks noGrp="1"/>
          </p:cNvSpPr>
          <p:nvPr>
            <p:ph idx="1"/>
          </p:nvPr>
        </p:nvSpPr>
        <p:spPr>
          <a:xfrm>
            <a:off x="838200" y="1184856"/>
            <a:ext cx="10515600" cy="4992107"/>
          </a:xfrm>
        </p:spPr>
        <p:txBody>
          <a:bodyPr/>
          <a:lstStyle/>
          <a:p>
            <a:pPr marL="514350" indent="-514350">
              <a:buFont typeface="+mj-lt"/>
              <a:buAutoNum type="arabicPeriod"/>
            </a:pPr>
            <a:r>
              <a:rPr lang="en-US" dirty="0"/>
              <a:t>Set up the null and alternate hypothesis</a:t>
            </a:r>
          </a:p>
          <a:p>
            <a:pPr marL="514350" indent="-514350">
              <a:buFont typeface="+mj-lt"/>
              <a:buAutoNum type="arabicPeriod"/>
            </a:pPr>
            <a:r>
              <a:rPr lang="en-US" dirty="0"/>
              <a:t>Take a random sample of individuals from a population and calculate the sample statistics(means and S.D)</a:t>
            </a:r>
          </a:p>
          <a:p>
            <a:pPr marL="514350" indent="-514350">
              <a:buFont typeface="+mj-lt"/>
              <a:buAutoNum type="arabicPeriod"/>
            </a:pPr>
            <a:r>
              <a:rPr lang="en-US" dirty="0"/>
              <a:t>Convert the sample statistic to test statistic by changing it to a standard score(Z score)</a:t>
            </a:r>
          </a:p>
          <a:p>
            <a:pPr marL="514350" indent="-514350">
              <a:buFont typeface="+mj-lt"/>
              <a:buAutoNum type="arabicPeriod"/>
            </a:pPr>
            <a:r>
              <a:rPr lang="en-US" dirty="0"/>
              <a:t>Find the </a:t>
            </a:r>
            <a:r>
              <a:rPr lang="en-US" i="1" dirty="0"/>
              <a:t>p </a:t>
            </a:r>
            <a:r>
              <a:rPr lang="en-US" dirty="0"/>
              <a:t> value of your test statistic</a:t>
            </a:r>
          </a:p>
          <a:p>
            <a:pPr marL="514350" indent="-514350">
              <a:buFont typeface="+mj-lt"/>
              <a:buAutoNum type="arabicPeriod"/>
            </a:pPr>
            <a:r>
              <a:rPr lang="en-US" dirty="0"/>
              <a:t>Examine your </a:t>
            </a:r>
            <a:r>
              <a:rPr lang="en-US" i="1" dirty="0"/>
              <a:t>p</a:t>
            </a:r>
            <a:r>
              <a:rPr lang="en-US" dirty="0"/>
              <a:t> value and make our decision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651" y="4589688"/>
            <a:ext cx="5429315" cy="2268312"/>
          </a:xfrm>
          <a:prstGeom prst="rect">
            <a:avLst/>
          </a:prstGeom>
        </p:spPr>
      </p:pic>
      <p:sp>
        <p:nvSpPr>
          <p:cNvPr id="5" name="Oval Callout 4"/>
          <p:cNvSpPr/>
          <p:nvPr/>
        </p:nvSpPr>
        <p:spPr>
          <a:xfrm>
            <a:off x="8481084" y="4487473"/>
            <a:ext cx="2872716" cy="1456922"/>
          </a:xfrm>
          <a:custGeom>
            <a:avLst/>
            <a:gdLst>
              <a:gd name="connsiteX0" fmla="*/ 837673 w 2871989"/>
              <a:gd name="connsiteY0" fmla="*/ 1405406 h 1249250"/>
              <a:gd name="connsiteX1" fmla="*/ 730302 w 2871989"/>
              <a:gd name="connsiteY1" fmla="*/ 1168621 h 1249250"/>
              <a:gd name="connsiteX2" fmla="*/ 836848 w 2871989"/>
              <a:gd name="connsiteY2" fmla="*/ 56966 h 1249250"/>
              <a:gd name="connsiteX3" fmla="*/ 1847807 w 2871989"/>
              <a:gd name="connsiteY3" fmla="*/ 26236 h 1249250"/>
              <a:gd name="connsiteX4" fmla="*/ 2400821 w 2871989"/>
              <a:gd name="connsiteY4" fmla="*/ 1087255 h 1249250"/>
              <a:gd name="connsiteX5" fmla="*/ 1250182 w 2871989"/>
              <a:gd name="connsiteY5" fmla="*/ 1243998 h 1249250"/>
              <a:gd name="connsiteX6" fmla="*/ 837673 w 2871989"/>
              <a:gd name="connsiteY6" fmla="*/ 1405406 h 1249250"/>
              <a:gd name="connsiteX0" fmla="*/ 129367 w 2872716"/>
              <a:gd name="connsiteY0" fmla="*/ 1456922 h 1456922"/>
              <a:gd name="connsiteX1" fmla="*/ 730334 w 2872716"/>
              <a:gd name="connsiteY1" fmla="*/ 1168621 h 1456922"/>
              <a:gd name="connsiteX2" fmla="*/ 836880 w 2872716"/>
              <a:gd name="connsiteY2" fmla="*/ 56966 h 1456922"/>
              <a:gd name="connsiteX3" fmla="*/ 1847839 w 2872716"/>
              <a:gd name="connsiteY3" fmla="*/ 26236 h 1456922"/>
              <a:gd name="connsiteX4" fmla="*/ 2400853 w 2872716"/>
              <a:gd name="connsiteY4" fmla="*/ 1087255 h 1456922"/>
              <a:gd name="connsiteX5" fmla="*/ 1250214 w 2872716"/>
              <a:gd name="connsiteY5" fmla="*/ 1243998 h 1456922"/>
              <a:gd name="connsiteX6" fmla="*/ 129367 w 2872716"/>
              <a:gd name="connsiteY6" fmla="*/ 1456922 h 14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2716" h="1456922">
                <a:moveTo>
                  <a:pt x="129367" y="1456922"/>
                </a:moveTo>
                <a:cubicBezTo>
                  <a:pt x="93577" y="1377994"/>
                  <a:pt x="766124" y="1247549"/>
                  <a:pt x="730334" y="1168621"/>
                </a:cubicBezTo>
                <a:cubicBezTo>
                  <a:pt x="-290569" y="918047"/>
                  <a:pt x="-228429" y="269709"/>
                  <a:pt x="836880" y="56966"/>
                </a:cubicBezTo>
                <a:cubicBezTo>
                  <a:pt x="1154082" y="-6379"/>
                  <a:pt x="1513466" y="-17304"/>
                  <a:pt x="1847839" y="26236"/>
                </a:cubicBezTo>
                <a:cubicBezTo>
                  <a:pt x="2918843" y="165693"/>
                  <a:pt x="3228875" y="760525"/>
                  <a:pt x="2400853" y="1087255"/>
                </a:cubicBezTo>
                <a:cubicBezTo>
                  <a:pt x="2088755" y="1210406"/>
                  <a:pt x="1668054" y="1267715"/>
                  <a:pt x="1250214" y="1243998"/>
                </a:cubicBezTo>
                <a:lnTo>
                  <a:pt x="129367" y="145692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you remember me???</a:t>
            </a:r>
          </a:p>
        </p:txBody>
      </p:sp>
    </p:spTree>
    <p:extLst>
      <p:ext uri="{BB962C8B-B14F-4D97-AF65-F5344CB8AC3E}">
        <p14:creationId xmlns:p14="http://schemas.microsoft.com/office/powerpoint/2010/main" val="220557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decide on test?</a:t>
            </a:r>
          </a:p>
        </p:txBody>
      </p:sp>
      <p:sp>
        <p:nvSpPr>
          <p:cNvPr id="3" name="Content Placeholder 2"/>
          <p:cNvSpPr>
            <a:spLocks noGrp="1"/>
          </p:cNvSpPr>
          <p:nvPr>
            <p:ph idx="1"/>
          </p:nvPr>
        </p:nvSpPr>
        <p:spPr>
          <a:xfrm>
            <a:off x="457200" y="1600200"/>
            <a:ext cx="10972800" cy="4525963"/>
          </a:xfrm>
        </p:spPr>
        <p:txBody>
          <a:bodyPr/>
          <a:lstStyle/>
          <a:p>
            <a:r>
              <a:rPr lang="en-US" dirty="0"/>
              <a:t>When the population standard deviation is known use  z test</a:t>
            </a:r>
          </a:p>
          <a:p>
            <a:pPr marL="0" indent="0">
              <a:buNone/>
            </a:pPr>
            <a:endParaRPr lang="en-US" dirty="0"/>
          </a:p>
          <a:p>
            <a:endParaRPr lang="en-US" dirty="0"/>
          </a:p>
          <a:p>
            <a:endParaRPr lang="en-US" dirty="0"/>
          </a:p>
          <a:p>
            <a:r>
              <a:rPr lang="en-US" dirty="0"/>
              <a:t>If unknown use t-test</a:t>
            </a:r>
          </a:p>
          <a:p>
            <a:r>
              <a:rPr lang="en-US" dirty="0"/>
              <a:t>T- test , we calculate degree of freedom (sample size-1)</a:t>
            </a:r>
          </a:p>
          <a:p>
            <a:r>
              <a:rPr lang="en-US" dirty="0"/>
              <a:t>T-test becomes similar to z-test if sample size increases</a:t>
            </a:r>
          </a:p>
          <a:p>
            <a:pPr marL="0" indent="0">
              <a:buNone/>
            </a:pPr>
            <a:endParaRPr lang="en-US" dirty="0"/>
          </a:p>
        </p:txBody>
      </p:sp>
      <p:pic>
        <p:nvPicPr>
          <p:cNvPr id="5" name="Picture 4"/>
          <p:cNvPicPr>
            <a:picLocks noChangeAspect="1"/>
          </p:cNvPicPr>
          <p:nvPr/>
        </p:nvPicPr>
        <p:blipFill>
          <a:blip r:embed="rId3"/>
          <a:stretch>
            <a:fillRect/>
          </a:stretch>
        </p:blipFill>
        <p:spPr>
          <a:xfrm>
            <a:off x="5943600" y="2793740"/>
            <a:ext cx="2286000" cy="1466022"/>
          </a:xfrm>
          <a:prstGeom prst="rect">
            <a:avLst/>
          </a:prstGeom>
        </p:spPr>
      </p:pic>
      <p:grpSp>
        <p:nvGrpSpPr>
          <p:cNvPr id="7" name="Group 6"/>
          <p:cNvGrpSpPr/>
          <p:nvPr/>
        </p:nvGrpSpPr>
        <p:grpSpPr>
          <a:xfrm>
            <a:off x="2514600" y="2209800"/>
            <a:ext cx="2133600" cy="1441622"/>
            <a:chOff x="4724400" y="2057400"/>
            <a:chExt cx="2133600" cy="1441622"/>
          </a:xfrm>
        </p:grpSpPr>
        <p:pic>
          <p:nvPicPr>
            <p:cNvPr id="4" name="Picture 3"/>
            <p:cNvPicPr>
              <a:picLocks noChangeAspect="1"/>
            </p:cNvPicPr>
            <p:nvPr/>
          </p:nvPicPr>
          <p:blipFill>
            <a:blip r:embed="rId4"/>
            <a:stretch>
              <a:fillRect/>
            </a:stretch>
          </p:blipFill>
          <p:spPr>
            <a:xfrm>
              <a:off x="4724400" y="2057400"/>
              <a:ext cx="2133600" cy="1441622"/>
            </a:xfrm>
            <a:prstGeom prst="rect">
              <a:avLst/>
            </a:prstGeom>
          </p:spPr>
        </p:pic>
        <p:pic>
          <p:nvPicPr>
            <p:cNvPr id="6" name="Picture 5"/>
            <p:cNvPicPr>
              <a:picLocks noChangeAspect="1"/>
            </p:cNvPicPr>
            <p:nvPr/>
          </p:nvPicPr>
          <p:blipFill>
            <a:blip r:embed="rId5"/>
            <a:stretch>
              <a:fillRect/>
            </a:stretch>
          </p:blipFill>
          <p:spPr>
            <a:xfrm>
              <a:off x="6324600" y="2426409"/>
              <a:ext cx="365760" cy="304800"/>
            </a:xfrm>
            <a:prstGeom prst="rect">
              <a:avLst/>
            </a:prstGeom>
          </p:spPr>
        </p:pic>
      </p:grpSp>
    </p:spTree>
    <p:extLst>
      <p:ext uri="{BB962C8B-B14F-4D97-AF65-F5344CB8AC3E}">
        <p14:creationId xmlns:p14="http://schemas.microsoft.com/office/powerpoint/2010/main" val="969357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wanted to test a hypothesis about the effect of two medications on curing an illness.</a:t>
            </a:r>
          </a:p>
          <a:p>
            <a:endParaRPr lang="en-US" dirty="0"/>
          </a:p>
          <a:p>
            <a:r>
              <a:rPr lang="en-US" dirty="0"/>
              <a:t>We may want to test the difference between the means of males and females on the spending in shopping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difference between the means of males and females on the spending in shopping</a:t>
            </a:r>
          </a:p>
          <a:p>
            <a:r>
              <a:rPr lang="en-US" dirty="0"/>
              <a:t>HA: Spending(men) != spending(women) </a:t>
            </a:r>
          </a:p>
          <a:p>
            <a:r>
              <a:rPr lang="en-US" dirty="0"/>
              <a:t>H0: Spending(men) == spending(women)</a:t>
            </a:r>
          </a:p>
          <a:p>
            <a:endParaRPr lang="en-US" dirty="0"/>
          </a:p>
          <a:p>
            <a:r>
              <a:rPr lang="en-US" dirty="0"/>
              <a:t>Two-sided</a:t>
            </a:r>
          </a:p>
        </p:txBody>
      </p:sp>
      <p:pic>
        <p:nvPicPr>
          <p:cNvPr id="4" name="Picture 3"/>
          <p:cNvPicPr>
            <a:picLocks noChangeAspect="1"/>
          </p:cNvPicPr>
          <p:nvPr/>
        </p:nvPicPr>
        <p:blipFill>
          <a:blip r:embed="rId2"/>
          <a:stretch>
            <a:fillRect/>
          </a:stretch>
        </p:blipFill>
        <p:spPr>
          <a:xfrm>
            <a:off x="6705600" y="3962400"/>
            <a:ext cx="3933825" cy="2266950"/>
          </a:xfrm>
          <a:prstGeom prst="rect">
            <a:avLst/>
          </a:prstGeom>
        </p:spPr>
      </p:pic>
    </p:spTree>
    <p:extLst>
      <p:ext uri="{BB962C8B-B14F-4D97-AF65-F5344CB8AC3E}">
        <p14:creationId xmlns:p14="http://schemas.microsoft.com/office/powerpoint/2010/main" val="276311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whether the means  spending of males is greater than females on the spending in shopping</a:t>
            </a:r>
          </a:p>
          <a:p>
            <a:endParaRPr lang="en-US" dirty="0"/>
          </a:p>
          <a:p>
            <a:r>
              <a:rPr lang="en-US" dirty="0"/>
              <a:t>HA: spending(men)&gt; spending(women)</a:t>
            </a:r>
          </a:p>
          <a:p>
            <a:r>
              <a:rPr lang="en-US" dirty="0"/>
              <a:t>H0: spending(men)&lt;= spending(women)</a:t>
            </a:r>
          </a:p>
          <a:p>
            <a:endParaRPr lang="en-US" dirty="0"/>
          </a:p>
          <a:p>
            <a:r>
              <a:rPr lang="en-US" dirty="0"/>
              <a:t>One tail </a:t>
            </a:r>
          </a:p>
          <a:p>
            <a:endParaRPr lang="en-US" dirty="0"/>
          </a:p>
        </p:txBody>
      </p:sp>
    </p:spTree>
    <p:extLst>
      <p:ext uri="{BB962C8B-B14F-4D97-AF65-F5344CB8AC3E}">
        <p14:creationId xmlns:p14="http://schemas.microsoft.com/office/powerpoint/2010/main" val="2427428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Samples </a:t>
            </a:r>
          </a:p>
        </p:txBody>
      </p:sp>
      <p:sp>
        <p:nvSpPr>
          <p:cNvPr id="3" name="Content Placeholder 2"/>
          <p:cNvSpPr>
            <a:spLocks noGrp="1"/>
          </p:cNvSpPr>
          <p:nvPr>
            <p:ph idx="1"/>
          </p:nvPr>
        </p:nvSpPr>
        <p:spPr/>
        <p:txBody>
          <a:bodyPr/>
          <a:lstStyle/>
          <a:p>
            <a:r>
              <a:rPr lang="en-US" dirty="0"/>
              <a:t>We assume that the scores of one sample do not affect the other</a:t>
            </a:r>
          </a:p>
          <a:p>
            <a:endParaRPr lang="en-US" dirty="0"/>
          </a:p>
          <a:p>
            <a:pPr marL="0" indent="0">
              <a:buNone/>
            </a:pPr>
            <a:r>
              <a:rPr lang="en-US" dirty="0"/>
              <a:t>For example, suppose quality inspectors want to compare two laboratories to determine whether their blood tests give similar results. </a:t>
            </a:r>
          </a:p>
          <a:p>
            <a:pPr marL="0" indent="0">
              <a:buNone/>
            </a:pPr>
            <a:r>
              <a:rPr lang="en-US" dirty="0"/>
              <a:t>They send blood samples drawn from the same 10 children to both labs for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289" y="1467455"/>
            <a:ext cx="10515600" cy="4351338"/>
          </a:xfrm>
        </p:spPr>
        <p:txBody>
          <a:bodyPr/>
          <a:lstStyle/>
          <a:p>
            <a:pPr marL="0" indent="0">
              <a:buNone/>
            </a:pPr>
            <a:r>
              <a:rPr lang="en-US" dirty="0"/>
              <a:t>We have a medicine that is being manufactured and each pill is supposed to have 14 milligrams of the active ingredient. What are our null and alternative hypotheses?</a:t>
            </a:r>
          </a:p>
        </p:txBody>
      </p:sp>
      <p:pic>
        <p:nvPicPr>
          <p:cNvPr id="4" name="Picture 3"/>
          <p:cNvPicPr>
            <a:picLocks noChangeAspect="1"/>
          </p:cNvPicPr>
          <p:nvPr/>
        </p:nvPicPr>
        <p:blipFill>
          <a:blip r:embed="rId2"/>
          <a:stretch>
            <a:fillRect/>
          </a:stretch>
        </p:blipFill>
        <p:spPr>
          <a:xfrm>
            <a:off x="4337139" y="3273473"/>
            <a:ext cx="2166153" cy="112450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584600" y="2933640"/>
              <a:ext cx="6801480" cy="3073680"/>
            </p14:xfrm>
          </p:contentPart>
        </mc:Choice>
        <mc:Fallback xmlns="">
          <p:pic>
            <p:nvPicPr>
              <p:cNvPr id="2" name="Ink 1"/>
              <p:cNvPicPr/>
              <p:nvPr/>
            </p:nvPicPr>
            <p:blipFill>
              <a:blip r:embed="rId4"/>
              <a:stretch>
                <a:fillRect/>
              </a:stretch>
            </p:blipFill>
            <p:spPr>
              <a:xfrm>
                <a:off x="4575240" y="2924280"/>
                <a:ext cx="6820200" cy="3092400"/>
              </a:xfrm>
              <a:prstGeom prst="rect">
                <a:avLst/>
              </a:prstGeom>
            </p:spPr>
          </p:pic>
        </mc:Fallback>
      </mc:AlternateContent>
    </p:spTree>
    <p:extLst>
      <p:ext uri="{BB962C8B-B14F-4D97-AF65-F5344CB8AC3E}">
        <p14:creationId xmlns:p14="http://schemas.microsoft.com/office/powerpoint/2010/main" val="1793056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Testing Hypotheses with Independent Samples</a:t>
            </a:r>
          </a:p>
        </p:txBody>
      </p:sp>
      <p:sp>
        <p:nvSpPr>
          <p:cNvPr id="3" name="Content Placeholder 2"/>
          <p:cNvSpPr>
            <a:spLocks noGrp="1"/>
          </p:cNvSpPr>
          <p:nvPr>
            <p:ph idx="1"/>
          </p:nvPr>
        </p:nvSpPr>
        <p:spPr/>
        <p:txBody>
          <a:bodyPr>
            <a:normAutofit/>
          </a:bodyPr>
          <a:lstStyle/>
          <a:p>
            <a:r>
              <a:rPr lang="en-US" sz="2400" dirty="0"/>
              <a:t>The set up for the independent sample t-test is very similar to the single sample t-test.</a:t>
            </a:r>
          </a:p>
          <a:p>
            <a:r>
              <a:rPr lang="en-US" sz="2400" dirty="0"/>
              <a:t>hypotheses for the t-test, whether the means of two separate populations are equal</a:t>
            </a:r>
          </a:p>
          <a:p>
            <a:endParaRPr lang="en-US" sz="2400" dirty="0"/>
          </a:p>
          <a:p>
            <a:endParaRPr lang="en-US" sz="2400" dirty="0"/>
          </a:p>
          <a:p>
            <a:endParaRPr lang="en-US" sz="2400" dirty="0"/>
          </a:p>
          <a:p>
            <a:endParaRPr lang="en-US" sz="2400" dirty="0"/>
          </a:p>
          <a:p>
            <a:r>
              <a:rPr lang="en-US" sz="2400" dirty="0"/>
              <a:t>Similarly we can check whether one sample is greater and less than other sample/population.</a:t>
            </a:r>
          </a:p>
          <a:p>
            <a:pPr marL="0" indent="0">
              <a:buNone/>
            </a:pPr>
            <a:endParaRPr lang="en-US" sz="2400" dirty="0"/>
          </a:p>
          <a:p>
            <a:endParaRPr lang="en-US" sz="2400" dirty="0"/>
          </a:p>
          <a:p>
            <a:endParaRPr lang="en-US" sz="2400" dirty="0"/>
          </a:p>
          <a:p>
            <a:endParaRPr lang="en-US" sz="2400" dirty="0"/>
          </a:p>
          <a:p>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2057400" y="3124200"/>
            <a:ext cx="2362200" cy="1090246"/>
          </a:xfrm>
          <a:prstGeom prst="rect">
            <a:avLst/>
          </a:prstGeom>
          <a:noFill/>
          <a:ln w="9525">
            <a:noFill/>
            <a:miter lim="800000"/>
            <a:headEnd/>
            <a:tailEnd/>
          </a:ln>
        </p:spPr>
      </p:pic>
      <p:pic>
        <p:nvPicPr>
          <p:cNvPr id="5" name="Picture 2_"/>
          <p:cNvPicPr>
            <a:picLocks noChangeAspect="1" noChangeArrowheads="1"/>
          </p:cNvPicPr>
          <p:nvPr/>
        </p:nvPicPr>
        <p:blipFill>
          <a:blip r:embed="rId3" cstate="print"/>
          <a:srcRect/>
          <a:stretch>
            <a:fillRect/>
          </a:stretch>
        </p:blipFill>
        <p:spPr bwMode="auto">
          <a:xfrm>
            <a:off x="4604455" y="3170348"/>
            <a:ext cx="2983089" cy="10668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t-statistic formula</a:t>
            </a:r>
          </a:p>
        </p:txBody>
      </p:sp>
      <p:pic>
        <p:nvPicPr>
          <p:cNvPr id="2052" name="Picture 4"/>
          <p:cNvPicPr>
            <a:picLocks noChangeAspect="1" noChangeArrowheads="1"/>
          </p:cNvPicPr>
          <p:nvPr/>
        </p:nvPicPr>
        <p:blipFill>
          <a:blip r:embed="rId3" cstate="print"/>
          <a:srcRect/>
          <a:stretch>
            <a:fillRect/>
          </a:stretch>
        </p:blipFill>
        <p:spPr bwMode="auto">
          <a:xfrm>
            <a:off x="1219200" y="1979887"/>
            <a:ext cx="3581400" cy="12192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181600" y="1586484"/>
            <a:ext cx="6553200" cy="1828800"/>
          </a:xfrm>
          <a:prstGeom prst="rect">
            <a:avLst/>
          </a:prstGeom>
          <a:noFill/>
          <a:ln w="9525">
            <a:noFill/>
            <a:miter lim="800000"/>
            <a:headEnd/>
            <a:tailEnd/>
          </a:ln>
        </p:spPr>
      </p:pic>
      <p:pic>
        <p:nvPicPr>
          <p:cNvPr id="6" name="Picture 2"/>
          <p:cNvPicPr>
            <a:picLocks noChangeAspect="1" noChangeArrowheads="1"/>
          </p:cNvPicPr>
          <p:nvPr/>
        </p:nvPicPr>
        <p:blipFill>
          <a:blip r:embed="rId5" cstate="print"/>
          <a:srcRect/>
          <a:stretch>
            <a:fillRect/>
          </a:stretch>
        </p:blipFill>
        <p:spPr bwMode="auto">
          <a:xfrm>
            <a:off x="1447800" y="4343400"/>
            <a:ext cx="2867186" cy="914400"/>
          </a:xfrm>
          <a:prstGeom prst="rect">
            <a:avLst/>
          </a:prstGeom>
          <a:noFill/>
          <a:ln w="9525">
            <a:noFill/>
            <a:miter lim="800000"/>
            <a:headEnd/>
            <a:tailEnd/>
          </a:ln>
        </p:spPr>
      </p:pic>
      <p:grpSp>
        <p:nvGrpSpPr>
          <p:cNvPr id="4" name="Group 3"/>
          <p:cNvGrpSpPr/>
          <p:nvPr/>
        </p:nvGrpSpPr>
        <p:grpSpPr>
          <a:xfrm>
            <a:off x="8001000" y="5475771"/>
            <a:ext cx="2209800" cy="496404"/>
            <a:chOff x="4876800" y="5694976"/>
            <a:chExt cx="2209800" cy="496404"/>
          </a:xfrm>
        </p:grpSpPr>
        <p:pic>
          <p:nvPicPr>
            <p:cNvPr id="7" name="Picture 3"/>
            <p:cNvPicPr>
              <a:picLocks noChangeAspect="1" noChangeArrowheads="1"/>
            </p:cNvPicPr>
            <p:nvPr/>
          </p:nvPicPr>
          <p:blipFill>
            <a:blip r:embed="rId6" cstate="print"/>
            <a:srcRect/>
            <a:stretch>
              <a:fillRect/>
            </a:stretch>
          </p:blipFill>
          <p:spPr bwMode="auto">
            <a:xfrm>
              <a:off x="4876800" y="5694976"/>
              <a:ext cx="2209800" cy="496404"/>
            </a:xfrm>
            <a:prstGeom prst="rect">
              <a:avLst/>
            </a:prstGeom>
            <a:noFill/>
            <a:ln w="9525">
              <a:noFill/>
              <a:miter lim="800000"/>
              <a:headEnd/>
              <a:tailEnd/>
            </a:ln>
          </p:spPr>
        </p:pic>
        <p:pic>
          <p:nvPicPr>
            <p:cNvPr id="3" name="Picture 2"/>
            <p:cNvPicPr>
              <a:picLocks noChangeAspect="1"/>
            </p:cNvPicPr>
            <p:nvPr/>
          </p:nvPicPr>
          <p:blipFill>
            <a:blip r:embed="rId7"/>
            <a:stretch>
              <a:fillRect/>
            </a:stretch>
          </p:blipFill>
          <p:spPr>
            <a:xfrm>
              <a:off x="5715000" y="5694976"/>
              <a:ext cx="1201567" cy="340444"/>
            </a:xfrm>
            <a:prstGeom prst="rect">
              <a:avLst/>
            </a:prstGeom>
          </p:spPr>
        </p:pic>
      </p:grpSp>
      <p:pic>
        <p:nvPicPr>
          <p:cNvPr id="8" name="Picture 7"/>
          <p:cNvPicPr>
            <a:picLocks noChangeAspect="1"/>
          </p:cNvPicPr>
          <p:nvPr/>
        </p:nvPicPr>
        <p:blipFill>
          <a:blip r:embed="rId8"/>
          <a:stretch>
            <a:fillRect/>
          </a:stretch>
        </p:blipFill>
        <p:spPr>
          <a:xfrm>
            <a:off x="5410200" y="5486400"/>
            <a:ext cx="2066925" cy="485775"/>
          </a:xfrm>
          <a:prstGeom prst="rect">
            <a:avLst/>
          </a:prstGeom>
        </p:spPr>
      </p:pic>
      <p:pic>
        <p:nvPicPr>
          <p:cNvPr id="9" name="Picture 8"/>
          <p:cNvPicPr>
            <a:picLocks noChangeAspect="1"/>
          </p:cNvPicPr>
          <p:nvPr/>
        </p:nvPicPr>
        <p:blipFill>
          <a:blip r:embed="rId9"/>
          <a:stretch>
            <a:fillRect/>
          </a:stretch>
        </p:blipFill>
        <p:spPr>
          <a:xfrm>
            <a:off x="6014597" y="3809999"/>
            <a:ext cx="3281803" cy="117530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838199"/>
            <a:ext cx="10820400" cy="5168717"/>
          </a:xfrm>
          <a:prstGeom prst="rect">
            <a:avLst/>
          </a:prstGeom>
        </p:spPr>
      </p:pic>
    </p:spTree>
    <p:extLst>
      <p:ext uri="{BB962C8B-B14F-4D97-AF65-F5344CB8AC3E}">
        <p14:creationId xmlns:p14="http://schemas.microsoft.com/office/powerpoint/2010/main" val="3857574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 Samples </a:t>
            </a:r>
          </a:p>
        </p:txBody>
      </p:sp>
      <p:sp>
        <p:nvSpPr>
          <p:cNvPr id="3" name="Content Placeholder 2"/>
          <p:cNvSpPr>
            <a:spLocks noGrp="1"/>
          </p:cNvSpPr>
          <p:nvPr>
            <p:ph idx="1"/>
          </p:nvPr>
        </p:nvSpPr>
        <p:spPr/>
        <p:txBody>
          <a:bodyPr>
            <a:normAutofit/>
          </a:bodyPr>
          <a:lstStyle/>
          <a:p>
            <a:r>
              <a:rPr lang="en-US" sz="2800" dirty="0"/>
              <a:t>These types of samples are related to each other</a:t>
            </a:r>
          </a:p>
          <a:p>
            <a:r>
              <a:rPr lang="en-US" sz="2800" dirty="0"/>
              <a:t>In one, a group may be measured twice such as in a pretest-posttest situation (scores on a test before and after the lesson)</a:t>
            </a:r>
          </a:p>
          <a:p>
            <a:endParaRPr lang="en-US" sz="2800" dirty="0"/>
          </a:p>
          <a:p>
            <a:r>
              <a:rPr lang="en-US" sz="2800" dirty="0"/>
              <a:t>For example, you might have tested participants' eyesight when wearing two different types of spectacle.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T-test</a:t>
            </a:r>
          </a:p>
        </p:txBody>
      </p:sp>
      <p:sp>
        <p:nvSpPr>
          <p:cNvPr id="4" name="Rectangle 3"/>
          <p:cNvSpPr/>
          <p:nvPr/>
        </p:nvSpPr>
        <p:spPr>
          <a:xfrm>
            <a:off x="990600" y="1752600"/>
            <a:ext cx="9753600" cy="1569660"/>
          </a:xfrm>
          <a:prstGeom prst="rect">
            <a:avLst/>
          </a:prstGeom>
        </p:spPr>
        <p:txBody>
          <a:bodyPr wrap="square">
            <a:spAutoFit/>
          </a:bodyPr>
          <a:lstStyle/>
          <a:p>
            <a:r>
              <a:rPr lang="en-US" sz="2400" dirty="0"/>
              <a:t>A math teacher wants to determine the effectiveness of her statistics lesson. She gives a simple skills test to nine students before the start of class (a pre-test) and the same skills test to the same students at the end of class (a post-test).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Way </a:t>
            </a:r>
            <a:r>
              <a:rPr lang="en-US" dirty="0" err="1"/>
              <a:t>Anova</a:t>
            </a:r>
            <a:endParaRPr lang="en-US" dirty="0"/>
          </a:p>
        </p:txBody>
      </p:sp>
      <p:sp>
        <p:nvSpPr>
          <p:cNvPr id="3" name="Content Placeholder 2"/>
          <p:cNvSpPr>
            <a:spLocks noGrp="1"/>
          </p:cNvSpPr>
          <p:nvPr>
            <p:ph idx="1"/>
          </p:nvPr>
        </p:nvSpPr>
        <p:spPr/>
        <p:txBody>
          <a:bodyPr>
            <a:normAutofit/>
          </a:bodyPr>
          <a:lstStyle/>
          <a:p>
            <a:r>
              <a:rPr lang="en-US" dirty="0"/>
              <a:t>There are many situations where you need to compare the mean between multiple groups.</a:t>
            </a:r>
          </a:p>
          <a:p>
            <a:pPr marL="0" indent="0">
              <a:buNone/>
            </a:pPr>
            <a:endParaRPr lang="en-US" dirty="0"/>
          </a:p>
          <a:p>
            <a:pPr marL="0" indent="0">
              <a:buNone/>
            </a:pPr>
            <a:r>
              <a:rPr lang="en-US" dirty="0"/>
              <a:t>For instance, the marketing department wants to know if three teams have the same sales performance. </a:t>
            </a:r>
          </a:p>
          <a:p>
            <a:pPr lvl="1"/>
            <a:r>
              <a:rPr lang="en-US" dirty="0"/>
              <a:t>Team: 3 level factor: A, B, and C</a:t>
            </a:r>
          </a:p>
          <a:p>
            <a:pPr lvl="1"/>
            <a:r>
              <a:rPr lang="en-US" dirty="0"/>
              <a:t>Sale: A measure of performance</a:t>
            </a:r>
          </a:p>
          <a:p>
            <a:pPr marL="57150" indent="0">
              <a:buNone/>
            </a:pPr>
            <a:r>
              <a:rPr lang="en-US" dirty="0"/>
              <a:t>The ANOVA test can tell if the three groups have similar performances. </a:t>
            </a:r>
          </a:p>
          <a:p>
            <a:endParaRPr lang="en-US" dirty="0"/>
          </a:p>
        </p:txBody>
      </p:sp>
    </p:spTree>
    <p:extLst>
      <p:ext uri="{BB962C8B-B14F-4D97-AF65-F5344CB8AC3E}">
        <p14:creationId xmlns:p14="http://schemas.microsoft.com/office/powerpoint/2010/main" val="2286627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Hypothesis in one-way ANOVA test</a:t>
            </a:r>
            <a:endParaRPr lang="en-US" dirty="0"/>
          </a:p>
        </p:txBody>
      </p:sp>
      <p:sp>
        <p:nvSpPr>
          <p:cNvPr id="3" name="Content Placeholder 2"/>
          <p:cNvSpPr>
            <a:spLocks noGrp="1"/>
          </p:cNvSpPr>
          <p:nvPr>
            <p:ph idx="1"/>
          </p:nvPr>
        </p:nvSpPr>
        <p:spPr/>
        <p:txBody>
          <a:bodyPr/>
          <a:lstStyle/>
          <a:p>
            <a:endParaRPr lang="en-US" dirty="0"/>
          </a:p>
          <a:p>
            <a:r>
              <a:rPr lang="en-US" dirty="0"/>
              <a:t>H0: The means between groups are identical</a:t>
            </a:r>
          </a:p>
          <a:p>
            <a:r>
              <a:rPr lang="en-US" dirty="0"/>
              <a:t>HA: At least, the mean of one group is different</a:t>
            </a:r>
          </a:p>
          <a:p>
            <a:endParaRPr lang="en-US" dirty="0"/>
          </a:p>
          <a:p>
            <a:pPr marL="0" indent="0">
              <a:buNone/>
            </a:pPr>
            <a:r>
              <a:rPr lang="en-US" b="1" dirty="0"/>
              <a:t>Assumptions</a:t>
            </a:r>
          </a:p>
          <a:p>
            <a:pPr marL="0" indent="0">
              <a:buNone/>
            </a:pPr>
            <a:r>
              <a:rPr lang="en-US" dirty="0"/>
              <a:t>We assume that each factor is randomly sampled, independent and comes from a normally distributed population with unknown but equal variances</a:t>
            </a:r>
          </a:p>
          <a:p>
            <a:endParaRPr lang="en-US" dirty="0"/>
          </a:p>
          <a:p>
            <a:endParaRPr lang="en-US" dirty="0"/>
          </a:p>
        </p:txBody>
      </p:sp>
    </p:spTree>
    <p:extLst>
      <p:ext uri="{BB962C8B-B14F-4D97-AF65-F5344CB8AC3E}">
        <p14:creationId xmlns:p14="http://schemas.microsoft.com/office/powerpoint/2010/main" val="381431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Suppose a salesperson wants to compare the level of satisfaction of customers for four difference insurance companies.</a:t>
            </a:r>
          </a:p>
          <a:p>
            <a:pPr marL="0" indent="0">
              <a:buNone/>
            </a:pPr>
            <a:endParaRPr lang="en-US" sz="2400" dirty="0"/>
          </a:p>
          <a:p>
            <a:pPr marL="0" indent="0">
              <a:buNone/>
            </a:pPr>
            <a:r>
              <a:rPr lang="en-US" sz="2400" dirty="0"/>
              <a:t>Our question is:</a:t>
            </a:r>
          </a:p>
          <a:p>
            <a:pPr marL="0" indent="0">
              <a:buNone/>
            </a:pPr>
            <a:r>
              <a:rPr lang="en-US" sz="2400" dirty="0"/>
              <a:t>"Is there a difference in satisfaction scores across the four difference insurance companies?”</a:t>
            </a:r>
          </a:p>
        </p:txBody>
      </p:sp>
    </p:spTree>
    <p:extLst>
      <p:ext uri="{BB962C8B-B14F-4D97-AF65-F5344CB8AC3E}">
        <p14:creationId xmlns:p14="http://schemas.microsoft.com/office/powerpoint/2010/main" val="4115842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209800" y="1746181"/>
            <a:ext cx="7391400" cy="4538102"/>
          </a:xfrm>
          <a:prstGeom prst="rect">
            <a:avLst/>
          </a:prstGeom>
        </p:spPr>
      </p:pic>
    </p:spTree>
    <p:extLst>
      <p:ext uri="{BB962C8B-B14F-4D97-AF65-F5344CB8AC3E}">
        <p14:creationId xmlns:p14="http://schemas.microsoft.com/office/powerpoint/2010/main" val="3529909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9D80-B484-75D3-E02B-309B76E22577}"/>
              </a:ext>
            </a:extLst>
          </p:cNvPr>
          <p:cNvSpPr>
            <a:spLocks noGrp="1"/>
          </p:cNvSpPr>
          <p:nvPr>
            <p:ph type="title"/>
          </p:nvPr>
        </p:nvSpPr>
        <p:spPr/>
        <p:txBody>
          <a:bodyPr/>
          <a:lstStyle/>
          <a:p>
            <a:r>
              <a:rPr lang="en-US" b="1" i="0" dirty="0">
                <a:solidFill>
                  <a:srgbClr val="000000"/>
                </a:solidFill>
                <a:effectLst/>
                <a:latin typeface="inherit"/>
              </a:rPr>
              <a:t>Chi-Square tests</a:t>
            </a:r>
            <a:endParaRPr lang="en-IN" dirty="0"/>
          </a:p>
        </p:txBody>
      </p:sp>
      <p:sp>
        <p:nvSpPr>
          <p:cNvPr id="3" name="Content Placeholder 2">
            <a:extLst>
              <a:ext uri="{FF2B5EF4-FFF2-40B4-BE49-F238E27FC236}">
                <a16:creationId xmlns:a16="http://schemas.microsoft.com/office/drawing/2014/main" id="{A8DCC97B-64C2-B0AF-75ED-2702C7679F4F}"/>
              </a:ext>
            </a:extLst>
          </p:cNvPr>
          <p:cNvSpPr>
            <a:spLocks noGrp="1"/>
          </p:cNvSpPr>
          <p:nvPr>
            <p:ph idx="1"/>
          </p:nvPr>
        </p:nvSpPr>
        <p:spPr/>
        <p:txBody>
          <a:bodyPr/>
          <a:lstStyle/>
          <a:p>
            <a:pPr algn="l" fontAlgn="base"/>
            <a:r>
              <a:rPr lang="en-US" b="0" i="0" dirty="0">
                <a:solidFill>
                  <a:srgbClr val="000000"/>
                </a:solidFill>
                <a:effectLst/>
                <a:latin typeface="Helvetica" panose="020B0604020202020204" pitchFamily="34" charset="0"/>
              </a:rPr>
              <a:t>In statistics, there are two different types of </a:t>
            </a:r>
            <a:r>
              <a:rPr lang="en-US" b="1" i="0" dirty="0">
                <a:solidFill>
                  <a:srgbClr val="000000"/>
                </a:solidFill>
                <a:effectLst/>
                <a:latin typeface="inherit"/>
              </a:rPr>
              <a:t>Chi-Square tests:</a:t>
            </a:r>
            <a:endParaRPr lang="en-US" b="0" i="0" dirty="0">
              <a:solidFill>
                <a:srgbClr val="3D3D3D"/>
              </a:solidFill>
              <a:effectLst/>
              <a:latin typeface="Lato" panose="020B0604020202020204" pitchFamily="34" charset="0"/>
            </a:endParaRPr>
          </a:p>
          <a:p>
            <a:pPr marL="0" indent="0" algn="l" fontAlgn="base">
              <a:buNone/>
            </a:pPr>
            <a:r>
              <a:rPr lang="en-US" b="0" i="0" dirty="0">
                <a:solidFill>
                  <a:srgbClr val="000000"/>
                </a:solidFill>
                <a:effectLst/>
                <a:latin typeface="Helvetica" panose="020B0604020202020204" pitchFamily="34" charset="0"/>
              </a:rPr>
              <a:t> </a:t>
            </a:r>
            <a:r>
              <a:rPr lang="en-US" b="0" i="0" u="none" strike="noStrike" dirty="0">
                <a:solidFill>
                  <a:srgbClr val="9B59B6"/>
                </a:solidFill>
                <a:effectLst/>
                <a:latin typeface="inherit"/>
                <a:hlinkClick r:id="rId3"/>
              </a:rPr>
              <a:t>The Chi-Square Goodness of Fit Test</a:t>
            </a:r>
            <a:r>
              <a:rPr lang="en-US" b="0" i="0" dirty="0">
                <a:solidFill>
                  <a:srgbClr val="000000"/>
                </a:solidFill>
                <a:effectLst/>
                <a:latin typeface="Helvetica" panose="020B0604020202020204" pitchFamily="34" charset="0"/>
              </a:rPr>
              <a:t> – Used to determine whether or not a categorical variable follows a hypothesized distribution.</a:t>
            </a:r>
            <a:endParaRPr lang="en-US" b="0" i="0" dirty="0">
              <a:solidFill>
                <a:srgbClr val="3D3D3D"/>
              </a:solidFill>
              <a:effectLst/>
              <a:latin typeface="Lato" panose="020B0604020202020204" pitchFamily="34" charset="0"/>
            </a:endParaRPr>
          </a:p>
          <a:p>
            <a:pPr marL="0" indent="0" algn="l" fontAlgn="base">
              <a:buNone/>
            </a:pPr>
            <a:r>
              <a:rPr lang="en-US" b="0" i="0" dirty="0">
                <a:solidFill>
                  <a:srgbClr val="000000"/>
                </a:solidFill>
                <a:effectLst/>
                <a:latin typeface="Helvetica" panose="020B0604020202020204" pitchFamily="34" charset="0"/>
              </a:rPr>
              <a:t> </a:t>
            </a:r>
            <a:r>
              <a:rPr lang="en-US" b="0" i="0" u="none" strike="noStrike" dirty="0">
                <a:solidFill>
                  <a:srgbClr val="9B59B6"/>
                </a:solidFill>
                <a:effectLst/>
                <a:latin typeface="inherit"/>
                <a:hlinkClick r:id="rId4"/>
              </a:rPr>
              <a:t>The Chi-Square Test of Independence</a:t>
            </a:r>
            <a:r>
              <a:rPr lang="en-US" b="0" i="0" dirty="0">
                <a:solidFill>
                  <a:srgbClr val="000000"/>
                </a:solidFill>
                <a:effectLst/>
                <a:latin typeface="Helvetica" panose="020B0604020202020204" pitchFamily="34" charset="0"/>
              </a:rPr>
              <a:t> – Used to determine whether or not there is a significant association between two categorical variables.</a:t>
            </a:r>
            <a:endParaRPr lang="en-US" b="0" i="0" dirty="0">
              <a:solidFill>
                <a:srgbClr val="3D3D3D"/>
              </a:solidFill>
              <a:effectLst/>
              <a:latin typeface="Lato" panose="020B0604020202020204" pitchFamily="34" charset="0"/>
            </a:endParaRPr>
          </a:p>
          <a:p>
            <a:endParaRPr lang="en-IN" dirty="0"/>
          </a:p>
        </p:txBody>
      </p:sp>
    </p:spTree>
    <p:extLst>
      <p:ext uri="{BB962C8B-B14F-4D97-AF65-F5344CB8AC3E}">
        <p14:creationId xmlns:p14="http://schemas.microsoft.com/office/powerpoint/2010/main" val="235716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 package of mint gum claims that the flavor lasts more than 39 minutes. What would be the null hypothesis of a test to determine the validity of the claim? </a:t>
            </a:r>
          </a:p>
          <a:p>
            <a:pPr marL="0" indent="0">
              <a:buNone/>
            </a:pPr>
            <a:endParaRPr lang="en-US" dirty="0"/>
          </a:p>
          <a:p>
            <a:pPr marL="0" indent="0">
              <a:buNone/>
            </a:pPr>
            <a:r>
              <a:rPr lang="en-US" dirty="0"/>
              <a:t>H0&gt;= 39</a:t>
            </a:r>
          </a:p>
          <a:p>
            <a:pPr marL="0" indent="0">
              <a:buNone/>
            </a:pPr>
            <a:r>
              <a:rPr lang="en-US" dirty="0"/>
              <a:t>HA&lt;39</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419720" y="3371760"/>
              <a:ext cx="6572520" cy="3137400"/>
            </p14:xfrm>
          </p:contentPart>
        </mc:Choice>
        <mc:Fallback xmlns="">
          <p:pic>
            <p:nvPicPr>
              <p:cNvPr id="4" name="Ink 3"/>
              <p:cNvPicPr/>
              <p:nvPr/>
            </p:nvPicPr>
            <p:blipFill>
              <a:blip r:embed="rId3"/>
              <a:stretch>
                <a:fillRect/>
              </a:stretch>
            </p:blipFill>
            <p:spPr>
              <a:xfrm>
                <a:off x="4410360" y="3362400"/>
                <a:ext cx="6591240" cy="3156120"/>
              </a:xfrm>
              <a:prstGeom prst="rect">
                <a:avLst/>
              </a:prstGeom>
            </p:spPr>
          </p:pic>
        </mc:Fallback>
      </mc:AlternateContent>
    </p:spTree>
    <p:extLst>
      <p:ext uri="{BB962C8B-B14F-4D97-AF65-F5344CB8AC3E}">
        <p14:creationId xmlns:p14="http://schemas.microsoft.com/office/powerpoint/2010/main" val="3686257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Goodness-of-Fit Test</a:t>
            </a:r>
          </a:p>
        </p:txBody>
      </p:sp>
      <p:sp>
        <p:nvSpPr>
          <p:cNvPr id="3" name="Content Placeholder 2"/>
          <p:cNvSpPr>
            <a:spLocks noGrp="1"/>
          </p:cNvSpPr>
          <p:nvPr>
            <p:ph idx="1"/>
          </p:nvPr>
        </p:nvSpPr>
        <p:spPr/>
        <p:txBody>
          <a:bodyPr/>
          <a:lstStyle/>
          <a:p>
            <a:r>
              <a:rPr lang="en-US" dirty="0"/>
              <a:t>It is concerned with the distribution of one categorical variable.</a:t>
            </a:r>
          </a:p>
        </p:txBody>
      </p:sp>
      <p:pic>
        <p:nvPicPr>
          <p:cNvPr id="24578" name="Picture 2"/>
          <p:cNvPicPr>
            <a:picLocks noChangeAspect="1" noChangeArrowheads="1"/>
          </p:cNvPicPr>
          <p:nvPr/>
        </p:nvPicPr>
        <p:blipFill>
          <a:blip r:embed="rId2" cstate="print"/>
          <a:srcRect/>
          <a:stretch>
            <a:fillRect/>
          </a:stretch>
        </p:blipFill>
        <p:spPr bwMode="auto">
          <a:xfrm>
            <a:off x="606552" y="2590800"/>
            <a:ext cx="10559472" cy="12954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2971800" y="1600201"/>
            <a:ext cx="4876800" cy="1376027"/>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597408" y="3657600"/>
            <a:ext cx="10867571" cy="1066800"/>
          </a:xfrm>
          <a:prstGeom prst="rect">
            <a:avLst/>
          </a:prstGeom>
          <a:noFill/>
          <a:ln w="9525">
            <a:noFill/>
            <a:miter lim="800000"/>
            <a:headEnd/>
            <a:tailEnd/>
          </a:ln>
        </p:spPr>
      </p:pic>
      <p:sp>
        <p:nvSpPr>
          <p:cNvPr id="4" name="Rectangle 3"/>
          <p:cNvSpPr/>
          <p:nvPr/>
        </p:nvSpPr>
        <p:spPr>
          <a:xfrm>
            <a:off x="990600" y="5240574"/>
            <a:ext cx="9982200" cy="646331"/>
          </a:xfrm>
          <a:prstGeom prst="rect">
            <a:avLst/>
          </a:prstGeom>
        </p:spPr>
        <p:txBody>
          <a:bodyPr wrap="square">
            <a:spAutoFit/>
          </a:bodyPr>
          <a:lstStyle/>
          <a:p>
            <a:r>
              <a:rPr lang="en-US" dirty="0"/>
              <a:t>degrees of freedom are found by taking the number of levels in our categorical variable and subtracting one.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 The American Pet Products Association conducted a survey in 2011 and determined that 60% of dog owners have only one dog, 28% have two dogs, and 12% have three or more.</a:t>
            </a:r>
          </a:p>
          <a:p>
            <a:pPr marL="0" indent="0">
              <a:buNone/>
            </a:pPr>
            <a:r>
              <a:rPr lang="en-US" sz="2800" dirty="0"/>
              <a:t>Supposing that you have decided to conduct your own survey  to determine whether your data supports the results of the APPA study. Use a significance level of 0.05. </a:t>
            </a:r>
          </a:p>
          <a:p>
            <a:pPr marL="0" indent="0">
              <a:buNone/>
            </a:pPr>
            <a:r>
              <a:rPr lang="en-US" sz="2800" dirty="0"/>
              <a:t>Data: Out of 129 dog owners, 73 had one dog and 38 had two dogs. </a:t>
            </a:r>
          </a:p>
        </p:txBody>
      </p:sp>
    </p:spTree>
    <p:extLst>
      <p:ext uri="{BB962C8B-B14F-4D97-AF65-F5344CB8AC3E}">
        <p14:creationId xmlns:p14="http://schemas.microsoft.com/office/powerpoint/2010/main" val="3232393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cstate="print"/>
          <a:srcRect/>
          <a:stretch>
            <a:fillRect/>
          </a:stretch>
        </p:blipFill>
        <p:spPr bwMode="auto">
          <a:xfrm>
            <a:off x="426393" y="1591057"/>
            <a:ext cx="10482804" cy="20574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59921" y="4163410"/>
            <a:ext cx="11272157" cy="14478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ChangeAspect="1" noChangeArrowheads="1"/>
          </p:cNvPicPr>
          <p:nvPr/>
        </p:nvPicPr>
        <p:blipFill>
          <a:blip r:embed="rId2" cstate="print"/>
          <a:srcRect/>
          <a:stretch>
            <a:fillRect/>
          </a:stretch>
        </p:blipFill>
        <p:spPr bwMode="auto">
          <a:xfrm>
            <a:off x="762000" y="1785612"/>
            <a:ext cx="3810000" cy="38100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1295400" y="2410293"/>
            <a:ext cx="7772400" cy="775026"/>
          </a:xfrm>
          <a:prstGeom prst="rect">
            <a:avLst/>
          </a:prstGeom>
          <a:noFill/>
          <a:ln w="9525">
            <a:noFill/>
            <a:miter lim="800000"/>
            <a:headEnd/>
            <a:tailEnd/>
          </a:ln>
        </p:spPr>
      </p:pic>
      <p:pic>
        <p:nvPicPr>
          <p:cNvPr id="28676" name="Picture 4"/>
          <p:cNvPicPr>
            <a:picLocks noChangeAspect="1" noChangeArrowheads="1"/>
          </p:cNvPicPr>
          <p:nvPr/>
        </p:nvPicPr>
        <p:blipFill>
          <a:blip r:embed="rId4" cstate="print"/>
          <a:srcRect/>
          <a:stretch>
            <a:fillRect/>
          </a:stretch>
        </p:blipFill>
        <p:spPr bwMode="auto">
          <a:xfrm>
            <a:off x="1028700" y="3429000"/>
            <a:ext cx="7086600" cy="2784021"/>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Now that we have our chi-square statistic, we need to compare it to the chi-square value for the significance level 0.05.</a:t>
            </a:r>
          </a:p>
          <a:p>
            <a:endParaRPr lang="en-US" sz="2800" dirty="0"/>
          </a:p>
          <a:p>
            <a:r>
              <a:rPr lang="en-US" sz="2800" dirty="0"/>
              <a:t>In this case, there are three category values: one dog, two dogs, and three or more dogs. The degrees for freedom, therefore, are 3−1 = 2.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of Independence </a:t>
            </a:r>
          </a:p>
        </p:txBody>
      </p:sp>
      <p:sp>
        <p:nvSpPr>
          <p:cNvPr id="3" name="Content Placeholder 2"/>
          <p:cNvSpPr>
            <a:spLocks noGrp="1"/>
          </p:cNvSpPr>
          <p:nvPr>
            <p:ph idx="1"/>
          </p:nvPr>
        </p:nvSpPr>
        <p:spPr/>
        <p:txBody>
          <a:bodyPr/>
          <a:lstStyle/>
          <a:p>
            <a:endParaRPr lang="en-US" dirty="0"/>
          </a:p>
        </p:txBody>
      </p:sp>
      <p:pic>
        <p:nvPicPr>
          <p:cNvPr id="65538" name="Picture 2"/>
          <p:cNvPicPr>
            <a:picLocks noChangeAspect="1" noChangeArrowheads="1"/>
          </p:cNvPicPr>
          <p:nvPr/>
        </p:nvPicPr>
        <p:blipFill>
          <a:blip r:embed="rId2" cstate="print"/>
          <a:srcRect/>
          <a:stretch>
            <a:fillRect/>
          </a:stretch>
        </p:blipFill>
        <p:spPr bwMode="auto">
          <a:xfrm>
            <a:off x="597408" y="1752600"/>
            <a:ext cx="10422964" cy="12192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6562" name="Picture 2"/>
          <p:cNvPicPr>
            <a:picLocks noChangeAspect="1" noChangeArrowheads="1"/>
          </p:cNvPicPr>
          <p:nvPr/>
        </p:nvPicPr>
        <p:blipFill>
          <a:blip r:embed="rId2" cstate="print"/>
          <a:srcRect/>
          <a:stretch>
            <a:fillRect/>
          </a:stretch>
        </p:blipFill>
        <p:spPr bwMode="auto">
          <a:xfrm>
            <a:off x="609600" y="1621536"/>
            <a:ext cx="8229600" cy="2341174"/>
          </a:xfrm>
          <a:prstGeom prst="rect">
            <a:avLst/>
          </a:prstGeom>
          <a:noFill/>
          <a:ln w="9525">
            <a:noFill/>
            <a:miter lim="800000"/>
            <a:headEnd/>
            <a:tailEnd/>
          </a:ln>
        </p:spPr>
      </p:pic>
      <p:pic>
        <p:nvPicPr>
          <p:cNvPr id="66563" name="Picture 3"/>
          <p:cNvPicPr>
            <a:picLocks noGrp="1" noChangeAspect="1" noChangeArrowheads="1"/>
          </p:cNvPicPr>
          <p:nvPr>
            <p:ph idx="1"/>
          </p:nvPr>
        </p:nvPicPr>
        <p:blipFill>
          <a:blip r:embed="rId3" cstate="print"/>
          <a:srcRect/>
          <a:stretch>
            <a:fillRect/>
          </a:stretch>
        </p:blipFill>
        <p:spPr bwMode="auto">
          <a:xfrm>
            <a:off x="4457700" y="3977950"/>
            <a:ext cx="4019606" cy="1127450"/>
          </a:xfrm>
          <a:prstGeom prst="rect">
            <a:avLst/>
          </a:prstGeom>
          <a:noFill/>
          <a:ln w="9525">
            <a:noFill/>
            <a:miter lim="800000"/>
            <a:headEnd/>
            <a:tailEnd/>
          </a:ln>
        </p:spPr>
      </p:pic>
      <p:sp>
        <p:nvSpPr>
          <p:cNvPr id="6" name="Rectangle 5"/>
          <p:cNvSpPr/>
          <p:nvPr/>
        </p:nvSpPr>
        <p:spPr>
          <a:xfrm>
            <a:off x="1143000" y="5486400"/>
            <a:ext cx="10058400" cy="707886"/>
          </a:xfrm>
          <a:prstGeom prst="rect">
            <a:avLst/>
          </a:prstGeom>
        </p:spPr>
        <p:txBody>
          <a:bodyPr wrap="square">
            <a:spAutoFit/>
          </a:bodyPr>
          <a:lstStyle/>
          <a:p>
            <a:r>
              <a:rPr lang="en-US" sz="2000" dirty="0"/>
              <a:t>Where C is the observed column total for the cell, R is the observed row total for the cell, and n is the total number of samples.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The question here is whether gender affects tendency to take more photographs, or, in other words, are gender and photograph-taking tendency dependent? </a:t>
            </a:r>
          </a:p>
          <a:p>
            <a:r>
              <a:rPr lang="en-US" sz="2800" dirty="0"/>
              <a:t>Table with Actual and Expected value</a:t>
            </a:r>
          </a:p>
        </p:txBody>
      </p:sp>
      <p:pic>
        <p:nvPicPr>
          <p:cNvPr id="4" name="Picture 2"/>
          <p:cNvPicPr>
            <a:picLocks noChangeAspect="1" noChangeArrowheads="1"/>
          </p:cNvPicPr>
          <p:nvPr/>
        </p:nvPicPr>
        <p:blipFill>
          <a:blip r:embed="rId2" cstate="print"/>
          <a:srcRect/>
          <a:stretch>
            <a:fillRect/>
          </a:stretch>
        </p:blipFill>
        <p:spPr bwMode="auto">
          <a:xfrm>
            <a:off x="1371600" y="4038600"/>
            <a:ext cx="9526588" cy="12954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a:t>    </a:t>
            </a:r>
            <a:r>
              <a:rPr lang="en-US" sz="2400" dirty="0"/>
              <a:t>Akash claims that single people prefer different pizzas than married people do. Akash’s brother doesn’t think that is true, so he conducts some research of his own, and collects the data below. </a:t>
            </a:r>
            <a:endParaRPr lang="en-US" dirty="0"/>
          </a:p>
        </p:txBody>
      </p:sp>
      <p:pic>
        <p:nvPicPr>
          <p:cNvPr id="73730" name="Picture 2"/>
          <p:cNvPicPr>
            <a:picLocks noChangeAspect="1" noChangeArrowheads="1"/>
          </p:cNvPicPr>
          <p:nvPr/>
        </p:nvPicPr>
        <p:blipFill>
          <a:blip r:embed="rId3" cstate="print"/>
          <a:srcRect/>
          <a:stretch>
            <a:fillRect/>
          </a:stretch>
        </p:blipFill>
        <p:spPr bwMode="auto">
          <a:xfrm>
            <a:off x="2438400" y="3733800"/>
            <a:ext cx="7487322" cy="914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 and Their Tails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794" y="1600201"/>
            <a:ext cx="4445445" cy="2256611"/>
          </a:xfrm>
          <a:prstGeom prst="rect">
            <a:avLst/>
          </a:prstGeom>
        </p:spPr>
      </p:pic>
      <p:pic>
        <p:nvPicPr>
          <p:cNvPr id="5" name="Picture 4"/>
          <p:cNvPicPr>
            <a:picLocks noChangeAspect="1"/>
          </p:cNvPicPr>
          <p:nvPr/>
        </p:nvPicPr>
        <p:blipFill>
          <a:blip r:embed="rId3"/>
          <a:stretch>
            <a:fillRect/>
          </a:stretch>
        </p:blipFill>
        <p:spPr>
          <a:xfrm>
            <a:off x="8244151" y="1676400"/>
            <a:ext cx="3686943" cy="2124117"/>
          </a:xfrm>
          <a:prstGeom prst="rect">
            <a:avLst/>
          </a:prstGeom>
        </p:spPr>
      </p:pic>
      <p:pic>
        <p:nvPicPr>
          <p:cNvPr id="6" name="Picture 5"/>
          <p:cNvPicPr>
            <a:picLocks noChangeAspect="1"/>
          </p:cNvPicPr>
          <p:nvPr/>
        </p:nvPicPr>
        <p:blipFill>
          <a:blip r:embed="rId4"/>
          <a:stretch>
            <a:fillRect/>
          </a:stretch>
        </p:blipFill>
        <p:spPr>
          <a:xfrm>
            <a:off x="4495800" y="1698604"/>
            <a:ext cx="3748351" cy="2180412"/>
          </a:xfrm>
          <a:prstGeom prst="rect">
            <a:avLst/>
          </a:prstGeom>
        </p:spPr>
      </p:pic>
      <p:sp>
        <p:nvSpPr>
          <p:cNvPr id="7" name="TextBox 6"/>
          <p:cNvSpPr txBox="1"/>
          <p:nvPr/>
        </p:nvSpPr>
        <p:spPr>
          <a:xfrm flipH="1">
            <a:off x="1592786" y="1367821"/>
            <a:ext cx="1851459" cy="369332"/>
          </a:xfrm>
          <a:prstGeom prst="rect">
            <a:avLst/>
          </a:prstGeom>
          <a:noFill/>
        </p:spPr>
        <p:txBody>
          <a:bodyPr wrap="square" rtlCol="0">
            <a:spAutoFit/>
          </a:bodyPr>
          <a:lstStyle/>
          <a:p>
            <a:r>
              <a:rPr lang="en-US" dirty="0"/>
              <a:t>Lower/left tailed</a:t>
            </a:r>
          </a:p>
        </p:txBody>
      </p:sp>
      <p:sp>
        <p:nvSpPr>
          <p:cNvPr id="8" name="TextBox 7"/>
          <p:cNvSpPr txBox="1"/>
          <p:nvPr/>
        </p:nvSpPr>
        <p:spPr>
          <a:xfrm flipH="1">
            <a:off x="9161892" y="1307068"/>
            <a:ext cx="1851459" cy="369332"/>
          </a:xfrm>
          <a:prstGeom prst="rect">
            <a:avLst/>
          </a:prstGeom>
          <a:noFill/>
        </p:spPr>
        <p:txBody>
          <a:bodyPr wrap="square" rtlCol="0">
            <a:spAutoFit/>
          </a:bodyPr>
          <a:lstStyle/>
          <a:p>
            <a:r>
              <a:rPr lang="en-US" dirty="0"/>
              <a:t>upper/right tailed</a:t>
            </a:r>
          </a:p>
        </p:txBody>
      </p:sp>
      <p:pic>
        <p:nvPicPr>
          <p:cNvPr id="9" name="Picture 8"/>
          <p:cNvPicPr>
            <a:picLocks noChangeAspect="1"/>
          </p:cNvPicPr>
          <p:nvPr/>
        </p:nvPicPr>
        <p:blipFill>
          <a:blip r:embed="rId5"/>
          <a:stretch>
            <a:fillRect/>
          </a:stretch>
        </p:blipFill>
        <p:spPr>
          <a:xfrm>
            <a:off x="5257800" y="4051567"/>
            <a:ext cx="2357824" cy="1228725"/>
          </a:xfrm>
          <a:prstGeom prst="rect">
            <a:avLst/>
          </a:prstGeom>
        </p:spPr>
      </p:pic>
      <p:pic>
        <p:nvPicPr>
          <p:cNvPr id="10" name="Picture 9"/>
          <p:cNvPicPr>
            <a:picLocks noChangeAspect="1"/>
          </p:cNvPicPr>
          <p:nvPr/>
        </p:nvPicPr>
        <p:blipFill>
          <a:blip r:embed="rId6"/>
          <a:stretch>
            <a:fillRect/>
          </a:stretch>
        </p:blipFill>
        <p:spPr>
          <a:xfrm>
            <a:off x="8842999" y="4051567"/>
            <a:ext cx="2362200" cy="1228725"/>
          </a:xfrm>
          <a:prstGeom prst="rect">
            <a:avLst/>
          </a:prstGeom>
        </p:spPr>
      </p:pic>
      <p:pic>
        <p:nvPicPr>
          <p:cNvPr id="11" name="Picture 10"/>
          <p:cNvPicPr>
            <a:picLocks noChangeAspect="1"/>
          </p:cNvPicPr>
          <p:nvPr/>
        </p:nvPicPr>
        <p:blipFill>
          <a:blip r:embed="rId7"/>
          <a:stretch>
            <a:fillRect/>
          </a:stretch>
        </p:blipFill>
        <p:spPr>
          <a:xfrm>
            <a:off x="1774482" y="4375417"/>
            <a:ext cx="1857375" cy="904875"/>
          </a:xfrm>
          <a:prstGeom prst="rect">
            <a:avLst/>
          </a:prstGeom>
        </p:spPr>
      </p:pic>
      <p:sp>
        <p:nvSpPr>
          <p:cNvPr id="12" name="TextBox 11"/>
          <p:cNvSpPr txBox="1"/>
          <p:nvPr/>
        </p:nvSpPr>
        <p:spPr>
          <a:xfrm flipH="1">
            <a:off x="5510982" y="1314522"/>
            <a:ext cx="1851459" cy="369332"/>
          </a:xfrm>
          <a:prstGeom prst="rect">
            <a:avLst/>
          </a:prstGeom>
          <a:noFill/>
        </p:spPr>
        <p:txBody>
          <a:bodyPr wrap="square" rtlCol="0">
            <a:spAutoFit/>
          </a:bodyPr>
          <a:lstStyle/>
          <a:p>
            <a:r>
              <a:rPr lang="en-US" dirty="0"/>
              <a:t>two tailed</a:t>
            </a:r>
          </a:p>
        </p:txBody>
      </p:sp>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1047600" y="3085920"/>
              <a:ext cx="360" cy="360"/>
            </p14:xfrm>
          </p:contentPart>
        </mc:Choice>
        <mc:Fallback xmlns="">
          <p:pic>
            <p:nvPicPr>
              <p:cNvPr id="13" name="Ink 12"/>
              <p:cNvPicPr/>
              <p:nvPr/>
            </p:nvPicPr>
            <p:blipFill>
              <a:blip r:embed="rId9"/>
              <a:stretch>
                <a:fillRect/>
              </a:stretch>
            </p:blipFill>
            <p:spPr>
              <a:xfrm>
                <a:off x="1038240" y="3076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1047600" y="3085920"/>
              <a:ext cx="360" cy="360"/>
            </p14:xfrm>
          </p:contentPart>
        </mc:Choice>
        <mc:Fallback xmlns="">
          <p:pic>
            <p:nvPicPr>
              <p:cNvPr id="14" name="Ink 13"/>
              <p:cNvPicPr/>
              <p:nvPr/>
            </p:nvPicPr>
            <p:blipFill>
              <a:blip r:embed="rId9"/>
              <a:stretch>
                <a:fillRect/>
              </a:stretch>
            </p:blipFill>
            <p:spPr>
              <a:xfrm>
                <a:off x="1038240" y="3076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p14:cNvContentPartPr/>
              <p14:nvPr/>
            </p14:nvContentPartPr>
            <p14:xfrm>
              <a:off x="1066680" y="3067200"/>
              <a:ext cx="241920" cy="336600"/>
            </p14:xfrm>
          </p:contentPart>
        </mc:Choice>
        <mc:Fallback xmlns="">
          <p:pic>
            <p:nvPicPr>
              <p:cNvPr id="15" name="Ink 14"/>
              <p:cNvPicPr/>
              <p:nvPr/>
            </p:nvPicPr>
            <p:blipFill>
              <a:blip r:embed="rId12"/>
              <a:stretch>
                <a:fillRect/>
              </a:stretch>
            </p:blipFill>
            <p:spPr>
              <a:xfrm>
                <a:off x="1057320" y="3057840"/>
                <a:ext cx="26064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p14:cNvContentPartPr/>
              <p14:nvPr/>
            </p14:nvContentPartPr>
            <p14:xfrm>
              <a:off x="1263600" y="3257640"/>
              <a:ext cx="38520" cy="127440"/>
            </p14:xfrm>
          </p:contentPart>
        </mc:Choice>
        <mc:Fallback xmlns="">
          <p:pic>
            <p:nvPicPr>
              <p:cNvPr id="16" name="Ink 15"/>
              <p:cNvPicPr/>
              <p:nvPr/>
            </p:nvPicPr>
            <p:blipFill>
              <a:blip r:embed="rId14"/>
              <a:stretch>
                <a:fillRect/>
              </a:stretch>
            </p:blipFill>
            <p:spPr>
              <a:xfrm>
                <a:off x="1254240" y="3248280"/>
                <a:ext cx="572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p14:cNvContentPartPr/>
              <p14:nvPr/>
            </p14:nvContentPartPr>
            <p14:xfrm>
              <a:off x="1263600" y="3257640"/>
              <a:ext cx="360" cy="360"/>
            </p14:xfrm>
          </p:contentPart>
        </mc:Choice>
        <mc:Fallback xmlns="">
          <p:pic>
            <p:nvPicPr>
              <p:cNvPr id="17" name="Ink 16"/>
              <p:cNvPicPr/>
              <p:nvPr/>
            </p:nvPicPr>
            <p:blipFill>
              <a:blip r:embed="rId16"/>
              <a:stretch>
                <a:fillRect/>
              </a:stretch>
            </p:blipFill>
            <p:spPr>
              <a:xfrm>
                <a:off x="1254240" y="32482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p14:cNvContentPartPr/>
              <p14:nvPr/>
            </p14:nvContentPartPr>
            <p14:xfrm>
              <a:off x="1301760" y="3384720"/>
              <a:ext cx="360" cy="360"/>
            </p14:xfrm>
          </p:contentPart>
        </mc:Choice>
        <mc:Fallback xmlns="">
          <p:pic>
            <p:nvPicPr>
              <p:cNvPr id="18" name="Ink 17"/>
              <p:cNvPicPr/>
              <p:nvPr/>
            </p:nvPicPr>
            <p:blipFill>
              <a:blip r:embed="rId18"/>
              <a:stretch>
                <a:fillRect/>
              </a:stretch>
            </p:blipFill>
            <p:spPr>
              <a:xfrm>
                <a:off x="1292400" y="33753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p14:cNvContentPartPr/>
              <p14:nvPr/>
            </p14:nvContentPartPr>
            <p14:xfrm>
              <a:off x="2349360" y="1638360"/>
              <a:ext cx="8801640" cy="2368800"/>
            </p14:xfrm>
          </p:contentPart>
        </mc:Choice>
        <mc:Fallback xmlns="">
          <p:pic>
            <p:nvPicPr>
              <p:cNvPr id="19" name="Ink 18"/>
              <p:cNvPicPr/>
              <p:nvPr/>
            </p:nvPicPr>
            <p:blipFill>
              <a:blip r:embed="rId20"/>
              <a:stretch>
                <a:fillRect/>
              </a:stretch>
            </p:blipFill>
            <p:spPr>
              <a:xfrm>
                <a:off x="2340000" y="1629000"/>
                <a:ext cx="8820360" cy="2387520"/>
              </a:xfrm>
              <a:prstGeom prst="rect">
                <a:avLst/>
              </a:prstGeom>
            </p:spPr>
          </p:pic>
        </mc:Fallback>
      </mc:AlternateContent>
    </p:spTree>
    <p:extLst>
      <p:ext uri="{BB962C8B-B14F-4D97-AF65-F5344CB8AC3E}">
        <p14:creationId xmlns:p14="http://schemas.microsoft.com/office/powerpoint/2010/main" val="288303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ll and alternative hypo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47" y="351747"/>
            <a:ext cx="11160047" cy="6277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648480" y="4210200"/>
              <a:ext cx="360" cy="360"/>
            </p14:xfrm>
          </p:contentPart>
        </mc:Choice>
        <mc:Fallback xmlns="">
          <p:pic>
            <p:nvPicPr>
              <p:cNvPr id="2" name="Ink 1"/>
              <p:cNvPicPr/>
              <p:nvPr/>
            </p:nvPicPr>
            <p:blipFill>
              <a:blip r:embed="rId4"/>
              <a:stretch>
                <a:fillRect/>
              </a:stretch>
            </p:blipFill>
            <p:spPr>
              <a:xfrm>
                <a:off x="6639120" y="4200840"/>
                <a:ext cx="19080" cy="19080"/>
              </a:xfrm>
              <a:prstGeom prst="rect">
                <a:avLst/>
              </a:prstGeom>
            </p:spPr>
          </p:pic>
        </mc:Fallback>
      </mc:AlternateContent>
    </p:spTree>
    <p:extLst>
      <p:ext uri="{BB962C8B-B14F-4D97-AF65-F5344CB8AC3E}">
        <p14:creationId xmlns:p14="http://schemas.microsoft.com/office/powerpoint/2010/main" val="389300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Deciding Whether to Reject the Null Hypothesis:</a:t>
            </a:r>
            <a:endParaRPr lang="en-US" sz="4000" dirty="0"/>
          </a:p>
        </p:txBody>
      </p:sp>
      <p:sp>
        <p:nvSpPr>
          <p:cNvPr id="3" name="Content Placeholder 2"/>
          <p:cNvSpPr>
            <a:spLocks noGrp="1"/>
          </p:cNvSpPr>
          <p:nvPr>
            <p:ph idx="1"/>
          </p:nvPr>
        </p:nvSpPr>
        <p:spPr/>
        <p:txBody>
          <a:bodyPr>
            <a:normAutofit/>
          </a:bodyPr>
          <a:lstStyle/>
          <a:p>
            <a:r>
              <a:rPr lang="en-US" sz="2400" dirty="0"/>
              <a:t>The alternative hypothesis can be supported only by rejecting the null hypothesis. </a:t>
            </a:r>
          </a:p>
          <a:p>
            <a:r>
              <a:rPr lang="en-US" sz="2400" dirty="0"/>
              <a:t>To reject the null hypothesis means to find a large enough difference between your sample mean and the hypothesized (null) mean.</a:t>
            </a:r>
          </a:p>
        </p:txBody>
      </p:sp>
      <p:pic>
        <p:nvPicPr>
          <p:cNvPr id="5" name="Picture 4"/>
          <p:cNvPicPr>
            <a:picLocks noChangeAspect="1"/>
          </p:cNvPicPr>
          <p:nvPr/>
        </p:nvPicPr>
        <p:blipFill>
          <a:blip r:embed="rId2"/>
          <a:stretch>
            <a:fillRect/>
          </a:stretch>
        </p:blipFill>
        <p:spPr>
          <a:xfrm>
            <a:off x="586524" y="3621808"/>
            <a:ext cx="11153775" cy="279082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11360" y="3835440"/>
              <a:ext cx="463680" cy="1117800"/>
            </p14:xfrm>
          </p:contentPart>
        </mc:Choice>
        <mc:Fallback xmlns="">
          <p:pic>
            <p:nvPicPr>
              <p:cNvPr id="4" name="Ink 3"/>
              <p:cNvPicPr/>
              <p:nvPr/>
            </p:nvPicPr>
            <p:blipFill>
              <a:blip r:embed="rId4"/>
              <a:stretch>
                <a:fillRect/>
              </a:stretch>
            </p:blipFill>
            <p:spPr>
              <a:xfrm>
                <a:off x="702000" y="3826080"/>
                <a:ext cx="482400" cy="1136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492200" y="3517920"/>
              <a:ext cx="559080" cy="412920"/>
            </p14:xfrm>
          </p:contentPart>
        </mc:Choice>
        <mc:Fallback xmlns="">
          <p:pic>
            <p:nvPicPr>
              <p:cNvPr id="6" name="Ink 5"/>
              <p:cNvPicPr/>
              <p:nvPr/>
            </p:nvPicPr>
            <p:blipFill>
              <a:blip r:embed="rId6"/>
              <a:stretch>
                <a:fillRect/>
              </a:stretch>
            </p:blipFill>
            <p:spPr>
              <a:xfrm>
                <a:off x="1482840" y="3508560"/>
                <a:ext cx="57780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812880" y="4927680"/>
              <a:ext cx="1384560" cy="508320"/>
            </p14:xfrm>
          </p:contentPart>
        </mc:Choice>
        <mc:Fallback xmlns="">
          <p:pic>
            <p:nvPicPr>
              <p:cNvPr id="7" name="Ink 6"/>
              <p:cNvPicPr/>
              <p:nvPr/>
            </p:nvPicPr>
            <p:blipFill>
              <a:blip r:embed="rId8"/>
              <a:stretch>
                <a:fillRect/>
              </a:stretch>
            </p:blipFill>
            <p:spPr>
              <a:xfrm>
                <a:off x="803520" y="4918320"/>
                <a:ext cx="140328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768240" y="5334120"/>
              <a:ext cx="279720" cy="997200"/>
            </p14:xfrm>
          </p:contentPart>
        </mc:Choice>
        <mc:Fallback xmlns="">
          <p:pic>
            <p:nvPicPr>
              <p:cNvPr id="8" name="Ink 7"/>
              <p:cNvPicPr/>
              <p:nvPr/>
            </p:nvPicPr>
            <p:blipFill>
              <a:blip r:embed="rId10"/>
              <a:stretch>
                <a:fillRect/>
              </a:stretch>
            </p:blipFill>
            <p:spPr>
              <a:xfrm>
                <a:off x="758880" y="5324760"/>
                <a:ext cx="298440" cy="10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1047600" y="6330960"/>
              <a:ext cx="360" cy="360"/>
            </p14:xfrm>
          </p:contentPart>
        </mc:Choice>
        <mc:Fallback xmlns="">
          <p:pic>
            <p:nvPicPr>
              <p:cNvPr id="9" name="Ink 8"/>
              <p:cNvPicPr/>
              <p:nvPr/>
            </p:nvPicPr>
            <p:blipFill>
              <a:blip r:embed="rId12"/>
              <a:stretch>
                <a:fillRect/>
              </a:stretch>
            </p:blipFill>
            <p:spPr>
              <a:xfrm>
                <a:off x="1038240" y="63216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11487240" y="4356000"/>
              <a:ext cx="476640" cy="1321200"/>
            </p14:xfrm>
          </p:contentPart>
        </mc:Choice>
        <mc:Fallback xmlns="">
          <p:pic>
            <p:nvPicPr>
              <p:cNvPr id="10" name="Ink 9"/>
              <p:cNvPicPr/>
              <p:nvPr/>
            </p:nvPicPr>
            <p:blipFill>
              <a:blip r:embed="rId14"/>
              <a:stretch>
                <a:fillRect/>
              </a:stretch>
            </p:blipFill>
            <p:spPr>
              <a:xfrm>
                <a:off x="11477880" y="4346640"/>
                <a:ext cx="495360" cy="1339920"/>
              </a:xfrm>
              <a:prstGeom prst="rect">
                <a:avLst/>
              </a:prstGeom>
            </p:spPr>
          </p:pic>
        </mc:Fallback>
      </mc:AlternateContent>
    </p:spTree>
    <p:extLst>
      <p:ext uri="{BB962C8B-B14F-4D97-AF65-F5344CB8AC3E}">
        <p14:creationId xmlns:p14="http://schemas.microsoft.com/office/powerpoint/2010/main" val="276792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3776</TotalTime>
  <Words>2798</Words>
  <Application>Microsoft Office PowerPoint</Application>
  <PresentationFormat>Widescreen</PresentationFormat>
  <Paragraphs>196</Paragraphs>
  <Slides>69</Slides>
  <Notes>8</Notes>
  <HiddenSlides>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Calibri Light</vt:lpstr>
      <vt:lpstr>Helvetica</vt:lpstr>
      <vt:lpstr>inherit</vt:lpstr>
      <vt:lpstr>Lato</vt:lpstr>
      <vt:lpstr>Office Theme</vt:lpstr>
      <vt:lpstr>PowerPoint Presentation</vt:lpstr>
      <vt:lpstr>Inferential Statistics</vt:lpstr>
      <vt:lpstr>Introduction</vt:lpstr>
      <vt:lpstr>Null and Alternative Hypothesis</vt:lpstr>
      <vt:lpstr>PowerPoint Presentation</vt:lpstr>
      <vt:lpstr>PowerPoint Presentation</vt:lpstr>
      <vt:lpstr>Hypothesis Tests and Their Tails</vt:lpstr>
      <vt:lpstr>PowerPoint Presentation</vt:lpstr>
      <vt:lpstr>Deciding Whether to Reject the Null Hypothesis:</vt:lpstr>
      <vt:lpstr>PowerPoint Presentation</vt:lpstr>
      <vt:lpstr>Two-tailed Hypothesis Tests</vt:lpstr>
      <vt:lpstr>PowerPoint Presentation</vt:lpstr>
      <vt:lpstr>One-Tailed Hypothesis Test</vt:lpstr>
      <vt:lpstr>PowerPoint Presentation</vt:lpstr>
      <vt:lpstr>Type I and Type II Errors</vt:lpstr>
      <vt:lpstr>General Steps of Hypothesis Testing</vt:lpstr>
      <vt:lpstr>PowerPoint Presentation</vt:lpstr>
      <vt:lpstr>One Sample Mean When the Population Parameters are Known</vt:lpstr>
      <vt:lpstr>PowerPoint Presentation</vt:lpstr>
      <vt:lpstr>PowerPoint Presentation</vt:lpstr>
      <vt:lpstr>PowerPoint Presentation</vt:lpstr>
      <vt:lpstr>PowerPoint Presentation</vt:lpstr>
      <vt:lpstr>PowerPoint Presentation</vt:lpstr>
      <vt:lpstr>Interpreting a p- value</vt:lpstr>
      <vt:lpstr>PowerPoint Presentation</vt:lpstr>
      <vt:lpstr>PowerPoint Presentation</vt:lpstr>
      <vt:lpstr>PowerPoint Presentation</vt:lpstr>
      <vt:lpstr>Hypothesis Tests When You Don’t Know Your Population Parameters</vt:lpstr>
      <vt:lpstr>PowerPoint Presentation</vt:lpstr>
      <vt:lpstr>PowerPoint Presentation</vt:lpstr>
      <vt:lpstr>PowerPoint Presentation</vt:lpstr>
      <vt:lpstr>T-Test for One Sample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Procedure</vt:lpstr>
      <vt:lpstr>How to decide on test?</vt:lpstr>
      <vt:lpstr>PowerPoint Presentation</vt:lpstr>
      <vt:lpstr>PowerPoint Presentation</vt:lpstr>
      <vt:lpstr>PowerPoint Presentation</vt:lpstr>
      <vt:lpstr>Independent Samples </vt:lpstr>
      <vt:lpstr>Testing Hypotheses with Independent Samples</vt:lpstr>
      <vt:lpstr>t-statistic formula</vt:lpstr>
      <vt:lpstr>PowerPoint Presentation</vt:lpstr>
      <vt:lpstr>Dependent Samples </vt:lpstr>
      <vt:lpstr>Paired T-test</vt:lpstr>
      <vt:lpstr>One Way Anova</vt:lpstr>
      <vt:lpstr>Hypothesis in one-way ANOVA test</vt:lpstr>
      <vt:lpstr>PowerPoint Presentation</vt:lpstr>
      <vt:lpstr>PowerPoint Presentation</vt:lpstr>
      <vt:lpstr>Chi-Square tests</vt:lpstr>
      <vt:lpstr>Goodness-of-Fit Test</vt:lpstr>
      <vt:lpstr>PowerPoint Presentation</vt:lpstr>
      <vt:lpstr>PowerPoint Presentation</vt:lpstr>
      <vt:lpstr>PowerPoint Presentation</vt:lpstr>
      <vt:lpstr>PowerPoint Presentation</vt:lpstr>
      <vt:lpstr>PowerPoint Presentation</vt:lpstr>
      <vt:lpstr>Test of Independence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dc:title>
  <dc:creator>User</dc:creator>
  <cp:lastModifiedBy>Shanu</cp:lastModifiedBy>
  <cp:revision>114</cp:revision>
  <dcterms:created xsi:type="dcterms:W3CDTF">2019-04-18T05:24:19Z</dcterms:created>
  <dcterms:modified xsi:type="dcterms:W3CDTF">2022-11-11T11:30:46Z</dcterms:modified>
</cp:coreProperties>
</file>