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80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93" r:id="rId12"/>
    <p:sldId id="294" r:id="rId13"/>
    <p:sldId id="301" r:id="rId14"/>
    <p:sldId id="269" r:id="rId15"/>
    <p:sldId id="279" r:id="rId16"/>
    <p:sldId id="295" r:id="rId17"/>
    <p:sldId id="296" r:id="rId18"/>
    <p:sldId id="263" r:id="rId19"/>
    <p:sldId id="272" r:id="rId20"/>
    <p:sldId id="274" r:id="rId21"/>
    <p:sldId id="264" r:id="rId22"/>
    <p:sldId id="270" r:id="rId23"/>
    <p:sldId id="273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345EF-7948-4956-82C4-7C0971B9F2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276B9-5FA8-473D-B8AE-1EDCD6E81530}">
      <dgm:prSet phldrT="[Text]"/>
      <dgm:spPr/>
      <dgm:t>
        <a:bodyPr/>
        <a:lstStyle/>
        <a:p>
          <a:r>
            <a:rPr lang="en-US" dirty="0"/>
            <a:t>Discrete Probability Distribution </a:t>
          </a:r>
        </a:p>
      </dgm:t>
    </dgm:pt>
    <dgm:pt modelId="{55572CE3-FF6B-4ECB-9734-3C89AFC7C2E7}" type="parTrans" cxnId="{0DD90093-071B-4F7C-9AC6-E84E3CADBB6A}">
      <dgm:prSet/>
      <dgm:spPr/>
      <dgm:t>
        <a:bodyPr/>
        <a:lstStyle/>
        <a:p>
          <a:endParaRPr lang="en-US"/>
        </a:p>
      </dgm:t>
    </dgm:pt>
    <dgm:pt modelId="{A5A60F7F-3EAC-415E-A094-62D86072BB6E}" type="sibTrans" cxnId="{0DD90093-071B-4F7C-9AC6-E84E3CADBB6A}">
      <dgm:prSet/>
      <dgm:spPr/>
      <dgm:t>
        <a:bodyPr/>
        <a:lstStyle/>
        <a:p>
          <a:endParaRPr lang="en-US"/>
        </a:p>
      </dgm:t>
    </dgm:pt>
    <dgm:pt modelId="{4C3755CC-2EA6-4DF7-B456-DED77AD20D61}">
      <dgm:prSet phldrT="[Text]"/>
      <dgm:spPr/>
      <dgm:t>
        <a:bodyPr/>
        <a:lstStyle/>
        <a:p>
          <a:r>
            <a:rPr lang="en-US" dirty="0"/>
            <a:t>Bernoulli Distribution (random variable has only two outcomes)</a:t>
          </a:r>
        </a:p>
      </dgm:t>
    </dgm:pt>
    <dgm:pt modelId="{ACC57B3F-EB20-4662-AA30-5A6317B9F93F}" type="parTrans" cxnId="{65E06FDE-A404-4B2C-A3A9-3EC9926A74DC}">
      <dgm:prSet/>
      <dgm:spPr/>
      <dgm:t>
        <a:bodyPr/>
        <a:lstStyle/>
        <a:p>
          <a:endParaRPr lang="en-US"/>
        </a:p>
      </dgm:t>
    </dgm:pt>
    <dgm:pt modelId="{20C9EF40-C708-4584-8B19-9EB5EA332D9F}" type="sibTrans" cxnId="{65E06FDE-A404-4B2C-A3A9-3EC9926A74DC}">
      <dgm:prSet/>
      <dgm:spPr/>
      <dgm:t>
        <a:bodyPr/>
        <a:lstStyle/>
        <a:p>
          <a:endParaRPr lang="en-US"/>
        </a:p>
      </dgm:t>
    </dgm:pt>
    <dgm:pt modelId="{CEECA4C8-72A7-421D-A6BA-CCC79DBFFC5C}">
      <dgm:prSet phldrT="[Text]"/>
      <dgm:spPr/>
      <dgm:t>
        <a:bodyPr/>
        <a:lstStyle/>
        <a:p>
          <a:r>
            <a:rPr lang="en-US" dirty="0"/>
            <a:t>Binomial Distribution (random variable is sequence of trial of have two outcomes) </a:t>
          </a:r>
        </a:p>
      </dgm:t>
    </dgm:pt>
    <dgm:pt modelId="{876CE2EA-FB79-4ACB-9BBD-DBDFFEC480A0}" type="parTrans" cxnId="{4158E2C2-A054-4629-89FA-DA956D6F3EDC}">
      <dgm:prSet/>
      <dgm:spPr/>
      <dgm:t>
        <a:bodyPr/>
        <a:lstStyle/>
        <a:p>
          <a:endParaRPr lang="en-US"/>
        </a:p>
      </dgm:t>
    </dgm:pt>
    <dgm:pt modelId="{0BF9F244-9A40-4B8D-B04F-E7F6B8FBD3C4}" type="sibTrans" cxnId="{4158E2C2-A054-4629-89FA-DA956D6F3EDC}">
      <dgm:prSet/>
      <dgm:spPr/>
      <dgm:t>
        <a:bodyPr/>
        <a:lstStyle/>
        <a:p>
          <a:endParaRPr lang="en-US"/>
        </a:p>
      </dgm:t>
    </dgm:pt>
    <dgm:pt modelId="{47AD3A36-32D0-46E5-84AB-0E37BA122111}">
      <dgm:prSet phldrT="[Text]"/>
      <dgm:spPr/>
      <dgm:t>
        <a:bodyPr/>
        <a:lstStyle/>
        <a:p>
          <a:r>
            <a:rPr lang="en-US" dirty="0"/>
            <a:t>Continuous Probability Distribution</a:t>
          </a:r>
        </a:p>
      </dgm:t>
    </dgm:pt>
    <dgm:pt modelId="{A11B3200-4EE5-4C67-ADDC-95F094F5F204}" type="parTrans" cxnId="{0CB62FE9-FDAC-494F-B34B-7605BCF264B5}">
      <dgm:prSet/>
      <dgm:spPr/>
      <dgm:t>
        <a:bodyPr/>
        <a:lstStyle/>
        <a:p>
          <a:endParaRPr lang="en-US"/>
        </a:p>
      </dgm:t>
    </dgm:pt>
    <dgm:pt modelId="{046563FD-BD02-404B-A07F-CDB44964EFE5}" type="sibTrans" cxnId="{0CB62FE9-FDAC-494F-B34B-7605BCF264B5}">
      <dgm:prSet/>
      <dgm:spPr/>
      <dgm:t>
        <a:bodyPr/>
        <a:lstStyle/>
        <a:p>
          <a:endParaRPr lang="en-US"/>
        </a:p>
      </dgm:t>
    </dgm:pt>
    <dgm:pt modelId="{8DFD6456-8CDB-4965-8BF6-F8C1FFF2E77E}">
      <dgm:prSet phldrT="[Text]"/>
      <dgm:spPr/>
      <dgm:t>
        <a:bodyPr/>
        <a:lstStyle/>
        <a:p>
          <a:r>
            <a:rPr lang="en-US" dirty="0"/>
            <a:t>Uniform Distribution (equal probability for all outcomes)            </a:t>
          </a:r>
        </a:p>
      </dgm:t>
    </dgm:pt>
    <dgm:pt modelId="{18C8E767-6929-49A8-BC5C-09F7DB3F35F3}" type="parTrans" cxnId="{DDAA88AA-04B4-4987-8C05-957FB64F31AE}">
      <dgm:prSet/>
      <dgm:spPr/>
      <dgm:t>
        <a:bodyPr/>
        <a:lstStyle/>
        <a:p>
          <a:endParaRPr lang="en-US"/>
        </a:p>
      </dgm:t>
    </dgm:pt>
    <dgm:pt modelId="{8E041242-BECB-4D98-A0C9-8274F73CF55C}" type="sibTrans" cxnId="{DDAA88AA-04B4-4987-8C05-957FB64F31AE}">
      <dgm:prSet/>
      <dgm:spPr/>
      <dgm:t>
        <a:bodyPr/>
        <a:lstStyle/>
        <a:p>
          <a:endParaRPr lang="en-US"/>
        </a:p>
      </dgm:t>
    </dgm:pt>
    <dgm:pt modelId="{193350EE-0E72-4955-B49C-31D0211AC6CD}">
      <dgm:prSet phldrT="[Text]"/>
      <dgm:spPr/>
      <dgm:t>
        <a:bodyPr/>
        <a:lstStyle/>
        <a:p>
          <a:r>
            <a:rPr lang="en-US" dirty="0"/>
            <a:t>Normal Distribution</a:t>
          </a:r>
        </a:p>
      </dgm:t>
    </dgm:pt>
    <dgm:pt modelId="{3CEBD496-2EE1-4472-BE86-B7974BC975C9}" type="parTrans" cxnId="{68FAF3A6-E028-49C4-8EB3-3CFC030FD69B}">
      <dgm:prSet/>
      <dgm:spPr/>
      <dgm:t>
        <a:bodyPr/>
        <a:lstStyle/>
        <a:p>
          <a:endParaRPr lang="en-US"/>
        </a:p>
      </dgm:t>
    </dgm:pt>
    <dgm:pt modelId="{3E1D8BF7-DFF8-4936-B9F6-E0520709C576}" type="sibTrans" cxnId="{68FAF3A6-E028-49C4-8EB3-3CFC030FD69B}">
      <dgm:prSet/>
      <dgm:spPr/>
      <dgm:t>
        <a:bodyPr/>
        <a:lstStyle/>
        <a:p>
          <a:endParaRPr lang="en-US"/>
        </a:p>
      </dgm:t>
    </dgm:pt>
    <dgm:pt modelId="{F46A5CEE-DDAF-41AC-A312-5375A78CA78E}">
      <dgm:prSet phldrT="[Text]"/>
      <dgm:spPr/>
      <dgm:t>
        <a:bodyPr/>
        <a:lstStyle/>
        <a:p>
          <a:r>
            <a:rPr lang="en-US" dirty="0"/>
            <a:t>Poisson Distribution (number of events in a time interval) </a:t>
          </a:r>
        </a:p>
      </dgm:t>
    </dgm:pt>
    <dgm:pt modelId="{ED816540-C99C-44C5-9DED-000B6FE58C45}" type="parTrans" cxnId="{5817DBA3-51D4-4A66-9401-9DA1CDB1FC00}">
      <dgm:prSet/>
      <dgm:spPr/>
      <dgm:t>
        <a:bodyPr/>
        <a:lstStyle/>
        <a:p>
          <a:endParaRPr lang="en-US"/>
        </a:p>
      </dgm:t>
    </dgm:pt>
    <dgm:pt modelId="{20E97F1F-5913-4E5F-88DD-49B7E4764066}" type="sibTrans" cxnId="{5817DBA3-51D4-4A66-9401-9DA1CDB1FC00}">
      <dgm:prSet/>
      <dgm:spPr/>
      <dgm:t>
        <a:bodyPr/>
        <a:lstStyle/>
        <a:p>
          <a:endParaRPr lang="en-US"/>
        </a:p>
      </dgm:t>
    </dgm:pt>
    <dgm:pt modelId="{1F18CCD1-A6EC-4AF0-9D53-6EFF8C1CD198}">
      <dgm:prSet phldrT="[Text]"/>
      <dgm:spPr/>
      <dgm:t>
        <a:bodyPr/>
        <a:lstStyle/>
        <a:p>
          <a:r>
            <a:rPr lang="en-US" dirty="0"/>
            <a:t>Exponential Distribution (time between two events) </a:t>
          </a:r>
        </a:p>
      </dgm:t>
    </dgm:pt>
    <dgm:pt modelId="{0A91A0FE-832D-48BC-AB72-F74C90EC4D6B}" type="parTrans" cxnId="{DD595AEC-9927-4DCA-908C-58B5AC3A55FF}">
      <dgm:prSet/>
      <dgm:spPr/>
      <dgm:t>
        <a:bodyPr/>
        <a:lstStyle/>
        <a:p>
          <a:endParaRPr lang="en-US"/>
        </a:p>
      </dgm:t>
    </dgm:pt>
    <dgm:pt modelId="{C85CAAA9-55F9-4BCE-AE7D-C0098762BD6B}" type="sibTrans" cxnId="{DD595AEC-9927-4DCA-908C-58B5AC3A55FF}">
      <dgm:prSet/>
      <dgm:spPr/>
      <dgm:t>
        <a:bodyPr/>
        <a:lstStyle/>
        <a:p>
          <a:endParaRPr lang="en-US"/>
        </a:p>
      </dgm:t>
    </dgm:pt>
    <dgm:pt modelId="{154168CC-11FB-4921-9FC1-2DC666BBFEF1}" type="pres">
      <dgm:prSet presAssocID="{2FB345EF-7948-4956-82C4-7C0971B9F204}" presName="Name0" presStyleCnt="0">
        <dgm:presLayoutVars>
          <dgm:dir/>
          <dgm:animLvl val="lvl"/>
          <dgm:resizeHandles val="exact"/>
        </dgm:presLayoutVars>
      </dgm:prSet>
      <dgm:spPr/>
    </dgm:pt>
    <dgm:pt modelId="{85AD4427-35EC-426D-A9AF-3EA37AF8E799}" type="pres">
      <dgm:prSet presAssocID="{B35276B9-5FA8-473D-B8AE-1EDCD6E81530}" presName="linNode" presStyleCnt="0"/>
      <dgm:spPr/>
    </dgm:pt>
    <dgm:pt modelId="{5B281467-237C-497C-B681-5E6301B6C891}" type="pres">
      <dgm:prSet presAssocID="{B35276B9-5FA8-473D-B8AE-1EDCD6E81530}" presName="parentText" presStyleLbl="node1" presStyleIdx="0" presStyleCnt="2" custScaleX="63150">
        <dgm:presLayoutVars>
          <dgm:chMax val="1"/>
          <dgm:bulletEnabled val="1"/>
        </dgm:presLayoutVars>
      </dgm:prSet>
      <dgm:spPr/>
    </dgm:pt>
    <dgm:pt modelId="{CCBFBAEE-314F-494F-8CC6-A15C9893D237}" type="pres">
      <dgm:prSet presAssocID="{B35276B9-5FA8-473D-B8AE-1EDCD6E81530}" presName="descendantText" presStyleLbl="alignAccFollowNode1" presStyleIdx="0" presStyleCnt="2" custScaleX="150409">
        <dgm:presLayoutVars>
          <dgm:bulletEnabled val="1"/>
        </dgm:presLayoutVars>
      </dgm:prSet>
      <dgm:spPr/>
    </dgm:pt>
    <dgm:pt modelId="{58BB6A6E-07F6-403F-97FD-0451BBB06774}" type="pres">
      <dgm:prSet presAssocID="{A5A60F7F-3EAC-415E-A094-62D86072BB6E}" presName="sp" presStyleCnt="0"/>
      <dgm:spPr/>
    </dgm:pt>
    <dgm:pt modelId="{2D932C13-CB0F-40A8-9F61-CEC795A825C0}" type="pres">
      <dgm:prSet presAssocID="{47AD3A36-32D0-46E5-84AB-0E37BA122111}" presName="linNode" presStyleCnt="0"/>
      <dgm:spPr/>
    </dgm:pt>
    <dgm:pt modelId="{CD88DAF9-C820-4550-A76F-A2260C8EE7F7}" type="pres">
      <dgm:prSet presAssocID="{47AD3A36-32D0-46E5-84AB-0E37BA122111}" presName="parentText" presStyleLbl="node1" presStyleIdx="1" presStyleCnt="2" custScaleX="50921">
        <dgm:presLayoutVars>
          <dgm:chMax val="1"/>
          <dgm:bulletEnabled val="1"/>
        </dgm:presLayoutVars>
      </dgm:prSet>
      <dgm:spPr/>
    </dgm:pt>
    <dgm:pt modelId="{5654B3B4-50EF-4622-B2D2-B2E23EDF99FC}" type="pres">
      <dgm:prSet presAssocID="{47AD3A36-32D0-46E5-84AB-0E37BA122111}" presName="descendantText" presStyleLbl="alignAccFollowNode1" presStyleIdx="1" presStyleCnt="2" custScaleX="118624">
        <dgm:presLayoutVars>
          <dgm:bulletEnabled val="1"/>
        </dgm:presLayoutVars>
      </dgm:prSet>
      <dgm:spPr/>
    </dgm:pt>
  </dgm:ptLst>
  <dgm:cxnLst>
    <dgm:cxn modelId="{10EDA005-0EC5-4912-BB93-1010847997C2}" type="presOf" srcId="{B35276B9-5FA8-473D-B8AE-1EDCD6E81530}" destId="{5B281467-237C-497C-B681-5E6301B6C891}" srcOrd="0" destOrd="0" presId="urn:microsoft.com/office/officeart/2005/8/layout/vList5"/>
    <dgm:cxn modelId="{67FAC712-B8F8-46D2-994A-9A185E4F5AAA}" type="presOf" srcId="{4C3755CC-2EA6-4DF7-B456-DED77AD20D61}" destId="{CCBFBAEE-314F-494F-8CC6-A15C9893D237}" srcOrd="0" destOrd="0" presId="urn:microsoft.com/office/officeart/2005/8/layout/vList5"/>
    <dgm:cxn modelId="{EB514836-0CBC-43F4-A70A-CE8F673BC39D}" type="presOf" srcId="{47AD3A36-32D0-46E5-84AB-0E37BA122111}" destId="{CD88DAF9-C820-4550-A76F-A2260C8EE7F7}" srcOrd="0" destOrd="0" presId="urn:microsoft.com/office/officeart/2005/8/layout/vList5"/>
    <dgm:cxn modelId="{BD98037C-213A-4240-B7FE-BF9B92D09B1F}" type="presOf" srcId="{193350EE-0E72-4955-B49C-31D0211AC6CD}" destId="{5654B3B4-50EF-4622-B2D2-B2E23EDF99FC}" srcOrd="0" destOrd="2" presId="urn:microsoft.com/office/officeart/2005/8/layout/vList5"/>
    <dgm:cxn modelId="{0DD90093-071B-4F7C-9AC6-E84E3CADBB6A}" srcId="{2FB345EF-7948-4956-82C4-7C0971B9F204}" destId="{B35276B9-5FA8-473D-B8AE-1EDCD6E81530}" srcOrd="0" destOrd="0" parTransId="{55572CE3-FF6B-4ECB-9734-3C89AFC7C2E7}" sibTransId="{A5A60F7F-3EAC-415E-A094-62D86072BB6E}"/>
    <dgm:cxn modelId="{5817DBA3-51D4-4A66-9401-9DA1CDB1FC00}" srcId="{B35276B9-5FA8-473D-B8AE-1EDCD6E81530}" destId="{F46A5CEE-DDAF-41AC-A312-5375A78CA78E}" srcOrd="2" destOrd="0" parTransId="{ED816540-C99C-44C5-9DED-000B6FE58C45}" sibTransId="{20E97F1F-5913-4E5F-88DD-49B7E4764066}"/>
    <dgm:cxn modelId="{68FAF3A6-E028-49C4-8EB3-3CFC030FD69B}" srcId="{47AD3A36-32D0-46E5-84AB-0E37BA122111}" destId="{193350EE-0E72-4955-B49C-31D0211AC6CD}" srcOrd="2" destOrd="0" parTransId="{3CEBD496-2EE1-4472-BE86-B7974BC975C9}" sibTransId="{3E1D8BF7-DFF8-4936-B9F6-E0520709C576}"/>
    <dgm:cxn modelId="{DDAA88AA-04B4-4987-8C05-957FB64F31AE}" srcId="{47AD3A36-32D0-46E5-84AB-0E37BA122111}" destId="{8DFD6456-8CDB-4965-8BF6-F8C1FFF2E77E}" srcOrd="0" destOrd="0" parTransId="{18C8E767-6929-49A8-BC5C-09F7DB3F35F3}" sibTransId="{8E041242-BECB-4D98-A0C9-8274F73CF55C}"/>
    <dgm:cxn modelId="{BCE1CAB1-9A3D-4A63-89FE-D2FE030A0DF4}" type="presOf" srcId="{8DFD6456-8CDB-4965-8BF6-F8C1FFF2E77E}" destId="{5654B3B4-50EF-4622-B2D2-B2E23EDF99FC}" srcOrd="0" destOrd="0" presId="urn:microsoft.com/office/officeart/2005/8/layout/vList5"/>
    <dgm:cxn modelId="{4158E2C2-A054-4629-89FA-DA956D6F3EDC}" srcId="{B35276B9-5FA8-473D-B8AE-1EDCD6E81530}" destId="{CEECA4C8-72A7-421D-A6BA-CCC79DBFFC5C}" srcOrd="1" destOrd="0" parTransId="{876CE2EA-FB79-4ACB-9BBD-DBDFFEC480A0}" sibTransId="{0BF9F244-9A40-4B8D-B04F-E7F6B8FBD3C4}"/>
    <dgm:cxn modelId="{463ACDDD-DACC-482D-857A-47A7EE76E735}" type="presOf" srcId="{CEECA4C8-72A7-421D-A6BA-CCC79DBFFC5C}" destId="{CCBFBAEE-314F-494F-8CC6-A15C9893D237}" srcOrd="0" destOrd="1" presId="urn:microsoft.com/office/officeart/2005/8/layout/vList5"/>
    <dgm:cxn modelId="{65E06FDE-A404-4B2C-A3A9-3EC9926A74DC}" srcId="{B35276B9-5FA8-473D-B8AE-1EDCD6E81530}" destId="{4C3755CC-2EA6-4DF7-B456-DED77AD20D61}" srcOrd="0" destOrd="0" parTransId="{ACC57B3F-EB20-4662-AA30-5A6317B9F93F}" sibTransId="{20C9EF40-C708-4584-8B19-9EB5EA332D9F}"/>
    <dgm:cxn modelId="{556EE4E8-C8B9-49CC-AE54-E0C19800403E}" type="presOf" srcId="{1F18CCD1-A6EC-4AF0-9D53-6EFF8C1CD198}" destId="{5654B3B4-50EF-4622-B2D2-B2E23EDF99FC}" srcOrd="0" destOrd="1" presId="urn:microsoft.com/office/officeart/2005/8/layout/vList5"/>
    <dgm:cxn modelId="{0CB62FE9-FDAC-494F-B34B-7605BCF264B5}" srcId="{2FB345EF-7948-4956-82C4-7C0971B9F204}" destId="{47AD3A36-32D0-46E5-84AB-0E37BA122111}" srcOrd="1" destOrd="0" parTransId="{A11B3200-4EE5-4C67-ADDC-95F094F5F204}" sibTransId="{046563FD-BD02-404B-A07F-CDB44964EFE5}"/>
    <dgm:cxn modelId="{040832E9-598B-4498-B781-E3FC4013B21F}" type="presOf" srcId="{2FB345EF-7948-4956-82C4-7C0971B9F204}" destId="{154168CC-11FB-4921-9FC1-2DC666BBFEF1}" srcOrd="0" destOrd="0" presId="urn:microsoft.com/office/officeart/2005/8/layout/vList5"/>
    <dgm:cxn modelId="{DD595AEC-9927-4DCA-908C-58B5AC3A55FF}" srcId="{47AD3A36-32D0-46E5-84AB-0E37BA122111}" destId="{1F18CCD1-A6EC-4AF0-9D53-6EFF8C1CD198}" srcOrd="1" destOrd="0" parTransId="{0A91A0FE-832D-48BC-AB72-F74C90EC4D6B}" sibTransId="{C85CAAA9-55F9-4BCE-AE7D-C0098762BD6B}"/>
    <dgm:cxn modelId="{71AFEDF0-112F-4B49-8464-50AC1628C1F6}" type="presOf" srcId="{F46A5CEE-DDAF-41AC-A312-5375A78CA78E}" destId="{CCBFBAEE-314F-494F-8CC6-A15C9893D237}" srcOrd="0" destOrd="2" presId="urn:microsoft.com/office/officeart/2005/8/layout/vList5"/>
    <dgm:cxn modelId="{6180567C-5ABD-47E9-B8A4-94867070B082}" type="presParOf" srcId="{154168CC-11FB-4921-9FC1-2DC666BBFEF1}" destId="{85AD4427-35EC-426D-A9AF-3EA37AF8E799}" srcOrd="0" destOrd="0" presId="urn:microsoft.com/office/officeart/2005/8/layout/vList5"/>
    <dgm:cxn modelId="{F0E94EC2-D86C-460B-9E36-419E494E9CB3}" type="presParOf" srcId="{85AD4427-35EC-426D-A9AF-3EA37AF8E799}" destId="{5B281467-237C-497C-B681-5E6301B6C891}" srcOrd="0" destOrd="0" presId="urn:microsoft.com/office/officeart/2005/8/layout/vList5"/>
    <dgm:cxn modelId="{2D401EA6-F112-4EBF-9E94-BBD8A937AD66}" type="presParOf" srcId="{85AD4427-35EC-426D-A9AF-3EA37AF8E799}" destId="{CCBFBAEE-314F-494F-8CC6-A15C9893D237}" srcOrd="1" destOrd="0" presId="urn:microsoft.com/office/officeart/2005/8/layout/vList5"/>
    <dgm:cxn modelId="{133CE905-3358-4F21-9171-448F2DFE8504}" type="presParOf" srcId="{154168CC-11FB-4921-9FC1-2DC666BBFEF1}" destId="{58BB6A6E-07F6-403F-97FD-0451BBB06774}" srcOrd="1" destOrd="0" presId="urn:microsoft.com/office/officeart/2005/8/layout/vList5"/>
    <dgm:cxn modelId="{0C401D71-9AC9-4B2E-82DA-7A2A6950B5C7}" type="presParOf" srcId="{154168CC-11FB-4921-9FC1-2DC666BBFEF1}" destId="{2D932C13-CB0F-40A8-9F61-CEC795A825C0}" srcOrd="2" destOrd="0" presId="urn:microsoft.com/office/officeart/2005/8/layout/vList5"/>
    <dgm:cxn modelId="{DE50271B-4266-41D4-AEE0-0636542EF4E7}" type="presParOf" srcId="{2D932C13-CB0F-40A8-9F61-CEC795A825C0}" destId="{CD88DAF9-C820-4550-A76F-A2260C8EE7F7}" srcOrd="0" destOrd="0" presId="urn:microsoft.com/office/officeart/2005/8/layout/vList5"/>
    <dgm:cxn modelId="{A3ADAC36-750C-4450-AD70-7970D1290EE9}" type="presParOf" srcId="{2D932C13-CB0F-40A8-9F61-CEC795A825C0}" destId="{5654B3B4-50EF-4622-B2D2-B2E23EDF99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FBAEE-314F-494F-8CC6-A15C9893D237}">
      <dsp:nvSpPr>
        <dsp:cNvPr id="0" name=""/>
        <dsp:cNvSpPr/>
      </dsp:nvSpPr>
      <dsp:spPr>
        <a:xfrm rot="5400000">
          <a:off x="5207348" y="-3053188"/>
          <a:ext cx="1686751" cy="8214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Bernoulli Distribution (random variable has only two outcomes)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Binomial Distribution (random variable is sequence of trial of have two outcomes)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Poisson Distribution (number of events in a time interval) </a:t>
          </a:r>
        </a:p>
      </dsp:txBody>
      <dsp:txXfrm rot="-5400000">
        <a:off x="1943264" y="293236"/>
        <a:ext cx="8132580" cy="1522071"/>
      </dsp:txXfrm>
    </dsp:sp>
    <dsp:sp modelId="{5B281467-237C-497C-B681-5E6301B6C891}">
      <dsp:nvSpPr>
        <dsp:cNvPr id="0" name=""/>
        <dsp:cNvSpPr/>
      </dsp:nvSpPr>
      <dsp:spPr>
        <a:xfrm>
          <a:off x="3157" y="52"/>
          <a:ext cx="1940105" cy="2108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Discrete Probability Distribution </a:t>
          </a:r>
        </a:p>
      </dsp:txBody>
      <dsp:txXfrm>
        <a:off x="97865" y="94760"/>
        <a:ext cx="1750689" cy="1919022"/>
      </dsp:txXfrm>
    </dsp:sp>
    <dsp:sp modelId="{5654B3B4-50EF-4622-B2D2-B2E23EDF99FC}">
      <dsp:nvSpPr>
        <dsp:cNvPr id="0" name=""/>
        <dsp:cNvSpPr/>
      </dsp:nvSpPr>
      <dsp:spPr>
        <a:xfrm rot="5400000">
          <a:off x="4879727" y="-589080"/>
          <a:ext cx="1686751" cy="77144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Uniform Distribution (equal probability for all outcomes)           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Exponential Distribution (time between two events)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Normal Distribution</a:t>
          </a:r>
        </a:p>
      </dsp:txBody>
      <dsp:txXfrm rot="-5400000">
        <a:off x="1865890" y="2507097"/>
        <a:ext cx="7632085" cy="1522071"/>
      </dsp:txXfrm>
    </dsp:sp>
    <dsp:sp modelId="{CD88DAF9-C820-4550-A76F-A2260C8EE7F7}">
      <dsp:nvSpPr>
        <dsp:cNvPr id="0" name=""/>
        <dsp:cNvSpPr/>
      </dsp:nvSpPr>
      <dsp:spPr>
        <a:xfrm>
          <a:off x="3157" y="2213913"/>
          <a:ext cx="1862732" cy="2108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 Probability Distribution</a:t>
          </a:r>
        </a:p>
      </dsp:txBody>
      <dsp:txXfrm>
        <a:off x="94088" y="2304844"/>
        <a:ext cx="1680870" cy="1926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21T07:14:40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22701 13847 0</inkml:trace>
  <inkml:trace contextRef="#ctx0" brushRef="#br0" timeOffset="1935.68">21731 14358 0,'18'0'78,"70"0"-62,35 35-16,54-17 15,17-18 1,35 0-16,265 35 16,-247-35-16,-53 36 15,194-19 1,-53 36-1,-211-35-15,-1-1 16,71 1-16,-141 0 16,141-18-1,-18 0 1,36 0 0,-124 0-16,159 0 15,-123-18 1,-1 18-16,124-53 15,53 35 1,-176 1 0,122-1-1,-122 1-15,-18 17 16,141 0 0,-36 0-1,-122 0-15,52 0 16,-88 0-16,0 0 15,52 0 1,-34 0 0,-53 0-16,17 0 15,18 0 204,88 0-219,53 0 16,-18 0-16,-17 0 15,159 0 1,-195 0-16,89 0 16,-124 0-1,0 0-15,71 0 16,0 0-1,-71 0 1,-18 0-16,-17 0 16,18 0-16,-1 0 0,19 0 31,16 0-15,-52 0-16,0 0 15,0 0-15,-18 0 0,18 0 16,0 0-16,-18 0 15,1 0-15,17 0 16,17 0 0,-34 0-16,52 0 15,-18 0-15,-34 0 16,87 35 0,-70-35-1,-18 0-15,18 0 16,-35 0-1,-1 0-15,19 17 16,34-17 0,-52 0-1,17 0 1,-17 0-16,-1 0 0,19 0 16,-1 18-1,0-18 1,-17 0-16,0 0 15,-1 0-15,1 0 0,-1 0 16,19 0 0,-1 0-1,0 18 1,-17-18-16,17 0 16,0 17-1,1 1-15,-1-18 16,-17 0-1,17 0 1,-17 0 15,-1 0-15,1 0 0,0 0-1</inkml:trace>
  <inkml:trace contextRef="#ctx0" brushRef="#br0" timeOffset="5535.5">21502 13952 0,'35'0'63,"0"0"-47,54 0-16,34 0 15,106 0 1,-123 0-1,-35 0 1,-18 0 0,-18 0-1,71 0 1,-36 0-16,18 0 16,36 0-1,-1 0 1,-87 0-1,-19 0-15,54 0 16,-53 0-16,17 0 16,18-17-1,70-1 1,-70 0-16,88-52 16,-70 35-1,-18-18-15,70-36 16,-52-16-1,-36 69 1,36-17-16,-36 18 16,-18 0-16,72-71 31,52-106-15,-71 124-16,19-88 15,-37 70-15,-16 35 16,34-52-1,18-18 1,-17 0-16,-18 17 16,35-17-16,36-35 0,-36-1 15,35-52 1,1 35 0,-54 71-1,-52 70-15,53-53 16,-36 53-1,0 18-15,71-106 16,35-36 0,-88 107-1,88-89 1,-106 88-16,18-17 16,35 35-1,1-53 1,-1 53-1,-18-17 1,1 17 0,-18 18-1,-36 35-15,1-18 16,0 0-16,17 18 16,0-17-16,18 17 15,0-18 1,18 0-1,-54 18 1,36 0-16,-17 0 16,-1 0-16,18 0 31,0 0-15,0 0-16,17 18 15,-17-18-15,-18 18 16,54-18-1,-19 35 1,-35-17-16,18 35 16,-17-36-16,34 71 15,54 36 1,-19-18 0,-69-53-16,34 17 15,-34-17 1,-1-18-16,53 71 15,106 106 1,106 88 0,-53 0-1,-124-159 17,-52-53-17,-36-53-15,18 18 16,-35-18-16,17 18 15,53 35 1,0 1 0,-35-19-1,-35-34-15,0-36 16,-1 0-16,54 17 219,87 36-219,89 35 15,-17 18-15,17-18 16,-53-17-16,123 88 16,-193-106-1,-54-18-15,18 18 16,-35-18-1,-17-17 1,-19-1 0,36 1-16,0 17 15,-18 0 1,36 18-16,-18 0 16,0-17-16,17-1 15,-34 0-15,34 0 16,-35-17-16,1 17 15,34 1 1,-17-19 0,88 19-1,-35-1 1,53 0 0,17 18-1,-88-35 1,-35-1-16,0 1 15,-17-18 1,-19 0 0,18 0-1,-17 0 1,0 0 0,-1 0-1,1 0 1,0 0-1,-1 0 17,1 0-32,0 0 62,-1 0-31,1 18-31,0-18 16,34 35 0,54-18-1,-35 19 17,-18-19-32,17 1 15,-17 0-15,-18-1 16,107 36 15,-72-18 0,-52-35-31,35 0 47,-36 0-31</inkml:trace>
  <inkml:trace contextRef="#ctx0" brushRef="#br0" timeOffset="7283.99">27023 9543 0,'-18'0'63,"0"-18"-63,1 36 31,-18 52-16,17 54-15,-53 140 16,36 124 0,0-141 15,17-106-31,1 194 16,17-158-16,0-1 15,0 177 1,0-141-1,0-124-15,0-18 16,0 19-16,0 34 0,17 18 16,1 159-1,35-106 1,-53-17 0,0-107-16,0 36 15,0-88 1,0 17-16,0 35 15,0 54 1,0-71 0,0 70-16,0-87 15,0 16-15,0-16 32,-18 17-17,18-18 1,0 18-1,0-18 1,0 0 0,0 1-16,0-19 15,0 1 1,0 0 0,0-1 218,0 1-218,0-1-1,0 1 1,0 0 15,0 17-15,0-17-1,0-1 1,0 1 0,0 0 15</inkml:trace>
  <inkml:trace contextRef="#ctx0" brushRef="#br0" timeOffset="19747.34">26529 15046 0,'0'18'63,"0"17"-48,0 18-15,0 0 16,35 35 0,-35-18-16,18-34 15,-1 52 1,1-53-16,0 18 15,-18-35 1,0-1 0,0 1 15,0 17-15,0-17-1,0 0 1,17-18-1,-17 35 1,0-17 0</inkml:trace>
  <inkml:trace contextRef="#ctx0" brushRef="#br0" timeOffset="20404.88">27076 15346 0</inkml:trace>
  <inkml:trace contextRef="#ctx0" brushRef="#br0" timeOffset="21753.93">27252 15064 0,'18'0'109,"17"17"-93,0-17-16,-17 0 16,70 36-1,-35-19 16,-18-17-15,-17 0-16,0 0 16,-1 0-1,1 0 17,-1 0-32,-17 18 125,0-1-110,0 1 1,18 0-1,-18-1-15,0 19 16,0 17 0,0-1-1,0-16-15,0 17 16,0-36 0,0 1-16,0 17 15,0-17 1,0-1-16,0 19 15,0-19 1,0 1-16,0 17 16,0-17-1,0 0 17,0-1-17,0 1 1,0 0-1,0-1 1,0 1-16,0-1 31</inkml:trace>
  <inkml:trace contextRef="#ctx0" brushRef="#br0" timeOffset="28312.08">25153 11518 0,'0'18'141,"0"17"-141,0 18 15,0 0-15,18-18 16,-18 0-16,0 54 16,0-19-16,0 1 15,0-1 1,0-17-1,0-17-15,-18-1 16,18 0 0,0-17-16,-18 70 15,18-18 17,0-17-32,0 18 15,0-18-15,0-18 16,0 53-1,0-17 1,0-18-16,-17 35 16,17-17-16,0-19 15,0 37 1,0-19 0,0-34-1,0-19-15,0 18 16,0-17-1,0 17-15,0 54 16,0-1 0,0-53-1,0 18-15,0-35 16,0-1 0,0 18-1,17 89 1,1 35-1,0-53 1,-18-71 0,0 0-1,0-17-15,0-1 16,0 1 0,0 0-1,0-1 16,0 19 1,0-19-17,0 18-15,0-17 32,0 17-32,0-17 15,0 0 1,0-1-1,0 1 1,0 0 0,0 17-1,0-17 1,0-1 0,0 1-1</inkml:trace>
  <inkml:trace contextRef="#ctx0" brushRef="#br0" timeOffset="30551.52">23707 13564 0,'0'18'141,"0"0"-141,0-1 15,0 1-15,0-1 16,0 36 0,0-17 15,0-19-16,0 1 1,0 0 0,0 17-1,0 0 1,0 0 0,0 1-16,0-1 15,0-17 1,0-1-16,0 1 15,0 17 1,0 0 0,0-17-1,0 0 17,0-1-17,0 1 1,0 0-1,0-1 1,0 19 0,0-19-1,0 1 1,0-1 0,0 1-1,0 0 16,0-1-15,0 19 0,0-1 15,0-17-31,0 17 16,0-17-16,0 17 31,0-18-16,0 36 1,35 0 0,-35-17-1,0-19 1,0 1 0,0-1-1</inkml:trace>
  <inkml:trace contextRef="#ctx0" brushRef="#br0" timeOffset="31869.12">23177 15311 0,'0'17'94,"0"1"-94,0-1 16,0 19-16,18 17 15,-18-18 1,0 0-16,0-17 15,0-1-15,18 54 32,-1 35-17,-17-88 1,0-1 0,0 1-16,0-1 15,0 1 1,0 0-1</inkml:trace>
  <inkml:trace contextRef="#ctx0" brushRef="#br0" timeOffset="32874.62">23548 15557 0</inkml:trace>
  <inkml:trace contextRef="#ctx0" brushRef="#br0" timeOffset="34990.28">23760 15416 0,'0'-17'47,"17"52"93,1 36-124,-18-36 0,17 124-1,-17-71 32,0-71-16,0 1-15,18-18 109,0 0-109,-1 0-16,72 0 47,-72 0-32,71-18 16,54-52 32,-72 70-16,-70-18 93,0 1-140,0-1 0,-18 0 16,18 1 0,-17-1-1,-18-17 1,35 52 250,0 1-251,0 0 1,0-1-1,0 1 1,0 0 47,0 17-48,0-17 1,17-18-16,-17 17 15,0 1 1,0-1 0,0 1 77,18 0-46,-18-1-31,0 1 0,17 17-1,1-17-15,0 0 16,-18-1-16,0 1 31,0-1-15</inkml:trace>
  <inkml:trace contextRef="#ctx0" brushRef="#br0" timeOffset="35014.58">24289 15998 0</inkml:trace>
  <inkml:trace contextRef="#ctx0" brushRef="#br0" timeOffset="35689.55">25065 15187 0,'17'35'141,"1"18"-141</inkml:trace>
  <inkml:trace contextRef="#ctx0" brushRef="#br0" timeOffset="35966.11">25100 15275 0,'18'71'16,"-18"-36"0,0-17-16,0-1 0,0 1 31,0 0-16,0 17 17,0-17-17,0-1 17</inkml:trace>
  <inkml:trace contextRef="#ctx0" brushRef="#br0" timeOffset="36890.44">25471 15258 0</inkml:trace>
  <inkml:trace contextRef="#ctx0" brushRef="#br0" timeOffset="39059.91">25982 14940 0,'-35'0'32,"0"0"-17,17 0-15,-53 18 16,18-1 0,18 1-1,0 0 1,17-18-1,-17 35-15,17-35 16,1 18 0,-1-18-1,18 17 48,0 1-1,0 0-46,0-1 15,0 1-15,0-1-16,0 1 31,0 0-15,0-1-1,0 1-15,0 0 16,0-1 15,0 1-31,0 0 31,0-1-15,0 1-16,0-1 31,0 1 1,18 0-17,-1-1 1,-17 1-1,18-18-15,0 0 16,-1 0 15,1 0-15,-1 0 0,1 0-1,0 0 1,-1 0-1,1 0 17,0 0-17,-1 0 1,1 0 0,-36-18 234,1 18-235,17-17-15,-18 17 16,0 0-1,1-18-15,-19 0 16,36 1 0,-17 17-16,-1 0 15,1 0 1,-1 0 31,0 0 47,18-18-79,-17 18-15,17-17 47</inkml:trace>
  <inkml:trace contextRef="#ctx0" brushRef="#br0" timeOffset="40905">23848 13794 0,'17'0'63,"1"0"-63,0 0 15,-1 0 1,19-18-1,17-17 1,-18-1-16,35-34 16,-17 35-1,-17 17-15,69-53 16,-34 1 15,-18 35-31,17-18 16,-52 17-16,0 19 15,-1-1 1,1 0 0,0 1-16,-1 17 15,-17-18-15,18 1 16,0 17 0,-18-18-1,17 0-15,1 1 16,-1 17-1,-17-18-15,36-17 16,-19-1 0,36 1-1,-53 0 1,36 35 15,-19-18-15,-17-17-1,35 35 1,-35-18 0,0 1-1,18 17-15,-18-18 16,0 0 15,0 1 16,18 17-31,-1 0-16,-17-18 15,18 0 1,0 1 15,17-1-15,-17 1-1,17-1 1,-18 0 0,1 1-1,0 17 1,-1 0 0,-17-18 46,0 0-46</inkml:trace>
  <inkml:trace contextRef="#ctx0" brushRef="#br0" timeOffset="42358.59">24447 12682 0,'18'0'172,"17"-17"-172,-17-19 15,17 19-15,18-1 16,18-35-1,-36 53-15,18-53 16,-18 36 0,1-19-16,-19 36 15,18-17 1,-17-1 15,0-17-15,-1 35-1,1-18 1,0 18 0,-1 0-1,-17-17 32,0-1-31,18 0 46,0 1-30,-18-1-17,17 18 16,1 0-15,-18-18 0,17 1-1,1 17 17,0 0-1,-18-18-31,0 0 15</inkml:trace>
  <inkml:trace contextRef="#ctx0" brushRef="#br0" timeOffset="42373.47">25118 12188 0</inkml:trace>
  <inkml:trace contextRef="#ctx0" brushRef="#br0" timeOffset="44436.34">24148 14499 0,'35'0'110,"18"0"-110,0-17 15,0-1 1,17 18 0,-35 0-16,-17 0 15,0 0-15,-1 0 16,1 0-1,0 0 1,-1-18 0,1 1-1,0-1 1,17 0 0,-17 18-1,-1-17 1,1-1-1,-1 18 1,-17-18 0,18 18-16,0-17 15,-1 17-15,19-36 32,17 1-17,-36 0 1,18 17-1,18-17 17,-35 35-32,-18-35 15,18 35-15,-1-18 16,1 0 0,0 1-1,-18-1 1,0 1-1,0-1 1,17 18 0,1 0 77,-18-18-77,17 18 15</inkml:trace>
  <inkml:trace contextRef="#ctx0" brushRef="#br0" timeOffset="50397.36">20832 16827 0,'0'-17'93,"17"17"-77,54-18-16,52 1 16,36-36-16,-36 53 15,230-53 1,-53 35 0,-159 0-1,36 1 1,-19-1-1,-52 1-15,35-1 16,-88 0 0,18 1-16,70-1 15,18 0 17,-1 18-17,-87 0-15,52 0 16,-52 0-16,-36 0 15,71 0 1,-35 0 0,-19 0-16,1 0 15,-17 0-15,-19 18 16,54 0 0,-18-1-1,-18-17-15,18 0 16,-35 0-1,35 0-15,-1 0 16,54 0 0,-88 0-16,176 0 47,-123 0-47,-54 0 15,89 0 1,-88 0-16,52 0 15,-17 0-15,35 0 32,-35 0-17,18 0 1,-18-17 0,17 17-1,-17-18 1,71 18 15,-89 0-15,0 0-1,-17 0 17,-1 0-17,1 0 1,-18-18 78,-18 1-79,1-1-15,-1-17 16,-17 17-16</inkml:trace>
  <inkml:trace contextRef="#ctx0" brushRef="#br0" timeOffset="51774.56">25082 16192 0,'0'18'94,"0"0"-94,18-1 16,0 19-16,35 34 15,17-34 1,-52-1-1,0-18 1,-1 1 0,1 0-1,-1-1 1,1 1 15,0-18-31,-18 18 16,17-1-1,-17 1-15,36 0 32,-19-1-17,1 1 1,0-1 0,-18 1 15,-18-18 203,-17 18-234,-18-18 0,35 17 16,-17 1-1,0 0 1,17-18 0,0 0-1,1 0 1,-1 0 62,0 0-31,1 17-16,-19 1-31,19 0 16,-1-1-16,-17-17 15,0 18 1,17-1 0,-17 1-1,17-18 1</inkml:trace>
  <inkml:trace contextRef="#ctx0" brushRef="#br0" timeOffset="53344.83">21114 16545 0,'-18'0'47,"0"0"-31,18 36-1,-35-1-15,0 18 16,-18 0 15,53-36-31,-18 19 16,1-36-16,17 17 15,-18 1 1,0-1 0,1 36-16,17-17 15,0-1-15,0-17 16,0 17 0,0-17-1,0-1 32,35-17 219,-17 0-251,-1 0-15,1 0 16,0 0-16,17 0 31,-17 0-15</inkml:trace>
  <inkml:trace contextRef="#ctx0" brushRef="#br0" timeOffset="55801.52">20602 17462 0,'18'0'109,"-1"0"-93,1 0-1,0 0 1,52 0-1,1 0 1,-1 0-16,36 0 16,-53 0-16,18 0 15,35-35 1,35 35 0,-71-17-16,36-1 15,-71 18 1,18-18-16,0 18 15,0-17 1,0 17 0,0-18-16,17 18 15,-17 0 1,18 0-16,88-18 31,35 1-15,17 17 15,-140 0-15,0 0-1,-19 0-15,37 0 16,-36 0-16,-18 0 16,53 0-1,-17 0 1,-36 0-16,18 0 15,-18 0 1,-17 0-16,52-18 16,-17 0-1,0 18 17,0 0-1,0 0-16,0 0 1,-36 0 0,1 0-1,0 0 1,-1 0 0,1 0-16,0 0 31,-1 0-31,1 0 31,0 0-31,-1 0 16,1 0 15,-1 0-31</inkml:trace>
  <inkml:trace contextRef="#ctx0" brushRef="#br0" timeOffset="56236.02">23442 16898 0</inkml:trace>
  <inkml:trace contextRef="#ctx0" brushRef="#br0" timeOffset="56866.23">23442 16898 0,'0'18'125,"-18"-1"-125,18 19 16,0 17-16,0-36 15,0 36 1,0 18 0,0-18-1,0-36 1,0 1 0,0-1-1,0 1 1,0 0-16,0 17 15,0-17 1,0-1-16,0 19 16,0-19-1,0 1-15,18-1 32,0 1-17,-18 0 1,0-1-1,0 1 1,0 0 0,0-1-1,0 1 17</inkml:trace>
  <inkml:trace contextRef="#ctx0" brushRef="#br0" timeOffset="56892.54">23460 17586 0</inkml:trace>
  <inkml:trace contextRef="#ctx0" brushRef="#br0" timeOffset="58489.25">23089 17039 0,'18'18'93,"0"-1"-93,17 1 16,18 17-16,-18 1 16,-17-19-16,35 19 15,-36-36 1,-17 17-16,18 1 16,0-1 15,-1 1-16,18 0 1,-35-1 31,0 1-47,18-18 16,-18 18 46,0-1-15,0 1-31,0 0 62,0-1-47,-18-17-31,1 0 16,17 18-16,-18-1 15,1-17 1,-1 0-1,18 18 1,0 0 15,-18-1 1,1-17 30,-1 18-62,18 0 31,0-1-15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21T07:16:19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12365 16722 0,'0'-18'0,"159"-35"31,2381-441 16,-1253 300 0,-1075 194-32,1040 212 32,-1005-159-47,-70 0 0,563-18 47,-210 0-16,-231 1-15,-122-54-16,140 18 16,-105-18-16,0 1 15,229-19 1,-89 19 0,-228-1-16,158 0 15,-105 18 1,-1-35-16,159 0 15,-35-36 1,-177 54 0,107-36-1,-142 0-15,18 18 16,229-71 15,-265 88-31,36 0 16,-53 18-16,18 0 15,52-17 1,18-1 0,-35 1-1,-35 17-15,35 0 16,-89 0 0,36 0-16,35-36 15,89-17 1,-54-17-1,142-18-15,-142 70 16,-70 0-16,88-17 31,-53 35-15,-52 0-16,17 0 16,-18 0-16,-17 0 15,52 0 1,-52 0-16,-1 0 15,1 0 1,0 0 0,-1 0-1,1 0 1</inkml:trace>
  <inkml:trace contextRef="#ctx0" brushRef="#br0" timeOffset="2923.14">11307 15787 0,'17'0'47,"18"0"-31,107 0-1,175-18 1,-105-35-16,193-35 16,-246 53-16,0 17 15,-36-17-15,89 0 16,-18-18 0,53 0-1,-53-18 1,-106 36-1,53-18 1,-70 18-16,35-18 0,70-88 31,300-300 1,-335 282-17,1 0 1,-54 36-1,-18 52-15,71-140 16,-52 87-16,-1 18 16,71-88-1,-1-17 1,-122 158-16,17-36 16,-18 36-1,-18-17-15,36-18 16,18-18-1,-53 0 1,17 88 0,0-70-1,-35 53-15,18 17 16,17-52 0,-35 34-1,35 1-15,-17 0 16,-18 17-16,18 1 15,-1-19 1,36 19 0,-18-19-16,71-52 15,-35 35 1,-36 0-16,71-35 16,-53 53-1,-18 17 1,36-35-16,-1 18 15,-34 0-15,87-36 16,0 18 15,-52 53-31,0-17 16,-36-1-16,-18 0 16,36 1-1,18-1 1,-18 1-16,17 17 15,-17 0-15,18 0 0,-1 0 16,107 35 0,-36-18-1,0 36 1,-70-35-16,52 53 16,-52-36-1,-18 18-15,88 70 16,17-17-1,-69-18 1,87 177 0,-105-159-16,-19 0 15,19 35 1,0-53 0,17-35 187,71-18-188,17 53-15,71 18 16,194 106 0,-141-71-1,-71-18 1,-141-70-1,-17 0 1,-1-35 0,36 52-1,-53-34-15,71 34 16,-107-35 0,36-17-16,18 35 15,17 0 32,-53-35-47,18-1 16,0 1-16,-18-1 15,36 1 1,-36 0-16,71 17 16,-53-17-16,0-1 15,53 36 1,-36-18-1,36 1 1,-71-1-16,36 0 16,-36-17-16,-17 0 15,52-1 1,1 19 0,-36-1-16,71 0 15,-88 0 1,17-35-16,71 53 15,-53-35 1,0 0 0,17-1-1,-35 1-15,-17-18 16,123 35 31,-17 0-32,-1-35 1,-70 0-16,-18 0 0,18 0 16,18 0-1,17 0 1,0 0 0,-53 0-16,18 18 15,0-18-15,-35 0 16,35 0-1,17 0 1,-34 0 15,-19 0-31,19 0 16,-19 18-16,18-18 16,-17 0-1,0 0 1,-1 0-1,1 0 1,0 0 0</inkml:trace>
  <inkml:trace contextRef="#ctx0" brushRef="#br0" timeOffset="4718.29">17903 11377 0,'-35'-18'31,"18"18"16,-1 0-32,-17 71 1,17 52 0,-17 54-1,35-1-15,0 36 16,0-89-16,0-34 16,17 158-1,36 176 1,-35-70-1,17-54 1,-35 160 15,0-388-31,0 17 16,0 0 0,0-17-16,0 70 15,0 0 1,0-71-1,0 107 1,-35-89-16,35 18 0,-35 88 31,35-71-15,-18-52-16,0 123 31,18-141-31,0 17 16,0 71-1,0-88-15,0 53 16,0-88-16,0-1 16,0 1-1,0 0 1,0-1-16,0 19 47,0-1-47,0 53 15,0 36 17,0-89-32,0 53 31,0-70-31,0-1 16,0 1 15,0 17-16,0 1 1,0-19 0,0 1-1,0-1 1,0 1 15</inkml:trace>
  <inkml:trace contextRef="#ctx0" brushRef="#br0" timeOffset="4735.15">17762 16845 0</inkml:trace>
  <inkml:trace contextRef="#ctx0" brushRef="#br0" timeOffset="5716.1">17568 17216 0,'0'17'62,"0"1"-46,0-1 0,0 1-16,0 0 0,0-1 15,0 1 1,0 17 0,18 36-1,-18-36 1,0 0-1,0 18 1,0-17 0,0-19-1,0 36 1,0-35-16,0-1 16,0 1-1,0 0 1,0 17-1,0-17 32</inkml:trace>
  <inkml:trace contextRef="#ctx0" brushRef="#br0" timeOffset="7794.86">17992 17445 0,'-18'0'78,"18"17"-62,-18-17-16,18 18 15,-17-18-15,-1 53 16,0-18 15,1-17-15,-1 17-16,18 18 16,0-35-16,0-1 15,0 1 1,0 0-1,0-1 1,0 1 0,18 0-1,35-1 1,-36 1-16,19-18 16,-1 18-1,-17-18 1,-1 0-16,18 0 15,-17 0-15,0 0 16,-1 0 0,1 0-16,0 0 31,-1 0-15,1 0-1,17 0 1,18-36-1,-35 36 1,35-17 0,-18-19-16,36 1 15,-36 35-15,-18 0 16,19-18 0,-19 1-1,1-1 1,17 18-1,-35-17 173,0-1-141,0 0-32,0 1 17,0-1-17,0 0 17,0 1-17,-17 17 1,-1-18-1,-17-17 1,17 35-16,-17-18 16,17 0-1,18 1-15,-17 17 16,-1 0 0,0 0 15,1 0 0,17-18-15,-36 1-1,1 17 1,17 0 0,1 0-1,-18 0 1,17 0-1,0 0 1,1-18 0,-36-17-1,35 35 1,0 0 0,1 0-1,-1 0 1,0 0-1,1 0 79,-1 0-94,1 0 16,-1 0 15,0 0-15</inkml:trace>
  <inkml:trace contextRef="#ctx0" brushRef="#br0" timeOffset="10437.48">15663 13388 0,'0'18'31,"0"52"-31,0 18 16,0 124-1,0-36 1,0-35 0,0-52-1,0-36-15,0-18 16,0 0-1,0-17-15,0 88 16,0-1 0,0-16-1,0 34 1,0-70-16,0 0 16,0-18-1,0 36 1,0-1-1,0 36 1,0 35 0,0-17-1,0-107-15,0 36 16,0-35 0,0 0-16,0-1 15,0 1 1,0 35-1,0-18 1,0 53-16,18-17 16,0-18-16,-18 0 31,0-36-15,0 1-16,0 0 15,0-1-15,0 1 31,0-1-15</inkml:trace>
  <inkml:trace contextRef="#ctx0" brushRef="#br0" timeOffset="12888.49">15275 17127 0,'-17'-17'15,"17"-1"1,0 0-16,0 1 47,0-1 78,0 1-125,-18 17 15,18-53-15,0-36 32,0 19-32,35-18 15,-35 70-15,0 0 16,0 1-1,0-1 1,0 0-16,18 1 31,17 17-15,-17 0 0,-1 0-1,36 0 1,-17 0-1,-1 0 1,-17 0 0,-1 0-1,-17 17 63,0 1-78,0 0 16,0 17-16,0-17 16,0 52-1,0-52-15,-35 52 16,0-34 0,17-19-16,-17 54 15,-1-36 1,19-17-16,-18 17 15,17-17 1,18-1 0,-18 1-16,1-18 15,17 18 1,-18-18 0,18 17 15,-18-17 0,1 18-15,17 0-1,-18-1 1,-17 1 0,35-1-16,-18 1 15,18 0 1,-17-1-1,17 19-15,0 34 16,0-35 0,0 18-1,0-17-15,0-19 16,35 19 0,-35-19-1,17-17-15,1 36 16,17-19-16,-17 1 15,0-1 1,-1 1 0,1-18-16,-18 18 15,35-18 1,-17 0-16,35 0 16,-18 0-1,0-18-15,-17 0 16,17 1-1,-17-18-15,35-89 16,17 1 0,-52 87-1,17-70 17,-35 89-17,0-1 1,0 1-1,0-1 32,0 0-31,0 1 0,-17 17-16,-1-18 15,0 18 1,1 0-1,-1 0 1,0 0 0,1-18-1,-19 1 1,1-1 0,18 18-16,-1-18 15,0 18 1,1 0-1,-1 0 1,0 0 0,1 0-16,-1-17 15,18-1 1,-35 18 0</inkml:trace>
  <inkml:trace contextRef="#ctx0" brushRef="#br0" timeOffset="13500.3">15998 16933 0,'0'-17'140,"0"-1"-108,0 0-1</inkml:trace>
  <inkml:trace contextRef="#ctx0" brushRef="#br0" timeOffset="14498.03">16157 16722 0,'18'0'109,"-1"-18"-109,36 0 16,-17 18-16,17-17 16,17-1-1,-17 18 1,-18 0-16,-17 0 16,0 0-1,-1 0-15,1 0 16,0 0-1,-1 0 17,1 0-32,-1-18 47,19 1-47,-19-1 15,19 18-15,-19-17 16,1-1-1,0 0 1,-1 1 0,1 17-1</inkml:trace>
  <inkml:trace contextRef="#ctx0" brushRef="#br0" timeOffset="16243.09">16263 16545 0,'0'36'31,"0"-19"-16,0 18 1,0-17 0,0 17-1,0 1 1,18-1 0,-18-17-1,0 17-15,0-18 16,0 1-1,0 0 1,0-1 0,0 1-1,0 0 1,0-1 0,0 36 15,35-53 219,0 0-250,1 0 15,-19 0-15,1 0 32,-1 0-32,1 18 93,0-18-77,-1 18-16,-17-1 16,18 18-1,0-17 1,-1 35 0,1-18-1,-18-17-15,0 0 16,0-1-1,0 1 1,0-1 0,0 1-16,0 17 15,18 18 1,-18-17-16,0-1 16,0 18-1,0 17 1,0-17-1,0-35 1,0 0 0,0-1-1,-18-17 48,0 0-48,1 0 1,-1 0-16,-17 0 16,-1-17-16,19 17 31,-1 0-31,1 0 16,-1-18-1,0 0 1,1 18-1,-1 0 1,18-17 0,0-1 31</inkml:trace>
  <inkml:trace contextRef="#ctx0" brushRef="#br0" timeOffset="17182.66">15540 14764 0,'-35'53'31,"-1"0"-31,1-1 16,-18 37 0,-88 87-1,70-70-15,-70 70 16,88-88-16,0-17 15,-88 88 1,0 0 0,88-89-16,-88 89 15,88-89-15,0-34 16,18 34 0,-18-34-1,0 52 1,-17 18-1,-1-1 1,18-34 0,36-53-1,-1-1 1,0 1-16,18-1 16,-17-17-1,-1 18 1,18 0-16</inkml:trace>
  <inkml:trace contextRef="#ctx0" brushRef="#br0" timeOffset="18283.84">14587 14781 0,'-35'18'63,"17"17"-63,-34 36 15,-195 211 32,194-229-31,-406 564 31,371-528-47,0-19 15,-53 106 17,88-123-1,35-53-15,18 18-16,-35 0 15,17-18 16,0 17-15,18 1 0,-17 0-16,-1-1 15,1 1 17,-1 0-17,0-18-15,18 17 16,-17-17-16,17 18 15,-36-1 1,19 1 0,-36 35-1,53-35 1,-36-1 0,36 1-1,-17-18-15,-1 0 16,1 0-1</inkml:trace>
  <inkml:trace contextRef="#ctx0" brushRef="#br0" timeOffset="19242.53">12700 15575 0,'-18'0'31,"-17"0"-16,0 53-15,-247 317 32,158-193-17,-176 211 1,89-124-16,-36 1 16,-53 70-1,53-53 1,176-193-1,36-36 1,17-36 0,-17 18-1,17-17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21T07:19:15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17004 0,'17'0'47,"19"0"-47,16-18 16,72 1-16,193-54 16,89 53 15,1605 89 0,-935-71-15,-300 35-1,-547-35-15,-52 0 16,-54 0-16,1 0 16,-54-17-16,54-1 15,34-17 1,-16 17-1,-37 0-15,89-35 16,-123 36 0,-18-1-16,53 1 15,-36 17 1,124 0 203,124 52-219,264 37 15,-53 17-15,124 17 16,-36-17 15,-88-36-15,-335-52-16,71-18 15,-124 0-15,-18 0 16,177 0 0,0-18-1,-123 18-15,70-35 16,-159 35-16,18-18 16,-54 1-16,54 17 15,-18-18-15,-17 1 16,17-19-16,159 1 31,-106 17-15,-53 1-1,18 17 1,-70 0 0,52 0-1,-53 0-15,89 0 219,140 0-219,54 0 16,34 0-1,-34 0-15,-54 0 0,-52 0 16,-71 0-16,-53 0 15,-17 0-15,88-18 32,123-35 15,-194 53-1,-35 0 1,-35 0-15</inkml:trace>
  <inkml:trace contextRef="#ctx0" brushRef="#br0" timeOffset="3321.22">6826 16334 0,'-17'0'47,"17"-18"-31,0 0 15,17 18-31,36 0 16,-18-17-16,124-1 31,-71 18-31,124-18 16,-18 18-16,0 0 15,441-88 1,-106 18-1,-352 52-15,17 0 16,-124 1-16,-17-1 16,53 0-1,35-34 1,53 16 0,-70-17-16,52-17 15,-88 35 1,-17-1-16,52-34 15,-35-1 1,-35 36-16,0-18 16,0 18-1,-18-1-15,89-140 32,52-53-17,-88 123-15,54-106 16,-72 142-16,-17-19 15,35-34 1,36-53 0,-54 70-16,142-194 15,-124 176-15,-35 19 16,53-37 0,-53 54-1,0 35 1,-36 36-16,1-36 15,35 0 1,-18-18-16,53 1 16,-35 17 15,-53 35-31,18-17 16,0 0-16,17-1 15,0 1 1,106-124-1,-88 71-15,35 0 16,-52 53-16,-36 17 16,53-17-1,-36-1 1,18 19 0,1-1-1,-1 1 1,18-1-1,53 18 1,0 0 0,-1 0-1,-16 0 17,-1 0-17,-35 0-15,53 0 16,-71 0-16,18 0 15,88 0 1,-53 0 0,-17 18-16,17 17 15,-35-18-15,0 1 16,17 35 0,18 0-1,18-18 1,-70-17-1,16 0 17,-34-1-32,70 54 15,0-18 17,89 158-17,52 19 1,-70-36-1,-106-141 1,-36-18 0,1 0-1,53 18 1,-1 53-16,107 123 16,-54-35-16,-17-53 15,17 36 1,-70-89-1,-35-70-15,0 17 16,52 0 187,1 0-203,70 36 16,-18-18-16,142 53 15,-18 17 1,-141-88-16,123 54 16,-141-54-1,36 0-15,228 124 32,19-18-17,35 18 1,-230-124-1,-88 0 1,0-17 0,-35 0-1,-18-1-15,36 19 16,0-19-16,-1 18 16,124 36-1,-35 17 1,-89-53-16,36 1 15,-53-19 1,0 1-16,18 0 16,35-1-1,-71 1 1,71 0 0,-53-1-16,-36 1 15,107 35 1,-54-36-1,1-17-15,35 18 16,-53 0-16,-1-1 16,54 1-1,-18 0 1,36 17 0,-106-35-16,87 35 15,-69-35 1,-1 18-16,0-18 15,1 0 1,-19 0 0,1 0-1,-1 0-15</inkml:trace>
  <inkml:trace contextRef="#ctx0" brushRef="#br0" timeOffset="4935.52">14076 12065 0,'0'-18'16,"0"1"-16,-18 17 15,1 0 1,-1 17 0,-17 36-1,-1 35 1,1-35-16,0 88 16,0-70-1,-1 0-15,-70 158 31,1 88-15,34-140-16,0 105 16,36-159-16,0 36 15,-18 194 1,0 70 0,0-140-1,18-195-15,17 35 16,1-52-16,17-18 15,0 105 1,0 19 0,0-71-16,0 35 15,-18-71 1,0 1-16,18-1 16,0 19-1,0-72 1,0 36-1,0-18-15,0 1 16,0 17 0,0-18-1,0 0-15,0-17 16,0 0 0,0-1 30,0 18-46,0 1 16,0-19 0,0 19-1,0-19 1,0 19 15,0-1-15,0 71-1,0-1 1,0-69-16,0 17 16,0-36-16,0 1 31,0 0-31,0-1 16</inkml:trace>
  <inkml:trace contextRef="#ctx0" brushRef="#br0" timeOffset="6464.34">12682 17692 0,'0'35'110,"-17"-17"-95,-1 35-15,18 0 16,-18-1-1,18 1 1,0-17-16,0-1 16,0 18-16,0 17 15,-17 36 1,-1 35 0,1-88-16,-1-17 15,18-19 1,0 1-16,0-1 31,0 1-31,35-18 78,0-18-78,-17 18 16,17-17-16,18-1 15,18 1-15,-18-1 16,-18 0 0,-17 18-16,35 0 15,-36 0 17,1 0-32,-1 0 31,-17-35 16,0 17-32,0-52 1,-17 52-16,17-17 16,0 17-16,0 1 15,0-1-15,0 0 16,0 1-1,0-1 1,0 36 78,0 35-94,17 35 15,-17 18-15,36 35 16,-36-106 0,0 18-1,0-35-15,0-1 0,0 1 32,0-1-17,0 1-15,0 17 16,0 1-16,0-19 15,0 19 1,0-19 0,0 1-16,0 0 15,0-1 1</inkml:trace>
  <inkml:trace contextRef="#ctx0" brushRef="#br0" timeOffset="7960.24">13388 18168 0,'0'-18'63,"18"1"-48,17-1-15,18-17 16,35 35-1,-18-18-15,-17 18 16,-17 0 0,-19 0-1,1 0-15,17 0 16,-17 0 0,0 0-1,-1 0 1,1 53-1,-18-18 1,0 1-16,0-1 16,0 18-16,-18 17 0,1-52 15,-54 53 1,0 17 0,18-35-1,36-36-15,-1 1 16,1 0-1,17-1-15,-18-17 16,53-17 93,0 17-93,18-18-16,-17 0 16,52 18-1,-53 0-15,-17 0 16,52 0-16,-52 0 16,17 0-1,-17 0 1,0 0-16,17 18 15,-18 17 1,1-17-16,17 35 16,-17-36-1,-18 1 1,18-18-16,-18 35 31,0-17-15,0 0-1,-18 17 1,0-17-16,-17 17 16,17-17-16,1-1 15,-54 18 1,54-17 0,-19-18-16,-17 18 15,18-18-15,18 0 16,-36 0-1,17 0 1,19 0-16,-1 0 16,0 0-1,1 0 1,-1 0 31</inkml:trace>
  <inkml:trace contextRef="#ctx0" brushRef="#br0" timeOffset="9768.09">10513 14587 0,'0'18'0,"0"17"15,-18 53 16,-17 177 1,17-194-32,1 70 15,17-88-15,0-18 16,0-17 0,0-1-16,-53 142 31,35-89-31,0 89 31,18-123-31,0 52 63,0-71-63,0 19 0,0-19 15,-17 19-15,-1 16 16,18-16-16,-18 34 15,1-34-15,17-1 0,-71 282 47,71-105 0,0-194-47,0 35 47,0-36-31,0 1 46,0-1-31,0 36 16,0 18 0,0-18 0,0-18 0,0-17-31,0-1-1,0 1 1,0 0-1,0-1 1</inkml:trace>
  <inkml:trace contextRef="#ctx0" brushRef="#br0" timeOffset="11897.15">17480 13864 0,'0'35'125,"0"18"-125,0 0 0,0 18 15,0 70 1,0-35-16,18 35 15,-18-88 1,0-18-16,0 18 16,17 18 15,1 70-15,-18-53-16,0 88 15,0-105 1,-18-36-16,18 53 15,0-70 1,0 17-16,0 0 31,0 54-31,0 52 16,-35 35 0,35-70-1,0-71 1,0 1-1,0-1-15,0-18 16,0 54 0,0 52-1,0-52-15,0 17 16,0-52-16,0-19 16,0 1-1,0-1 1,0 1-1,0 0 17,0-1-1,0 19-15,0 52-1,0 18 1,0-18 15,0-53-31,0 18 16,0-35-16,0-1 15,0 1 1,0 0 0,0-1-1,0 19 1,0-19-1,0 18 17,0 1-17,0-19 1,0 1 0,0 0-1,0-1 220,0 1-220,0 0 63,0-1-46,0 18-17,0-17 1,0 0-1,0-1-15,0 1 16</inkml:trace>
  <inkml:trace contextRef="#ctx0" brushRef="#br0" timeOffset="13201.02">9349 17533 0</inkml:trace>
  <inkml:trace contextRef="#ctx0" brushRef="#br0" timeOffset="14012.22">9349 17533 0,'17'0'31,"1"0"-15,105 0 15,-34-35-15,-37 35-16,1-36 15,-35 36-15,35 0 32,-35 0-17,17 18-15,-18-18 16,19 18 0,-19-1-1,-17 1-15,18-18 31,-18 18 1,0-1-32,0 1 15,0 35 1,0-35-16,-18 34 16,1-52-16,17 36 15,-36-1 1,19-35-16,-1 18 15,-17 17 1,0-35 0,17 18-1,0 17 1,1-35 0,17 17 77,17 1-77,1 0 0,35-18-16,-18 0 15,71 0 1,0 0-1,-71 0 1,0 0 0,-17 0-1,0 0 1,-1 0 0,1 0 15,0 0-16,-1 0 1,1 0 0,0 0-1,-1 0-15</inkml:trace>
  <inkml:trace contextRef="#ctx0" brushRef="#br0" timeOffset="15254.71">10266 17604 0,'0'-18'63,"0"0"-48,17 1 1,19-1 0,87-35-1,-35 35 1,-35-17 0,-17 35-1,-1 0 1,-17 0-16,52 0 15,-52 0 1,-1 0-16,1 0 31,0 0-15,-18 35 78,0-17-79,0 17-15,0-17 16,-18 17 0,0 1-1,1-19 1,17 1-16,-18-18 15,18 18-15,-18-1 16,1 1 0,-1-18-1,1 35 1,17-17 93,0-1-93,35 1 0,18-18-16,17 18 15,-17-18-15,88 17 16,-70 1-16,-54-18 15,54 0 1,-53 0 0,-1 0-1,1 0 1,0 0 0,-1 0 46</inkml:trace>
  <inkml:trace contextRef="#ctx0" brushRef="#br0" timeOffset="17316.12">17833 17621 0,'-18'0'63,"1"0"-47,-1 0-1,0 18 1,-17 17-16,17-17 15,-52 70 1,17-53 15,53-17-31,-18-18 16,18 18 46,0-1-46,0 1 0,0-1-1,0 1 1,0 17 0,0-17-1,0 17 16,18-35 188,17 0-219,18 0 16,-35 0-16,-1 0 15,19 0 1,-1 0 0,36 0-1,-1 0 1,-17 0 0,-18 0-1,1 0 1,-19 0 15,1 0-15,-1 18 15,-17 17-15,0 0-1,0 36 1,-17-36-16,-1 1 15,1-19-15,-1 19 16,-17-1-16,17 0 16,-53 0-1,36-17 1,18-18-16,-19 18 16,19-18-1,-1 0-15,-35 0 16,18 0 15,17 0-15,1 0-1,-1 0 1</inkml:trace>
  <inkml:trace contextRef="#ctx0" brushRef="#br0" timeOffset="18285.76">18327 17833 0,'35'0'78,"18"0"-78,0 18 16,17 17-16,-17-18 15,-17 1-15,-1-18 16,-17 18-16,-1-18 16,1 0-16,-1 0 15,19 0 1,-1 0 0,-17 0-1,-1 0-15,1 0 16,0 0-16,-1 0 31,-17 17 47,0 1-78,-17 0 16,17 17-16,-36 35 15,1 19 1,17-36 0,1-36-16,17 1 15,-18 0 1,0-1-16,18 18 16,-52 36-1,34-53 1,0 35-1,1-18-15,17-18 0,0 1 16,0 0 0,0-1-1,0 1 17</inkml:trace>
  <inkml:trace contextRef="#ctx0" brushRef="#br0" timeOffset="19862.94">12700 13070 0</inkml:trace>
  <inkml:trace contextRef="#ctx0" brushRef="#br0" timeOffset="20606.3">12524 13123 0,'35'0'78,"53"-17"-78,36-1 16,52 0-1,371-70 1,-247 35-1,-53 0 1,-53 36 0,-106-1-16,123 0 15,-140 1 1,0 17-16,70 0 16,-53 0-1,-35 0 1,17 0-16,-34 0 15,17 0-15,35 0 32,18 0-17,-54 0 1,-34 0 0,17 0-1,-17 0 1</inkml:trace>
  <inkml:trace contextRef="#ctx0" brushRef="#br0" timeOffset="21779">11747 14111 0,'18'0'47,"0"0"-32,-1 18-15,54-1 16,-18 19-16,159-1 16,-36 0-1,36-35-15,140-35 16,-158 17-16,-70-35 16,52 18-16,-52 17 15,34-34-15,160-54 16,70 0-1,-53 53 17,-158 18-32,175 17 15,-193 18-15,0 35 16,0-35 0,-71 0-1,-53 0-15,-17 0 16,-1 0-16,19 0 15,-1 18 1,53 0 0,-53-18-16,89 0 31,-89 17-15,0 1-16,1-18 15,-19 0 1,19 0-1,-19 0-15,1 0 32</inkml:trace>
  <inkml:trace contextRef="#ctx0" brushRef="#br0" timeOffset="23622.67">11007 15399 0,'53'-36'31,"52"1"-15,407-88 15,-283 105-31,177-52 16,-283 52-16,-17 18 15,124-35 1,-107 17-1,-17-17-15,70 35 16,-52 0 0,-36 0-16,124 0 15,-54 0 1,-69 0-16,69 0 16,-87 0-1,17 0-15,35 0 16,19 0 15,-89 0-31,141 0 16,-106 0-16,0 0 15,71 0 1,-53 0 0,-54 0-16,-16 0 15,-1 0-15,18 0 0,-18 0 16,53 0-1,-17 0 1,35 0 0,-53 0-16,53 0 15,-54 0 1,19 0-16,70-18 16,-17-17-1,-89 17-15,35 0 16,-52 1-1,0 17-15,17 0 32,-17 0-17,17 0 1,-17 0 31</inkml:trace>
  <inkml:trace contextRef="#ctx0" brushRef="#br0" timeOffset="25260.82">10231 16334 0,'17'0'79,"18"0"-64,89 0-15,52-36 16,265 1-1,71 0 1,-283 35-16,124 0 16,-177 0-1,1 0-15,123 0 16,52-18 0,-175 0-16,175 1 15,-193-18 1,0 17-16,123 18 15,0-35 17,-158 17-32,88 0 15,-142 1-15,1 17 188,35 17-173,105 1-15,36 0 16,-70 35 0,69-18-1,-157-35-15,-19 0 16,1 0-16,-18 0 0,17 0 16,54 0-1,-36 0 1,-53 0-16,-17 0 15,17 0 1,-17 0 0,-1 0-1,1 0 48,0 0-48,-1 0-15,19 0 16,34-35 0,-17 35-16,-18-18 15,18 0 1,0 1 0,-18 17-1,18-18 1,0-17-1,35-18 1,-35 53 0,-35-18-16,17 1 15,-17-1 1,0 18 0,-1 0-1</inkml:trace>
  <inkml:trace contextRef="#ctx0" brushRef="#br0" timeOffset="26582.34">15381 17074 0,'35'0'94,"-17"0"-94,17 0 15,1-17 1,16-1 0,19-17-1,35 35 1,53-35 0,-54 17-1,-34 18 1,17-18-1,18 1 1,-71 17-16,54-36 16,-37 36-16,-16 0 15,70-35 1,-18 0 0,-18 17-16,18 1 15,-35-1 1,-17 18-16,17-18 15,-18 1 17,-17 17-32,34 0 15,-16-18-15,-1 0 16,18 18 0,0 0-1,-36 0-15,19 0 16,-19 0-16,1 0 15,17 0 1,18-17 0,18-19-1,-36 36 1,-17 0 0,-1 0-1,1 0 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DAD80-29D9-4DF8-824E-017BACF7048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8B0A0-2D29-4926-BF36-D26A4A65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https://stattrek.com/probability-distributions/standard-normal.aspx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0A0-2D29-4926-BF36-D26A4A65FE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6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2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2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2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3C00-21BC-4828-B830-E1EAA993A17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8C3E-D90D-4E6E-9954-3BE36783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s://stattrek.com/Help/Glossary.aspx?Target=Cumulative%20probabilit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data/standard-normal-distribution-tabl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</a:t>
            </a:r>
            <a:r>
              <a:rPr lang="en-US" b="1" i="1" dirty="0"/>
              <a:t>probability distribution</a:t>
            </a:r>
            <a:r>
              <a:rPr lang="en-US" i="1" dirty="0"/>
              <a:t> is a list of all of the possible outcomes of a random variable along with their corresponding probability values.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US" dirty="0"/>
              <a:t>probability distribution of a fair 6-sided die.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83" y="3945227"/>
            <a:ext cx="6949064" cy="125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524" y="1825625"/>
            <a:ext cx="51082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standard normal distribution table</a:t>
            </a:r>
            <a:r>
              <a:rPr lang="en-US" sz="2400" dirty="0"/>
              <a:t> shows a </a:t>
            </a:r>
            <a:r>
              <a:rPr lang="en-US" sz="2400" dirty="0">
                <a:hlinkClick r:id="rId2"/>
              </a:rPr>
              <a:t>cumulative probability</a:t>
            </a:r>
            <a:r>
              <a:rPr lang="en-US" sz="2400" dirty="0"/>
              <a:t> associated with a particular z-score.</a:t>
            </a:r>
          </a:p>
          <a:p>
            <a:r>
              <a:rPr lang="en-US" sz="2400" dirty="0"/>
              <a:t> Table rows show the whole number and tenths place of the z-score. </a:t>
            </a:r>
          </a:p>
          <a:p>
            <a:r>
              <a:rPr lang="en-US" sz="2400" dirty="0"/>
              <a:t>Table columns show the hundredths place.</a:t>
            </a:r>
          </a:p>
          <a:p>
            <a:r>
              <a:rPr lang="en-US" sz="2400" dirty="0"/>
              <a:t> The cumulative probability (often from minus infinity to the z-score) appears in the cell of the table.</a:t>
            </a:r>
          </a:p>
          <a:p>
            <a:endParaRPr lang="en-US" dirty="0"/>
          </a:p>
        </p:txBody>
      </p:sp>
      <p:pic>
        <p:nvPicPr>
          <p:cNvPr id="1026" name="Picture 2" descr="Image result for normal distribution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85" y="636886"/>
            <a:ext cx="5486400" cy="55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3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normal distribution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923"/>
            <a:ext cx="7531335" cy="760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5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000" dirty="0"/>
              <a:t>P(Z&lt;=0) = 0.5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P(Z&lt;=1.93)= 0.9732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P(Z&lt;=-1.65)=  1- P(1.65) = 1- 0.9505 =0.05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53" y="1062001"/>
            <a:ext cx="5161685" cy="29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9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000" dirty="0"/>
              <a:t>P(-1.65 &lt;Z&lt;=1.93)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P(1.93)= 0.9732</a:t>
            </a:r>
          </a:p>
          <a:p>
            <a:pPr marL="0" indent="0">
              <a:buNone/>
            </a:pPr>
            <a:r>
              <a:rPr lang="en-US" sz="4000" dirty="0"/>
              <a:t>P(-1.65)=  1- P(1.65) = 1- 0.9505 =0.05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P(1.93)- P(-1.65)= 0.9732- 0.05 = 0.93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8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the Standard Normal Distribution table to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P(0 &lt; Z ≤ 1) = 0.3413</a:t>
            </a:r>
          </a:p>
          <a:p>
            <a:r>
              <a:rPr lang="en-US" dirty="0"/>
              <a:t>P(-1.65 &lt; Z ≤ 1.93) =0.92</a:t>
            </a:r>
          </a:p>
          <a:p>
            <a:r>
              <a:rPr lang="en-US" dirty="0"/>
              <a:t>P(0.85 &lt; Z ≤ 2.23) =0.1848</a:t>
            </a:r>
          </a:p>
          <a:p>
            <a:r>
              <a:rPr lang="en-US" dirty="0"/>
              <a:t>P(Z &gt; 1.75) =0.0401 =  1-P(Z&lt;=1.75)</a:t>
            </a:r>
          </a:p>
          <a:p>
            <a:r>
              <a:rPr lang="en-US" dirty="0"/>
              <a:t>P(Z ≤ -0.69)= 0.2451</a:t>
            </a:r>
          </a:p>
          <a:p>
            <a:r>
              <a:rPr lang="en-US" dirty="0"/>
              <a:t>P(-1.27 &lt; Z ≤ 0)=0.398   =  P(Z&lt;=0)- Z(Z&lt;= -1.27)</a:t>
            </a:r>
            <a:endParaRPr lang="en-US" b="1" dirty="0"/>
          </a:p>
          <a:p>
            <a:r>
              <a:rPr lang="en-US" dirty="0"/>
              <a:t>P(Z  &gt; -2.64) =0.9959</a:t>
            </a:r>
          </a:p>
          <a:p>
            <a:r>
              <a:rPr lang="en-US" dirty="0"/>
              <a:t>P(Z  ≤ 0.96)=0.8315</a:t>
            </a:r>
          </a:p>
        </p:txBody>
      </p:sp>
    </p:spTree>
    <p:extLst>
      <p:ext uri="{BB962C8B-B14F-4D97-AF65-F5344CB8AC3E}">
        <p14:creationId xmlns:p14="http://schemas.microsoft.com/office/powerpoint/2010/main" val="332188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norm(loc = 0 , scale = 1).</a:t>
            </a:r>
            <a:r>
              <a:rPr lang="en-US" sz="2400" b="1" dirty="0" err="1"/>
              <a:t>cdf</a:t>
            </a:r>
            <a:r>
              <a:rPr lang="en-US" sz="2400" b="1" dirty="0"/>
              <a:t>(1.5)	</a:t>
            </a:r>
          </a:p>
          <a:p>
            <a:pPr marL="0" indent="0">
              <a:buNone/>
            </a:pPr>
            <a:r>
              <a:rPr lang="en-US" sz="2400" dirty="0"/>
              <a:t>This function gives the probability of a normally distributed random number to be less that the value of a given number. It is also called "Cumulative Distribution Function".</a:t>
            </a:r>
          </a:p>
          <a:p>
            <a:r>
              <a:rPr lang="en-US" sz="2400" b="1" dirty="0"/>
              <a:t>norm(loc = 0 , scale = 1).</a:t>
            </a:r>
            <a:r>
              <a:rPr lang="en-US" sz="2400" b="1" dirty="0" err="1"/>
              <a:t>ppf</a:t>
            </a:r>
            <a:r>
              <a:rPr lang="en-US" sz="2400" b="1" dirty="0"/>
              <a:t>(0.5)</a:t>
            </a:r>
          </a:p>
          <a:p>
            <a:pPr marL="0" indent="0">
              <a:buNone/>
            </a:pPr>
            <a:r>
              <a:rPr lang="en-US" sz="2400" dirty="0"/>
              <a:t>This function takes the probability value and gives a number whose cumulative value matches the probability value.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29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P(0.85 &lt; Z ≤ 2.23)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P(Z&lt;=2.23) = 0.9871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P(z&lt;=0.85)= 0.802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P(z&lt;=2.23)- P(z&lt;= 0.85)= </a:t>
            </a:r>
          </a:p>
        </p:txBody>
      </p:sp>
    </p:spTree>
    <p:extLst>
      <p:ext uri="{BB962C8B-B14F-4D97-AF65-F5344CB8AC3E}">
        <p14:creationId xmlns:p14="http://schemas.microsoft.com/office/powerpoint/2010/main" val="219380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P(Z &gt; 1.75) = 1- P(Z&lt;=1.75)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7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Standardize?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help us make decisions about our data.</a:t>
            </a:r>
          </a:p>
          <a:p>
            <a:r>
              <a:rPr lang="en-US" dirty="0"/>
              <a:t>It also makes life easier because we only need one table (the </a:t>
            </a:r>
            <a:r>
              <a:rPr lang="en-US" dirty="0">
                <a:hlinkClick r:id="rId2"/>
              </a:rPr>
              <a:t>Standard Normal Distribution Table</a:t>
            </a:r>
            <a:r>
              <a:rPr lang="en-US" dirty="0"/>
              <a:t>), rather than doing calculations individually for each value of mean and standard deviation.</a:t>
            </a:r>
          </a:p>
        </p:txBody>
      </p:sp>
    </p:spTree>
    <p:extLst>
      <p:ext uri="{BB962C8B-B14F-4D97-AF65-F5344CB8AC3E}">
        <p14:creationId xmlns:p14="http://schemas.microsoft.com/office/powerpoint/2010/main" val="307730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Taj Tea Company pack tea in bags marked as 250 g</a:t>
            </a:r>
            <a:br>
              <a:rPr lang="en-US" sz="2400" dirty="0"/>
            </a:br>
            <a:r>
              <a:rPr lang="en-US" sz="2400" dirty="0"/>
              <a:t>A large number of packs of tea were weighed and the mean and standard deviation were calculated as 255 g and 2.5 g respectively.</a:t>
            </a:r>
            <a:br>
              <a:rPr lang="en-US" sz="2400" dirty="0"/>
            </a:br>
            <a:r>
              <a:rPr lang="en-US" sz="2400" dirty="0"/>
              <a:t>Assuming this data is normally distributed, what percentage of packs are underweight or weigh less than 250g?</a:t>
            </a:r>
          </a:p>
          <a:p>
            <a:endParaRPr lang="en-US" sz="2400" dirty="0"/>
          </a:p>
          <a:p>
            <a:r>
              <a:rPr lang="en-US" sz="2400" dirty="0"/>
              <a:t>P(X&lt;250g)</a:t>
            </a:r>
          </a:p>
          <a:p>
            <a:pPr marL="0" indent="0">
              <a:buNone/>
            </a:pPr>
            <a:r>
              <a:rPr lang="en-US" sz="2400" dirty="0"/>
              <a:t>   Z= (250-255)/2.5 =   -2 </a:t>
            </a:r>
          </a:p>
          <a:p>
            <a:pPr marL="0" indent="0">
              <a:buNone/>
            </a:pPr>
            <a:r>
              <a:rPr lang="en-US" sz="2400" dirty="0"/>
              <a:t>P(-2)= 2.5%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39" y="3922772"/>
            <a:ext cx="4305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9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249216"/>
            <a:ext cx="10903039" cy="626548"/>
          </a:xfrm>
        </p:spPr>
        <p:txBody>
          <a:bodyPr>
            <a:normAutofit/>
          </a:bodyPr>
          <a:lstStyle/>
          <a:p>
            <a:r>
              <a:rPr lang="en-US" sz="2800" b="1" dirty="0"/>
              <a:t>Types of Distributions: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79767"/>
              </p:ext>
            </p:extLst>
          </p:nvPr>
        </p:nvGraphicFramePr>
        <p:xfrm>
          <a:off x="1081914" y="1545465"/>
          <a:ext cx="10161342" cy="432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794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mean June midday temperature in Kanpur is 36°C and the standard deviation is 3°C.</a:t>
            </a:r>
            <a:br>
              <a:rPr lang="en-US" sz="2400" dirty="0"/>
            </a:br>
            <a:r>
              <a:rPr lang="en-US" sz="2400" dirty="0"/>
              <a:t>Assuming this data is normally distributed, how many days in June would you expect the midday temperature to be between 39°C and 42°C?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Z1= (39-36)/3 =1</a:t>
            </a:r>
          </a:p>
          <a:p>
            <a:pPr marL="0" indent="0">
              <a:buNone/>
            </a:pPr>
            <a:r>
              <a:rPr lang="en-US" sz="2400" dirty="0"/>
              <a:t>Z2= (42-36)/3=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P(Z=2)-P(Z=1)=  0.9772-  0.8413 = 0.1359 ,  almost 13%  of days have temp b/w 39 and 42</a:t>
            </a:r>
          </a:p>
          <a:p>
            <a:pPr marL="0" indent="0">
              <a:buNone/>
            </a:pPr>
            <a:r>
              <a:rPr lang="en-US" sz="2400" dirty="0"/>
              <a:t>No of days= 30*0.1359 =4.08 ~4 days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27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Molly earned a score of 940 on a national achievement test. The mean test score was 850 with a standard deviation of 100. What proportion of students had a higher score than Molly? (Assume that test scores are normally distributed.)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04" y="3654724"/>
            <a:ext cx="86868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04" y="4992523"/>
            <a:ext cx="8191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54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machine produces electrical components. 99.7% of the components have lengths between 1.176 cm and 1.224 cm. Assuming this data is normally distributed, what are the mean and standard deviation?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mean- 3SD= 1.176</a:t>
            </a:r>
          </a:p>
          <a:p>
            <a:pPr marL="0" indent="0">
              <a:buNone/>
            </a:pPr>
            <a:r>
              <a:rPr lang="en-US" dirty="0"/>
              <a:t>Mean+3SD=1.224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Mean=  (1.176+1.224)/2=  1.2 ,   SD= (1.224-1.176)/6= 0.008</a:t>
            </a:r>
          </a:p>
        </p:txBody>
      </p:sp>
    </p:spTree>
    <p:extLst>
      <p:ext uri="{BB962C8B-B14F-4D97-AF65-F5344CB8AC3E}">
        <p14:creationId xmlns:p14="http://schemas.microsoft.com/office/powerpoint/2010/main" val="211443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company makes parts for a machine. The lengths of the parts must be within certain limits or they will be rejected. </a:t>
            </a:r>
            <a:br>
              <a:rPr lang="en-US" dirty="0"/>
            </a:br>
            <a:r>
              <a:rPr lang="en-US" dirty="0"/>
              <a:t>A large number of parts were measured and the mean and standard deviation were calculated as 3.1 m and 0.005 m respectively.</a:t>
            </a:r>
            <a:br>
              <a:rPr lang="en-US" dirty="0"/>
            </a:br>
            <a:r>
              <a:rPr lang="en-US" dirty="0"/>
              <a:t>Assuming this data is normally distributed and 99.7% of the parts were accepted, what are the limits?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3.1-3*0.005 =2.995</a:t>
            </a:r>
          </a:p>
          <a:p>
            <a:pPr marL="0" indent="0">
              <a:buNone/>
            </a:pPr>
            <a:r>
              <a:rPr lang="en-US" sz="2400" dirty="0"/>
              <a:t> 3.1+3*0.005=3.115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197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heights of male adults are Normally distributed with mean 1.7 m and standard deviation 0.2 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a population of 400 male adults, how many would you expect to have a height between 1.4 m and 1.6 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Z1= (1.4-1.7)/0.2= -1.5</a:t>
            </a:r>
          </a:p>
          <a:p>
            <a:pPr marL="0" indent="0">
              <a:buNone/>
            </a:pPr>
            <a:r>
              <a:rPr lang="en-US" dirty="0"/>
              <a:t>Z2= (1.6-1.7)/0.2= -0.5</a:t>
            </a:r>
          </a:p>
          <a:p>
            <a:pPr marL="0" indent="0">
              <a:buNone/>
            </a:pPr>
            <a:r>
              <a:rPr lang="en-US" dirty="0"/>
              <a:t>P(Z2)-P(Z1) = (1-0.6915) - (1-0.9332) =0.2417</a:t>
            </a:r>
          </a:p>
          <a:p>
            <a:pPr marL="0" indent="0">
              <a:buNone/>
            </a:pPr>
            <a:r>
              <a:rPr lang="en-US" dirty="0"/>
              <a:t>400*0.2417= 96.68 ~97 students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416720" y="3429000"/>
              <a:ext cx="4692960" cy="2902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7360" y="3419640"/>
                <a:ext cx="4711680" cy="29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35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mean July daily rainfall in Bangalore is 10 mm and the standard deviation is 1.5 mm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Assume that this data is normally distributed. </a:t>
            </a:r>
            <a:br>
              <a:rPr lang="en-US" dirty="0"/>
            </a:br>
            <a:r>
              <a:rPr lang="en-US" dirty="0"/>
              <a:t>How many days in July would you expect the daily rainfall to be less than 8.5 mm?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60640" y="4089240"/>
              <a:ext cx="5531400" cy="2362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1280" y="4079880"/>
                <a:ext cx="555012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817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ages of the population of a town are Normally distributed with mean 43 and standard deviation 14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town has a population of 5,000. </a:t>
            </a:r>
            <a:br>
              <a:rPr lang="en-US" dirty="0"/>
            </a:br>
            <a:r>
              <a:rPr lang="en-US" dirty="0"/>
              <a:t>How many would you expect to be aged between 22 and 57?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62320" y="4330800"/>
              <a:ext cx="5696280" cy="2514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2960" y="4321440"/>
                <a:ext cx="571500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82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174" y="759035"/>
            <a:ext cx="4724400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00" y="2221834"/>
            <a:ext cx="8124825" cy="2809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27949" y="5031709"/>
            <a:ext cx="261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skewness is zero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00" y="5240908"/>
            <a:ext cx="4305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483" y="1745395"/>
            <a:ext cx="449292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empirical rule tells you what percentage of your data falls within a certain number of standard deviations from the mean:</a:t>
            </a:r>
          </a:p>
          <a:p>
            <a:r>
              <a:rPr lang="en-US" sz="2000" b="1" dirty="0"/>
              <a:t>likely</a:t>
            </a:r>
            <a:r>
              <a:rPr lang="en-US" sz="2000" dirty="0"/>
              <a:t> to be within 1 standard deviation (68 out of 100 should be)</a:t>
            </a:r>
          </a:p>
          <a:p>
            <a:r>
              <a:rPr lang="en-US" sz="2000" b="1" dirty="0"/>
              <a:t>very likely</a:t>
            </a:r>
            <a:r>
              <a:rPr lang="en-US" sz="2000" dirty="0"/>
              <a:t> to be within 2 standard deviations (95 out of 100 should be)</a:t>
            </a:r>
          </a:p>
          <a:p>
            <a:r>
              <a:rPr lang="en-US" sz="2000" b="1" dirty="0"/>
              <a:t>almost certainly</a:t>
            </a:r>
            <a:r>
              <a:rPr lang="en-US" sz="2000" dirty="0"/>
              <a:t> within 3 standard deviations (997 out of 1000 should be)</a:t>
            </a:r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6" y="1355065"/>
            <a:ext cx="6399903" cy="51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89" y="698740"/>
            <a:ext cx="8704580" cy="58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Standard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Standard normal distribution is a special case of normal distribution where mean = 0 and S.D = 1</a:t>
            </a:r>
          </a:p>
          <a:p>
            <a:r>
              <a:rPr lang="en-US" sz="2000" dirty="0"/>
              <a:t>Convert a value to a Standard Score ("z-score"):</a:t>
            </a:r>
          </a:p>
          <a:p>
            <a:r>
              <a:rPr lang="en-US" sz="2000" dirty="0"/>
              <a:t>first subtract the mean, then divide by the Standard Deviation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5758"/>
            <a:ext cx="7054340" cy="2011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9181"/>
            <a:ext cx="5086215" cy="18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9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98" y="852666"/>
            <a:ext cx="95440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3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75" y="1568052"/>
            <a:ext cx="7581900" cy="4317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209801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probability under the curve is 1 (sum of probability of all outcomes)</a:t>
            </a:r>
          </a:p>
        </p:txBody>
      </p:sp>
    </p:spTree>
    <p:extLst>
      <p:ext uri="{BB962C8B-B14F-4D97-AF65-F5344CB8AC3E}">
        <p14:creationId xmlns:p14="http://schemas.microsoft.com/office/powerpoint/2010/main" val="153919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49" y="1145309"/>
            <a:ext cx="7802906" cy="470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6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1183</Words>
  <Application>Microsoft Office PowerPoint</Application>
  <PresentationFormat>Widescreen</PresentationFormat>
  <Paragraphs>96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Probability Distribution</vt:lpstr>
      <vt:lpstr>Types of Distributions:</vt:lpstr>
      <vt:lpstr>PowerPoint Presentation</vt:lpstr>
      <vt:lpstr>Empirical Rule</vt:lpstr>
      <vt:lpstr>PowerPoint Presentation</vt:lpstr>
      <vt:lpstr>Standard 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the Standard Normal Distribution table to find</vt:lpstr>
      <vt:lpstr>PowerPoint Presentation</vt:lpstr>
      <vt:lpstr>PowerPoint Presentation</vt:lpstr>
      <vt:lpstr>PowerPoint Presentation</vt:lpstr>
      <vt:lpstr>Why Standardize?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hag5kor</dc:creator>
  <cp:lastModifiedBy>Shanu</cp:lastModifiedBy>
  <cp:revision>73</cp:revision>
  <dcterms:created xsi:type="dcterms:W3CDTF">2019-04-18T10:13:06Z</dcterms:created>
  <dcterms:modified xsi:type="dcterms:W3CDTF">2022-11-09T10:37:07Z</dcterms:modified>
</cp:coreProperties>
</file>