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0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5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0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8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7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4D7C-8C6D-4633-A914-130E9368280B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C9C3-A59A-4F59-B5BF-FBEB982D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DRILL-1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You have to go for a vacation. How would you plan the solution of this problem using</a:t>
            </a:r>
            <a:r>
              <a:rPr lang="en-US" altLang="en-US" dirty="0" smtClean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14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6000" dirty="0" smtClean="0"/>
              <a:t>Procedural Approach </a:t>
            </a:r>
            <a:br>
              <a:rPr lang="en-US" altLang="en-US" sz="6000" dirty="0" smtClean="0"/>
            </a:b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assengers p;</a:t>
            </a:r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estination d;</a:t>
            </a:r>
          </a:p>
          <a:p>
            <a:pPr marL="0" indent="0">
              <a:buNone/>
            </a:pPr>
            <a:r>
              <a:rPr lang="en-IN" dirty="0" smtClean="0"/>
              <a:t>flights f;</a:t>
            </a:r>
          </a:p>
          <a:p>
            <a:pPr marL="0" indent="0">
              <a:buNone/>
            </a:pPr>
            <a:r>
              <a:rPr lang="en-IN" dirty="0" err="1" smtClean="0"/>
              <a:t>bookhotel</a:t>
            </a:r>
            <a:r>
              <a:rPr lang="en-IN" dirty="0" smtClean="0"/>
              <a:t>(2,7);</a:t>
            </a:r>
          </a:p>
          <a:p>
            <a:pPr marL="0" indent="0">
              <a:buNone/>
            </a:pPr>
            <a:r>
              <a:rPr lang="en-IN" dirty="0" err="1" smtClean="0"/>
              <a:t>setdeparture</a:t>
            </a:r>
            <a:r>
              <a:rPr lang="en-IN" dirty="0" smtClean="0"/>
              <a:t>(p,f1);</a:t>
            </a:r>
          </a:p>
          <a:p>
            <a:pPr marL="0" indent="0">
              <a:buNone/>
            </a:pPr>
            <a:r>
              <a:rPr lang="en-IN" dirty="0" err="1" smtClean="0"/>
              <a:t>setarrival</a:t>
            </a:r>
            <a:r>
              <a:rPr lang="en-IN" dirty="0" smtClean="0"/>
              <a:t>(p,f1);</a:t>
            </a:r>
          </a:p>
          <a:p>
            <a:pPr marL="0" indent="0">
              <a:buNone/>
            </a:pPr>
            <a:r>
              <a:rPr lang="en-IN" dirty="0" smtClean="0"/>
              <a:t>stay(hotel);</a:t>
            </a:r>
          </a:p>
          <a:p>
            <a:pPr marL="0" indent="0">
              <a:buNone/>
            </a:pPr>
            <a:r>
              <a:rPr lang="en-IN" dirty="0" err="1" smtClean="0"/>
              <a:t>visitd</a:t>
            </a:r>
            <a:r>
              <a:rPr lang="en-IN" dirty="0" smtClean="0"/>
              <a:t>(d1,d2);</a:t>
            </a:r>
          </a:p>
          <a:p>
            <a:pPr marL="0" indent="0">
              <a:buNone/>
            </a:pPr>
            <a:r>
              <a:rPr lang="en-IN" dirty="0" err="1" smtClean="0"/>
              <a:t>setdeparture</a:t>
            </a:r>
            <a:r>
              <a:rPr lang="en-IN" dirty="0" smtClean="0"/>
              <a:t>(p,f2);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setarrival</a:t>
            </a:r>
            <a:r>
              <a:rPr lang="en-IN" dirty="0" smtClean="0"/>
              <a:t>(p,f2);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cout</a:t>
            </a:r>
            <a:r>
              <a:rPr lang="en-IN" dirty="0" smtClean="0"/>
              <a:t>&lt;&lt;“vacation over</a:t>
            </a:r>
            <a:r>
              <a:rPr lang="en-IN" dirty="0" smtClean="0"/>
              <a:t>”;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</a:t>
            </a:r>
            <a:r>
              <a:rPr lang="en-IN" dirty="0" smtClean="0"/>
              <a:t>eturn  0;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4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altLang="en-US" sz="4800" dirty="0" smtClean="0"/>
              <a:t>     Object Oriented Approach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 smtClean="0"/>
              <a:t>Passengers </a:t>
            </a:r>
            <a:r>
              <a:rPr lang="en-IN" dirty="0"/>
              <a:t>p;</a:t>
            </a:r>
          </a:p>
          <a:p>
            <a:pPr marL="0" indent="0">
              <a:buNone/>
            </a:pPr>
            <a:r>
              <a:rPr lang="en-IN" dirty="0" smtClean="0"/>
              <a:t>Destination d1, d2;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lights f1, f2;</a:t>
            </a:r>
          </a:p>
          <a:p>
            <a:pPr marL="0" indent="0">
              <a:buNone/>
            </a:pPr>
            <a:r>
              <a:rPr lang="en-IN" dirty="0" smtClean="0"/>
              <a:t>Hotel hotel;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hotel.book</a:t>
            </a:r>
            <a:r>
              <a:rPr lang="en-IN" dirty="0" smtClean="0"/>
              <a:t>(2,7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f1.setdeparture();</a:t>
            </a:r>
          </a:p>
          <a:p>
            <a:pPr marL="0" indent="0">
              <a:buNone/>
            </a:pPr>
            <a:r>
              <a:rPr lang="en-IN" dirty="0" smtClean="0"/>
              <a:t>f1.setarrival();</a:t>
            </a:r>
          </a:p>
          <a:p>
            <a:pPr marL="0" indent="0">
              <a:buNone/>
            </a:pPr>
            <a:r>
              <a:rPr lang="en-IN" dirty="0" err="1" smtClean="0"/>
              <a:t>hotel.stay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p.visit</a:t>
            </a:r>
            <a:r>
              <a:rPr lang="en-IN" dirty="0" smtClean="0"/>
              <a:t>(d1, d2);</a:t>
            </a:r>
          </a:p>
          <a:p>
            <a:pPr marL="0" indent="0">
              <a:buNone/>
            </a:pPr>
            <a:r>
              <a:rPr lang="en-IN" dirty="0" smtClean="0"/>
              <a:t>f2.setdeparture();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f2.setarrival();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cout</a:t>
            </a:r>
            <a:r>
              <a:rPr lang="en-IN" dirty="0"/>
              <a:t>&lt;&lt;“vacation </a:t>
            </a:r>
            <a:r>
              <a:rPr lang="en-IN"/>
              <a:t>over</a:t>
            </a:r>
            <a:r>
              <a:rPr lang="en-IN" smtClean="0"/>
              <a:t>”;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return  0; </a:t>
            </a:r>
          </a:p>
        </p:txBody>
      </p:sp>
    </p:spTree>
    <p:extLst>
      <p:ext uri="{BB962C8B-B14F-4D97-AF65-F5344CB8AC3E}">
        <p14:creationId xmlns:p14="http://schemas.microsoft.com/office/powerpoint/2010/main" val="113712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107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DRILL-1</vt:lpstr>
      <vt:lpstr> Procedural Approach  </vt:lpstr>
      <vt:lpstr>     Object Oriented Approach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DRILL-1</dc:title>
  <dc:creator>G.RAMESH</dc:creator>
  <cp:lastModifiedBy>G.RAMESH</cp:lastModifiedBy>
  <cp:revision>10</cp:revision>
  <dcterms:created xsi:type="dcterms:W3CDTF">2019-01-09T15:15:24Z</dcterms:created>
  <dcterms:modified xsi:type="dcterms:W3CDTF">2019-01-10T06:01:05Z</dcterms:modified>
</cp:coreProperties>
</file>