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/>
          <a:lstStyle/>
          <a:p>
            <a:r>
              <a:rPr lang="en-US" dirty="0" smtClean="0"/>
              <a:t>Drill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>
              <a:buNone/>
            </a:pPr>
            <a:r>
              <a:rPr lang="en-US" dirty="0" smtClean="0"/>
              <a:t>Student s1;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Addrollno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Addname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AddFname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AddMname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AddGender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AddDOB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PutTotalMarks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calcpercentage</a:t>
            </a:r>
            <a:r>
              <a:rPr lang="en-US" dirty="0" smtClean="0"/>
              <a:t>(s1.to);</a:t>
            </a:r>
          </a:p>
          <a:p>
            <a:pPr>
              <a:buNone/>
            </a:pPr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&lt;&lt;“report card is ready”;</a:t>
            </a:r>
          </a:p>
          <a:p>
            <a:pPr>
              <a:buNone/>
            </a:pPr>
            <a:r>
              <a:rPr lang="en-US" dirty="0" smtClean="0"/>
              <a:t>return 0;}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>
              <a:buNone/>
            </a:pPr>
            <a:r>
              <a:rPr lang="en-US" dirty="0" smtClean="0"/>
              <a:t>Student s1;</a:t>
            </a:r>
          </a:p>
          <a:p>
            <a:pPr>
              <a:buNone/>
            </a:pPr>
            <a:r>
              <a:rPr lang="en-US" dirty="0" smtClean="0"/>
              <a:t>Stream </a:t>
            </a:r>
            <a:r>
              <a:rPr lang="en-US" dirty="0" err="1" smtClean="0"/>
              <a:t>stream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Subject sub(2);</a:t>
            </a:r>
          </a:p>
          <a:p>
            <a:pPr>
              <a:buNone/>
            </a:pPr>
            <a:r>
              <a:rPr lang="en-US" dirty="0" smtClean="0"/>
              <a:t>Maximum mm(200);</a:t>
            </a:r>
          </a:p>
          <a:p>
            <a:pPr>
              <a:buNone/>
            </a:pPr>
            <a:r>
              <a:rPr lang="en-US" dirty="0" err="1" smtClean="0"/>
              <a:t>Totalobtained</a:t>
            </a:r>
            <a:r>
              <a:rPr lang="en-US" dirty="0" smtClean="0"/>
              <a:t> to;</a:t>
            </a:r>
          </a:p>
          <a:p>
            <a:pPr>
              <a:buNone/>
            </a:pPr>
            <a:r>
              <a:rPr lang="en-US" dirty="0" smtClean="0"/>
              <a:t>Result </a:t>
            </a:r>
            <a:r>
              <a:rPr lang="en-US" dirty="0" err="1" smtClean="0"/>
              <a:t>result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s1.add(stream);</a:t>
            </a:r>
          </a:p>
          <a:p>
            <a:pPr>
              <a:buNone/>
            </a:pPr>
            <a:r>
              <a:rPr lang="en-US" dirty="0" smtClean="0"/>
              <a:t> s1.add(</a:t>
            </a:r>
            <a:r>
              <a:rPr lang="en-US" dirty="0" err="1" smtClean="0"/>
              <a:t>rollno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s1.add(name);</a:t>
            </a:r>
          </a:p>
          <a:p>
            <a:pPr>
              <a:buNone/>
            </a:pPr>
            <a:r>
              <a:rPr lang="en-US" dirty="0" smtClean="0"/>
              <a:t>s1.add(subjects);</a:t>
            </a:r>
          </a:p>
          <a:p>
            <a:pPr>
              <a:buNone/>
            </a:pPr>
            <a:r>
              <a:rPr lang="en-US" dirty="0" smtClean="0"/>
              <a:t> s1.add(mm);</a:t>
            </a:r>
          </a:p>
          <a:p>
            <a:pPr>
              <a:buNone/>
            </a:pPr>
            <a:r>
              <a:rPr lang="en-US" dirty="0" smtClean="0"/>
              <a:t> s1.add(to);</a:t>
            </a:r>
          </a:p>
          <a:p>
            <a:pPr>
              <a:buNone/>
            </a:pPr>
            <a:r>
              <a:rPr lang="en-US" dirty="0" err="1" smtClean="0"/>
              <a:t>calcpercentage</a:t>
            </a:r>
            <a:r>
              <a:rPr lang="en-US" dirty="0" smtClean="0"/>
              <a:t>(s1.to);</a:t>
            </a:r>
          </a:p>
          <a:p>
            <a:pPr>
              <a:buNone/>
            </a:pPr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&lt;&lt;“ report card is ready”;</a:t>
            </a:r>
          </a:p>
          <a:p>
            <a:pPr>
              <a:buNone/>
            </a:pPr>
            <a:r>
              <a:rPr lang="en-US" dirty="0" smtClean="0"/>
              <a:t>return 0; }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93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 2</vt:lpstr>
      <vt:lpstr>Procedural approach</vt:lpstr>
      <vt:lpstr>Object oriented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approach</dc:title>
  <dc:creator>Shagun</dc:creator>
  <cp:lastModifiedBy>G.RAMESH</cp:lastModifiedBy>
  <cp:revision>13</cp:revision>
  <dcterms:created xsi:type="dcterms:W3CDTF">2006-08-16T00:00:00Z</dcterms:created>
  <dcterms:modified xsi:type="dcterms:W3CDTF">2019-01-10T06:45:57Z</dcterms:modified>
</cp:coreProperties>
</file>