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81DD-F010-EA9B-7A5E-7D9E62D69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Personal Blog on IBM Cloud Static Web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D9799-EDCA-3776-E3B9-BEF7267D6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825795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800" b="1" dirty="0"/>
              <a:t>Phase I Project</a:t>
            </a:r>
          </a:p>
          <a:p>
            <a:pPr algn="l"/>
            <a:r>
              <a:rPr lang="en-IN" dirty="0"/>
              <a:t>Name: Rexlin Jeffy R</a:t>
            </a:r>
          </a:p>
          <a:p>
            <a:pPr algn="l"/>
            <a:r>
              <a:rPr lang="en-IN" dirty="0"/>
              <a:t>Year &amp; Department: III &amp; CSE</a:t>
            </a:r>
          </a:p>
          <a:p>
            <a:pPr algn="l"/>
            <a:r>
              <a:rPr lang="en-IN" dirty="0"/>
              <a:t>College: Arunachala College of Engineering for Women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A7604-3246-338E-52F9-7852DCA94172}"/>
              </a:ext>
            </a:extLst>
          </p:cNvPr>
          <p:cNvSpPr txBox="1"/>
          <p:nvPr/>
        </p:nvSpPr>
        <p:spPr>
          <a:xfrm>
            <a:off x="4773706" y="1380068"/>
            <a:ext cx="646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5 – Cloud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8261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C8F6-1EBB-F826-B135-248B1D25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92BC-450F-E758-DC7E-C5EC94F6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travel blog consist of travel experience in and around Tamil Nadu</a:t>
            </a:r>
          </a:p>
          <a:p>
            <a:r>
              <a:rPr lang="en-IN" dirty="0"/>
              <a:t>The header consist of the name of the place </a:t>
            </a:r>
          </a:p>
          <a:p>
            <a:r>
              <a:rPr lang="en-IN" dirty="0"/>
              <a:t>The body consist of the information about the particular place</a:t>
            </a:r>
          </a:p>
          <a:p>
            <a:r>
              <a:rPr lang="en-IN" dirty="0"/>
              <a:t>Tips, photos and special timings to visit will be mentioned below the provided information about the place </a:t>
            </a:r>
          </a:p>
        </p:txBody>
      </p:sp>
    </p:spTree>
    <p:extLst>
      <p:ext uri="{BB962C8B-B14F-4D97-AF65-F5344CB8AC3E}">
        <p14:creationId xmlns:p14="http://schemas.microsoft.com/office/powerpoint/2010/main" val="357772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5B34-B911-41CB-10B4-209159EE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Designing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09DC-756C-E70C-4B50-5939D2D7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blog will be designed using HTML,CSS and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Parallax method of scrolling will be used for more animated experience</a:t>
            </a:r>
          </a:p>
          <a:p>
            <a:r>
              <a:rPr lang="en-IN" dirty="0"/>
              <a:t>The website will have dark theme to reduce eye strain and to make the pictures and content stand out</a:t>
            </a:r>
          </a:p>
        </p:txBody>
      </p:sp>
    </p:spTree>
    <p:extLst>
      <p:ext uri="{BB962C8B-B14F-4D97-AF65-F5344CB8AC3E}">
        <p14:creationId xmlns:p14="http://schemas.microsoft.com/office/powerpoint/2010/main" val="30744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70AE-195B-C14B-7633-892EAFE5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Hosting the 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81EC-8735-A240-A052-322E3C08B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 an account in IBM cloud</a:t>
            </a:r>
          </a:p>
          <a:p>
            <a:r>
              <a:rPr lang="en-IN" dirty="0"/>
              <a:t> Creating a bucket</a:t>
            </a:r>
          </a:p>
          <a:p>
            <a:r>
              <a:rPr lang="en-IN" dirty="0"/>
              <a:t>Upload the website for hosting it</a:t>
            </a:r>
          </a:p>
        </p:txBody>
      </p:sp>
    </p:spTree>
    <p:extLst>
      <p:ext uri="{BB962C8B-B14F-4D97-AF65-F5344CB8AC3E}">
        <p14:creationId xmlns:p14="http://schemas.microsoft.com/office/powerpoint/2010/main" val="119191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12D2A-F62F-8259-D964-CA572063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817" y="2734236"/>
            <a:ext cx="10018713" cy="1389528"/>
          </a:xfrm>
        </p:spPr>
        <p:txBody>
          <a:bodyPr>
            <a:normAutofit/>
          </a:bodyPr>
          <a:lstStyle/>
          <a:p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018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</TotalTime>
  <Words>152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Parallax</vt:lpstr>
      <vt:lpstr>Personal Blog on IBM Cloud Static Web Apps</vt:lpstr>
      <vt:lpstr>Blog Structure</vt:lpstr>
      <vt:lpstr>Website Designing</vt:lpstr>
      <vt:lpstr>Hosting the Blog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Blog on IBM Cloud Static Web Apps</dc:title>
  <dc:creator>Rexlin Jeffy</dc:creator>
  <cp:lastModifiedBy>Rexlin Jeffy</cp:lastModifiedBy>
  <cp:revision>1</cp:revision>
  <dcterms:created xsi:type="dcterms:W3CDTF">2023-09-28T12:02:36Z</dcterms:created>
  <dcterms:modified xsi:type="dcterms:W3CDTF">2023-09-28T12:32:05Z</dcterms:modified>
</cp:coreProperties>
</file>