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90" r:id="rId3"/>
    <p:sldId id="261" r:id="rId4"/>
    <p:sldId id="257" r:id="rId5"/>
    <p:sldId id="265" r:id="rId6"/>
    <p:sldId id="272" r:id="rId7"/>
    <p:sldId id="279" r:id="rId8"/>
    <p:sldId id="293" r:id="rId9"/>
    <p:sldId id="280" r:id="rId10"/>
    <p:sldId id="294" r:id="rId11"/>
    <p:sldId id="295" r:id="rId12"/>
    <p:sldId id="291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579"/>
    <a:srgbClr val="22B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4C41C-DDF1-4374-AB45-FAC9EB4A91F0}" v="66" dt="2024-04-08T06:09:29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765d7774d_3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9765d7774d_3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9765d7774d_3_2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9765d7774d_3_2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765d7774d_3_3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765d7774d_3_3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765d7774d_3_2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765d7774d_3_2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4bb0ff64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4bb0ff64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38189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2991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4795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51540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1469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90289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515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04338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16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52320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51341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4141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4786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35257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66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27584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5934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4"/>
            <a:ext cx="1767506" cy="5139964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23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175" y="144757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DATA ANALYSIS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94999" y="3205350"/>
            <a:ext cx="29433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“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E-commerce Performance through Data-Driven Insights</a:t>
            </a:r>
            <a:endParaRPr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 idx="4294967295"/>
          </p:nvPr>
        </p:nvSpPr>
        <p:spPr>
          <a:xfrm>
            <a:off x="7962900" y="1127125"/>
            <a:ext cx="1181100" cy="4984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</a:t>
            </a:r>
            <a:endParaRPr sz="25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6054860" y="1256094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0AB5-3E53-B6B8-9E41-EE9BC3A4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417" y="522790"/>
            <a:ext cx="1638565" cy="383795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KPI’S:-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FCE7E-EC67-BCA6-93C0-11DD82631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05" y="1313746"/>
            <a:ext cx="1784194" cy="16507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C72D3-2827-D54C-EEBB-DC47E2C2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313" y="1313745"/>
            <a:ext cx="1860025" cy="16507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50819-DC01-DBA2-0C1F-EBAE34B4F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13744"/>
            <a:ext cx="1860026" cy="16507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EC0742-060F-2EA9-57F9-3E18AA4E5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639" y="1313743"/>
            <a:ext cx="2091663" cy="16507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507BF5-91C3-6C5A-ED57-73A3F2D50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05" y="3490557"/>
            <a:ext cx="3806474" cy="15806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68E06-E2DD-A2D8-EF8A-97C25A852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828" y="3490557"/>
            <a:ext cx="3806474" cy="15806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42B6F8-A695-6FB0-C32E-FDF2B9D1E93C}"/>
              </a:ext>
            </a:extLst>
          </p:cNvPr>
          <p:cNvSpPr txBox="1"/>
          <p:nvPr/>
        </p:nvSpPr>
        <p:spPr>
          <a:xfrm>
            <a:off x="229505" y="862612"/>
            <a:ext cx="8684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AMOUNT                  AVERAGE PROFIT MARGIN %              TOTAL QUANTITY SOLD                   AVERAGE ORDER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9E480-9CB3-83AD-6105-C917FCE2A639}"/>
              </a:ext>
            </a:extLst>
          </p:cNvPr>
          <p:cNvSpPr txBox="1"/>
          <p:nvPr/>
        </p:nvSpPr>
        <p:spPr>
          <a:xfrm>
            <a:off x="229505" y="3054255"/>
            <a:ext cx="8619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CUSTOMER ACQUISITION </a:t>
            </a:r>
            <a:r>
              <a:rPr lang="en-IN" sz="1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                                                                                         CUSTOMER RETENTION RATE</a:t>
            </a:r>
            <a:endParaRPr lang="en-I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6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3BAD-4225-C02C-B1C3-4D31C06E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583" y="505509"/>
            <a:ext cx="3943150" cy="409147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CHANGE IN SALES IN %:-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BA7BF-9A08-E90C-7F03-14B24319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92" y="1085385"/>
            <a:ext cx="4002872" cy="23045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175F7-33A9-97D3-16CC-0B349506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51" y="2653990"/>
            <a:ext cx="3943150" cy="23045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DA0CA65-6627-971B-A3E0-A86DEBB2F4D7}"/>
              </a:ext>
            </a:extLst>
          </p:cNvPr>
          <p:cNvSpPr/>
          <p:nvPr/>
        </p:nvSpPr>
        <p:spPr>
          <a:xfrm>
            <a:off x="4348976" y="119689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AA253-F618-9069-E439-5FB3FA147A2E}"/>
              </a:ext>
            </a:extLst>
          </p:cNvPr>
          <p:cNvSpPr txBox="1"/>
          <p:nvPr/>
        </p:nvSpPr>
        <p:spPr>
          <a:xfrm>
            <a:off x="5327384" y="1077836"/>
            <a:ext cx="324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ON YEAR CHANGE BY LAG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8BF6212-9246-1A52-97E2-378CCE4DFC8A}"/>
              </a:ext>
            </a:extLst>
          </p:cNvPr>
          <p:cNvSpPr/>
          <p:nvPr/>
        </p:nvSpPr>
        <p:spPr>
          <a:xfrm>
            <a:off x="3953516" y="4153359"/>
            <a:ext cx="978408" cy="484632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2F876-F224-852B-E41C-8036A3359D06}"/>
              </a:ext>
            </a:extLst>
          </p:cNvPr>
          <p:cNvSpPr txBox="1"/>
          <p:nvPr/>
        </p:nvSpPr>
        <p:spPr>
          <a:xfrm>
            <a:off x="1115122" y="3942912"/>
            <a:ext cx="2838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ON MONTH CHAGE BY LAG AND LEAD</a:t>
            </a:r>
          </a:p>
        </p:txBody>
      </p:sp>
    </p:spTree>
    <p:extLst>
      <p:ext uri="{BB962C8B-B14F-4D97-AF65-F5344CB8AC3E}">
        <p14:creationId xmlns:p14="http://schemas.microsoft.com/office/powerpoint/2010/main" val="260430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6"/>
          <p:cNvSpPr txBox="1">
            <a:spLocks noGrp="1"/>
          </p:cNvSpPr>
          <p:nvPr>
            <p:ph type="title"/>
          </p:nvPr>
        </p:nvSpPr>
        <p:spPr>
          <a:xfrm>
            <a:off x="2074127" y="112939"/>
            <a:ext cx="5241073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E-COMMERCE ANALYSIS</a:t>
            </a:r>
            <a:endParaRPr sz="2200" b="1" dirty="0">
              <a:solidFill>
                <a:srgbClr val="000000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978" name="Google Shape;1978;p46"/>
          <p:cNvSpPr txBox="1">
            <a:spLocks noGrp="1"/>
          </p:cNvSpPr>
          <p:nvPr>
            <p:ph type="body" idx="1"/>
          </p:nvPr>
        </p:nvSpPr>
        <p:spPr>
          <a:xfrm>
            <a:off x="656422" y="2886248"/>
            <a:ext cx="7876541" cy="1534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comprehensive analysis of the e-commerce dataset has provided actionable insights that can drive strategic decision-making and enhance business performance. By leveraging these insights, e-commerce companies can optimize sales strategies, improve customer engagement, and gain a competitive edge in the dynamic online marketplace.</a:t>
            </a:r>
          </a:p>
          <a:p>
            <a:pPr algn="l"/>
            <a:r>
              <a:rPr lang="en-US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Moving forward, continued monitoring and analysis of key metrics will be essential to adapt to evolving market trends, capitalize on emerging opportunities, and sustain long-term growth in the highly competitive e-commerce landscape.</a:t>
            </a: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0" name="Google Shape;1980;p46"/>
          <p:cNvSpPr/>
          <p:nvPr/>
        </p:nvSpPr>
        <p:spPr>
          <a:xfrm>
            <a:off x="1045649" y="2321042"/>
            <a:ext cx="7098089" cy="423560"/>
          </a:xfrm>
          <a:custGeom>
            <a:avLst/>
            <a:gdLst/>
            <a:ahLst/>
            <a:cxnLst/>
            <a:rect l="l" t="t" r="r" b="b"/>
            <a:pathLst>
              <a:path w="246697" h="14721" extrusionOk="0">
                <a:moveTo>
                  <a:pt x="7223" y="1"/>
                </a:moveTo>
                <a:lnTo>
                  <a:pt x="5778" y="175"/>
                </a:lnTo>
                <a:lnTo>
                  <a:pt x="5056" y="399"/>
                </a:lnTo>
                <a:lnTo>
                  <a:pt x="4334" y="648"/>
                </a:lnTo>
                <a:lnTo>
                  <a:pt x="3063" y="1395"/>
                </a:lnTo>
                <a:lnTo>
                  <a:pt x="1993" y="2342"/>
                </a:lnTo>
                <a:lnTo>
                  <a:pt x="1121" y="3463"/>
                </a:lnTo>
                <a:lnTo>
                  <a:pt x="498" y="4708"/>
                </a:lnTo>
                <a:lnTo>
                  <a:pt x="125" y="6078"/>
                </a:lnTo>
                <a:lnTo>
                  <a:pt x="0" y="7497"/>
                </a:lnTo>
                <a:lnTo>
                  <a:pt x="174" y="8967"/>
                </a:lnTo>
                <a:lnTo>
                  <a:pt x="399" y="9689"/>
                </a:lnTo>
                <a:lnTo>
                  <a:pt x="672" y="10411"/>
                </a:lnTo>
                <a:lnTo>
                  <a:pt x="1395" y="11682"/>
                </a:lnTo>
                <a:lnTo>
                  <a:pt x="2341" y="12753"/>
                </a:lnTo>
                <a:lnTo>
                  <a:pt x="3462" y="13599"/>
                </a:lnTo>
                <a:lnTo>
                  <a:pt x="4732" y="14247"/>
                </a:lnTo>
                <a:lnTo>
                  <a:pt x="6077" y="14620"/>
                </a:lnTo>
                <a:lnTo>
                  <a:pt x="7522" y="14720"/>
                </a:lnTo>
                <a:lnTo>
                  <a:pt x="8966" y="14546"/>
                </a:lnTo>
                <a:lnTo>
                  <a:pt x="9689" y="14347"/>
                </a:lnTo>
                <a:lnTo>
                  <a:pt x="10510" y="14023"/>
                </a:lnTo>
                <a:lnTo>
                  <a:pt x="11955" y="13126"/>
                </a:lnTo>
                <a:lnTo>
                  <a:pt x="13151" y="11931"/>
                </a:lnTo>
                <a:lnTo>
                  <a:pt x="14047" y="10511"/>
                </a:lnTo>
                <a:lnTo>
                  <a:pt x="14346" y="9689"/>
                </a:lnTo>
                <a:lnTo>
                  <a:pt x="58679" y="9689"/>
                </a:lnTo>
                <a:lnTo>
                  <a:pt x="58953" y="10411"/>
                </a:lnTo>
                <a:lnTo>
                  <a:pt x="59676" y="11682"/>
                </a:lnTo>
                <a:lnTo>
                  <a:pt x="60622" y="12753"/>
                </a:lnTo>
                <a:lnTo>
                  <a:pt x="61743" y="13599"/>
                </a:lnTo>
                <a:lnTo>
                  <a:pt x="63013" y="14247"/>
                </a:lnTo>
                <a:lnTo>
                  <a:pt x="64358" y="14620"/>
                </a:lnTo>
                <a:lnTo>
                  <a:pt x="65802" y="14720"/>
                </a:lnTo>
                <a:lnTo>
                  <a:pt x="67247" y="14546"/>
                </a:lnTo>
                <a:lnTo>
                  <a:pt x="67969" y="14347"/>
                </a:lnTo>
                <a:lnTo>
                  <a:pt x="68791" y="14023"/>
                </a:lnTo>
                <a:lnTo>
                  <a:pt x="70236" y="13126"/>
                </a:lnTo>
                <a:lnTo>
                  <a:pt x="71431" y="11931"/>
                </a:lnTo>
                <a:lnTo>
                  <a:pt x="72328" y="10511"/>
                </a:lnTo>
                <a:lnTo>
                  <a:pt x="72627" y="9689"/>
                </a:lnTo>
                <a:lnTo>
                  <a:pt x="113897" y="9689"/>
                </a:lnTo>
                <a:lnTo>
                  <a:pt x="114146" y="10411"/>
                </a:lnTo>
                <a:lnTo>
                  <a:pt x="114893" y="11682"/>
                </a:lnTo>
                <a:lnTo>
                  <a:pt x="115839" y="12753"/>
                </a:lnTo>
                <a:lnTo>
                  <a:pt x="116960" y="13599"/>
                </a:lnTo>
                <a:lnTo>
                  <a:pt x="118205" y="14247"/>
                </a:lnTo>
                <a:lnTo>
                  <a:pt x="119575" y="14620"/>
                </a:lnTo>
                <a:lnTo>
                  <a:pt x="121020" y="14720"/>
                </a:lnTo>
                <a:lnTo>
                  <a:pt x="122464" y="14546"/>
                </a:lnTo>
                <a:lnTo>
                  <a:pt x="123187" y="14347"/>
                </a:lnTo>
                <a:lnTo>
                  <a:pt x="124008" y="14023"/>
                </a:lnTo>
                <a:lnTo>
                  <a:pt x="125453" y="13126"/>
                </a:lnTo>
                <a:lnTo>
                  <a:pt x="126649" y="11931"/>
                </a:lnTo>
                <a:lnTo>
                  <a:pt x="127545" y="10511"/>
                </a:lnTo>
                <a:lnTo>
                  <a:pt x="127844" y="9689"/>
                </a:lnTo>
                <a:lnTo>
                  <a:pt x="174294" y="9689"/>
                </a:lnTo>
                <a:lnTo>
                  <a:pt x="174543" y="10411"/>
                </a:lnTo>
                <a:lnTo>
                  <a:pt x="175291" y="11682"/>
                </a:lnTo>
                <a:lnTo>
                  <a:pt x="176237" y="12753"/>
                </a:lnTo>
                <a:lnTo>
                  <a:pt x="177358" y="13599"/>
                </a:lnTo>
                <a:lnTo>
                  <a:pt x="178603" y="14247"/>
                </a:lnTo>
                <a:lnTo>
                  <a:pt x="179973" y="14620"/>
                </a:lnTo>
                <a:lnTo>
                  <a:pt x="181418" y="14720"/>
                </a:lnTo>
                <a:lnTo>
                  <a:pt x="182862" y="14546"/>
                </a:lnTo>
                <a:lnTo>
                  <a:pt x="183584" y="14347"/>
                </a:lnTo>
                <a:lnTo>
                  <a:pt x="184406" y="14023"/>
                </a:lnTo>
                <a:lnTo>
                  <a:pt x="185851" y="13126"/>
                </a:lnTo>
                <a:lnTo>
                  <a:pt x="187046" y="11931"/>
                </a:lnTo>
                <a:lnTo>
                  <a:pt x="187943" y="10511"/>
                </a:lnTo>
                <a:lnTo>
                  <a:pt x="188242" y="9689"/>
                </a:lnTo>
                <a:lnTo>
                  <a:pt x="232351" y="9689"/>
                </a:lnTo>
                <a:lnTo>
                  <a:pt x="232625" y="10411"/>
                </a:lnTo>
                <a:lnTo>
                  <a:pt x="233347" y="11682"/>
                </a:lnTo>
                <a:lnTo>
                  <a:pt x="234294" y="12753"/>
                </a:lnTo>
                <a:lnTo>
                  <a:pt x="235414" y="13599"/>
                </a:lnTo>
                <a:lnTo>
                  <a:pt x="236685" y="14247"/>
                </a:lnTo>
                <a:lnTo>
                  <a:pt x="238054" y="14620"/>
                </a:lnTo>
                <a:lnTo>
                  <a:pt x="239474" y="14720"/>
                </a:lnTo>
                <a:lnTo>
                  <a:pt x="240944" y="14546"/>
                </a:lnTo>
                <a:lnTo>
                  <a:pt x="241666" y="14347"/>
                </a:lnTo>
                <a:lnTo>
                  <a:pt x="242363" y="14073"/>
                </a:lnTo>
                <a:lnTo>
                  <a:pt x="243633" y="13350"/>
                </a:lnTo>
                <a:lnTo>
                  <a:pt x="244729" y="12404"/>
                </a:lnTo>
                <a:lnTo>
                  <a:pt x="245576" y="11283"/>
                </a:lnTo>
                <a:lnTo>
                  <a:pt x="246199" y="10013"/>
                </a:lnTo>
                <a:lnTo>
                  <a:pt x="246597" y="8643"/>
                </a:lnTo>
                <a:lnTo>
                  <a:pt x="246697" y="7223"/>
                </a:lnTo>
                <a:lnTo>
                  <a:pt x="246523" y="5779"/>
                </a:lnTo>
                <a:lnTo>
                  <a:pt x="246298" y="5032"/>
                </a:lnTo>
                <a:lnTo>
                  <a:pt x="246099" y="4484"/>
                </a:lnTo>
                <a:lnTo>
                  <a:pt x="245576" y="3438"/>
                </a:lnTo>
                <a:lnTo>
                  <a:pt x="244904" y="2516"/>
                </a:lnTo>
                <a:lnTo>
                  <a:pt x="244082" y="1744"/>
                </a:lnTo>
                <a:lnTo>
                  <a:pt x="243160" y="1072"/>
                </a:lnTo>
                <a:lnTo>
                  <a:pt x="242164" y="573"/>
                </a:lnTo>
                <a:lnTo>
                  <a:pt x="241068" y="225"/>
                </a:lnTo>
                <a:lnTo>
                  <a:pt x="239922" y="25"/>
                </a:lnTo>
                <a:lnTo>
                  <a:pt x="238752" y="25"/>
                </a:lnTo>
                <a:lnTo>
                  <a:pt x="237606" y="225"/>
                </a:lnTo>
                <a:lnTo>
                  <a:pt x="236510" y="573"/>
                </a:lnTo>
                <a:lnTo>
                  <a:pt x="235514" y="1096"/>
                </a:lnTo>
                <a:lnTo>
                  <a:pt x="234592" y="1744"/>
                </a:lnTo>
                <a:lnTo>
                  <a:pt x="233771" y="2541"/>
                </a:lnTo>
                <a:lnTo>
                  <a:pt x="233098" y="3463"/>
                </a:lnTo>
                <a:lnTo>
                  <a:pt x="232575" y="4484"/>
                </a:lnTo>
                <a:lnTo>
                  <a:pt x="232351" y="5032"/>
                </a:lnTo>
                <a:lnTo>
                  <a:pt x="188242" y="5032"/>
                </a:lnTo>
                <a:lnTo>
                  <a:pt x="187968" y="4334"/>
                </a:lnTo>
                <a:lnTo>
                  <a:pt x="187246" y="3064"/>
                </a:lnTo>
                <a:lnTo>
                  <a:pt x="186299" y="1993"/>
                </a:lnTo>
                <a:lnTo>
                  <a:pt x="185178" y="1121"/>
                </a:lnTo>
                <a:lnTo>
                  <a:pt x="183908" y="499"/>
                </a:lnTo>
                <a:lnTo>
                  <a:pt x="182538" y="100"/>
                </a:lnTo>
                <a:lnTo>
                  <a:pt x="181119" y="1"/>
                </a:lnTo>
                <a:lnTo>
                  <a:pt x="179674" y="175"/>
                </a:lnTo>
                <a:lnTo>
                  <a:pt x="178927" y="399"/>
                </a:lnTo>
                <a:lnTo>
                  <a:pt x="178130" y="698"/>
                </a:lnTo>
                <a:lnTo>
                  <a:pt x="176685" y="1595"/>
                </a:lnTo>
                <a:lnTo>
                  <a:pt x="175490" y="2790"/>
                </a:lnTo>
                <a:lnTo>
                  <a:pt x="174593" y="4235"/>
                </a:lnTo>
                <a:lnTo>
                  <a:pt x="174294" y="5032"/>
                </a:lnTo>
                <a:lnTo>
                  <a:pt x="127794" y="5032"/>
                </a:lnTo>
                <a:lnTo>
                  <a:pt x="127545" y="4334"/>
                </a:lnTo>
                <a:lnTo>
                  <a:pt x="126798" y="3064"/>
                </a:lnTo>
                <a:lnTo>
                  <a:pt x="125852" y="1993"/>
                </a:lnTo>
                <a:lnTo>
                  <a:pt x="124731" y="1121"/>
                </a:lnTo>
                <a:lnTo>
                  <a:pt x="123485" y="499"/>
                </a:lnTo>
                <a:lnTo>
                  <a:pt x="122116" y="100"/>
                </a:lnTo>
                <a:lnTo>
                  <a:pt x="120671" y="1"/>
                </a:lnTo>
                <a:lnTo>
                  <a:pt x="119226" y="175"/>
                </a:lnTo>
                <a:lnTo>
                  <a:pt x="118504" y="399"/>
                </a:lnTo>
                <a:lnTo>
                  <a:pt x="117682" y="698"/>
                </a:lnTo>
                <a:lnTo>
                  <a:pt x="116238" y="1595"/>
                </a:lnTo>
                <a:lnTo>
                  <a:pt x="115042" y="2790"/>
                </a:lnTo>
                <a:lnTo>
                  <a:pt x="114146" y="4235"/>
                </a:lnTo>
                <a:lnTo>
                  <a:pt x="113847" y="5032"/>
                </a:lnTo>
                <a:lnTo>
                  <a:pt x="72577" y="5032"/>
                </a:lnTo>
                <a:lnTo>
                  <a:pt x="72328" y="4334"/>
                </a:lnTo>
                <a:lnTo>
                  <a:pt x="71581" y="3064"/>
                </a:lnTo>
                <a:lnTo>
                  <a:pt x="70634" y="1993"/>
                </a:lnTo>
                <a:lnTo>
                  <a:pt x="69514" y="1121"/>
                </a:lnTo>
                <a:lnTo>
                  <a:pt x="68268" y="499"/>
                </a:lnTo>
                <a:lnTo>
                  <a:pt x="66898" y="100"/>
                </a:lnTo>
                <a:lnTo>
                  <a:pt x="65479" y="1"/>
                </a:lnTo>
                <a:lnTo>
                  <a:pt x="64009" y="175"/>
                </a:lnTo>
                <a:lnTo>
                  <a:pt x="63287" y="399"/>
                </a:lnTo>
                <a:lnTo>
                  <a:pt x="62490" y="698"/>
                </a:lnTo>
                <a:lnTo>
                  <a:pt x="61020" y="1595"/>
                </a:lnTo>
                <a:lnTo>
                  <a:pt x="59825" y="2790"/>
                </a:lnTo>
                <a:lnTo>
                  <a:pt x="58928" y="4235"/>
                </a:lnTo>
                <a:lnTo>
                  <a:pt x="58629" y="5032"/>
                </a:lnTo>
                <a:lnTo>
                  <a:pt x="14346" y="5032"/>
                </a:lnTo>
                <a:lnTo>
                  <a:pt x="14097" y="4334"/>
                </a:lnTo>
                <a:lnTo>
                  <a:pt x="13350" y="3064"/>
                </a:lnTo>
                <a:lnTo>
                  <a:pt x="12403" y="1993"/>
                </a:lnTo>
                <a:lnTo>
                  <a:pt x="11283" y="1121"/>
                </a:lnTo>
                <a:lnTo>
                  <a:pt x="10012" y="499"/>
                </a:lnTo>
                <a:lnTo>
                  <a:pt x="8667" y="100"/>
                </a:lnTo>
                <a:lnTo>
                  <a:pt x="7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6"/>
          <p:cNvSpPr/>
          <p:nvPr/>
        </p:nvSpPr>
        <p:spPr>
          <a:xfrm>
            <a:off x="1155992" y="2432824"/>
            <a:ext cx="200688" cy="200688"/>
          </a:xfrm>
          <a:custGeom>
            <a:avLst/>
            <a:gdLst/>
            <a:ahLst/>
            <a:cxnLst/>
            <a:rect l="l" t="t" r="r" b="b"/>
            <a:pathLst>
              <a:path w="6975" h="6975" extrusionOk="0">
                <a:moveTo>
                  <a:pt x="3139" y="1"/>
                </a:moveTo>
                <a:lnTo>
                  <a:pt x="2466" y="150"/>
                </a:lnTo>
                <a:lnTo>
                  <a:pt x="1844" y="399"/>
                </a:lnTo>
                <a:lnTo>
                  <a:pt x="1271" y="773"/>
                </a:lnTo>
                <a:lnTo>
                  <a:pt x="798" y="1246"/>
                </a:lnTo>
                <a:lnTo>
                  <a:pt x="424" y="1819"/>
                </a:lnTo>
                <a:lnTo>
                  <a:pt x="175" y="2442"/>
                </a:lnTo>
                <a:lnTo>
                  <a:pt x="25" y="3114"/>
                </a:lnTo>
                <a:lnTo>
                  <a:pt x="1" y="3488"/>
                </a:lnTo>
                <a:lnTo>
                  <a:pt x="25" y="3836"/>
                </a:lnTo>
                <a:lnTo>
                  <a:pt x="175" y="4509"/>
                </a:lnTo>
                <a:lnTo>
                  <a:pt x="424" y="5157"/>
                </a:lnTo>
                <a:lnTo>
                  <a:pt x="798" y="5704"/>
                </a:lnTo>
                <a:lnTo>
                  <a:pt x="1271" y="6178"/>
                </a:lnTo>
                <a:lnTo>
                  <a:pt x="1844" y="6551"/>
                </a:lnTo>
                <a:lnTo>
                  <a:pt x="2466" y="6825"/>
                </a:lnTo>
                <a:lnTo>
                  <a:pt x="3139" y="6950"/>
                </a:lnTo>
                <a:lnTo>
                  <a:pt x="3487" y="6975"/>
                </a:lnTo>
                <a:lnTo>
                  <a:pt x="3861" y="6950"/>
                </a:lnTo>
                <a:lnTo>
                  <a:pt x="4534" y="6825"/>
                </a:lnTo>
                <a:lnTo>
                  <a:pt x="5156" y="6551"/>
                </a:lnTo>
                <a:lnTo>
                  <a:pt x="5729" y="6178"/>
                </a:lnTo>
                <a:lnTo>
                  <a:pt x="6202" y="5704"/>
                </a:lnTo>
                <a:lnTo>
                  <a:pt x="6576" y="5157"/>
                </a:lnTo>
                <a:lnTo>
                  <a:pt x="6825" y="4509"/>
                </a:lnTo>
                <a:lnTo>
                  <a:pt x="6974" y="3836"/>
                </a:lnTo>
                <a:lnTo>
                  <a:pt x="6974" y="3488"/>
                </a:lnTo>
                <a:lnTo>
                  <a:pt x="6974" y="3114"/>
                </a:lnTo>
                <a:lnTo>
                  <a:pt x="6825" y="2442"/>
                </a:lnTo>
                <a:lnTo>
                  <a:pt x="6576" y="1819"/>
                </a:lnTo>
                <a:lnTo>
                  <a:pt x="6202" y="1246"/>
                </a:lnTo>
                <a:lnTo>
                  <a:pt x="5729" y="773"/>
                </a:lnTo>
                <a:lnTo>
                  <a:pt x="5156" y="399"/>
                </a:lnTo>
                <a:lnTo>
                  <a:pt x="4534" y="150"/>
                </a:lnTo>
                <a:lnTo>
                  <a:pt x="3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6"/>
          <p:cNvSpPr/>
          <p:nvPr/>
        </p:nvSpPr>
        <p:spPr>
          <a:xfrm>
            <a:off x="2828566" y="2432824"/>
            <a:ext cx="200688" cy="200688"/>
          </a:xfrm>
          <a:custGeom>
            <a:avLst/>
            <a:gdLst/>
            <a:ahLst/>
            <a:cxnLst/>
            <a:rect l="l" t="t" r="r" b="b"/>
            <a:pathLst>
              <a:path w="6975" h="6975" extrusionOk="0">
                <a:moveTo>
                  <a:pt x="3114" y="1"/>
                </a:moveTo>
                <a:lnTo>
                  <a:pt x="2442" y="150"/>
                </a:lnTo>
                <a:lnTo>
                  <a:pt x="1819" y="399"/>
                </a:lnTo>
                <a:lnTo>
                  <a:pt x="1271" y="773"/>
                </a:lnTo>
                <a:lnTo>
                  <a:pt x="798" y="1246"/>
                </a:lnTo>
                <a:lnTo>
                  <a:pt x="424" y="1819"/>
                </a:lnTo>
                <a:lnTo>
                  <a:pt x="150" y="2442"/>
                </a:lnTo>
                <a:lnTo>
                  <a:pt x="1" y="3114"/>
                </a:lnTo>
                <a:lnTo>
                  <a:pt x="1" y="3488"/>
                </a:lnTo>
                <a:lnTo>
                  <a:pt x="1" y="3836"/>
                </a:lnTo>
                <a:lnTo>
                  <a:pt x="150" y="4509"/>
                </a:lnTo>
                <a:lnTo>
                  <a:pt x="424" y="5157"/>
                </a:lnTo>
                <a:lnTo>
                  <a:pt x="798" y="5704"/>
                </a:lnTo>
                <a:lnTo>
                  <a:pt x="1271" y="6178"/>
                </a:lnTo>
                <a:lnTo>
                  <a:pt x="1819" y="6551"/>
                </a:lnTo>
                <a:lnTo>
                  <a:pt x="2442" y="6825"/>
                </a:lnTo>
                <a:lnTo>
                  <a:pt x="3114" y="6950"/>
                </a:lnTo>
                <a:lnTo>
                  <a:pt x="3488" y="6975"/>
                </a:lnTo>
                <a:lnTo>
                  <a:pt x="3836" y="6950"/>
                </a:lnTo>
                <a:lnTo>
                  <a:pt x="4534" y="6825"/>
                </a:lnTo>
                <a:lnTo>
                  <a:pt x="5156" y="6551"/>
                </a:lnTo>
                <a:lnTo>
                  <a:pt x="5704" y="6178"/>
                </a:lnTo>
                <a:lnTo>
                  <a:pt x="6178" y="5704"/>
                </a:lnTo>
                <a:lnTo>
                  <a:pt x="6551" y="5157"/>
                </a:lnTo>
                <a:lnTo>
                  <a:pt x="6825" y="4509"/>
                </a:lnTo>
                <a:lnTo>
                  <a:pt x="6950" y="3836"/>
                </a:lnTo>
                <a:lnTo>
                  <a:pt x="6975" y="3488"/>
                </a:lnTo>
                <a:lnTo>
                  <a:pt x="6950" y="3114"/>
                </a:lnTo>
                <a:lnTo>
                  <a:pt x="6825" y="2442"/>
                </a:lnTo>
                <a:lnTo>
                  <a:pt x="6551" y="1819"/>
                </a:lnTo>
                <a:lnTo>
                  <a:pt x="6178" y="1246"/>
                </a:lnTo>
                <a:lnTo>
                  <a:pt x="5704" y="773"/>
                </a:lnTo>
                <a:lnTo>
                  <a:pt x="5156" y="399"/>
                </a:lnTo>
                <a:lnTo>
                  <a:pt x="4534" y="150"/>
                </a:lnTo>
                <a:lnTo>
                  <a:pt x="38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6"/>
          <p:cNvSpPr/>
          <p:nvPr/>
        </p:nvSpPr>
        <p:spPr>
          <a:xfrm>
            <a:off x="4420174" y="2432824"/>
            <a:ext cx="200688" cy="200688"/>
          </a:xfrm>
          <a:custGeom>
            <a:avLst/>
            <a:gdLst/>
            <a:ahLst/>
            <a:cxnLst/>
            <a:rect l="l" t="t" r="r" b="b"/>
            <a:pathLst>
              <a:path w="6975" h="6975" extrusionOk="0">
                <a:moveTo>
                  <a:pt x="3139" y="1"/>
                </a:moveTo>
                <a:lnTo>
                  <a:pt x="2467" y="150"/>
                </a:lnTo>
                <a:lnTo>
                  <a:pt x="1844" y="399"/>
                </a:lnTo>
                <a:lnTo>
                  <a:pt x="1271" y="773"/>
                </a:lnTo>
                <a:lnTo>
                  <a:pt x="798" y="1246"/>
                </a:lnTo>
                <a:lnTo>
                  <a:pt x="424" y="1819"/>
                </a:lnTo>
                <a:lnTo>
                  <a:pt x="175" y="2442"/>
                </a:lnTo>
                <a:lnTo>
                  <a:pt x="26" y="3114"/>
                </a:lnTo>
                <a:lnTo>
                  <a:pt x="1" y="3488"/>
                </a:lnTo>
                <a:lnTo>
                  <a:pt x="26" y="3836"/>
                </a:lnTo>
                <a:lnTo>
                  <a:pt x="175" y="4509"/>
                </a:lnTo>
                <a:lnTo>
                  <a:pt x="424" y="5157"/>
                </a:lnTo>
                <a:lnTo>
                  <a:pt x="798" y="5704"/>
                </a:lnTo>
                <a:lnTo>
                  <a:pt x="1271" y="6178"/>
                </a:lnTo>
                <a:lnTo>
                  <a:pt x="1844" y="6551"/>
                </a:lnTo>
                <a:lnTo>
                  <a:pt x="2467" y="6825"/>
                </a:lnTo>
                <a:lnTo>
                  <a:pt x="3139" y="6950"/>
                </a:lnTo>
                <a:lnTo>
                  <a:pt x="3488" y="6975"/>
                </a:lnTo>
                <a:lnTo>
                  <a:pt x="3861" y="6950"/>
                </a:lnTo>
                <a:lnTo>
                  <a:pt x="4534" y="6825"/>
                </a:lnTo>
                <a:lnTo>
                  <a:pt x="5156" y="6551"/>
                </a:lnTo>
                <a:lnTo>
                  <a:pt x="5729" y="6178"/>
                </a:lnTo>
                <a:lnTo>
                  <a:pt x="6202" y="5704"/>
                </a:lnTo>
                <a:lnTo>
                  <a:pt x="6576" y="5157"/>
                </a:lnTo>
                <a:lnTo>
                  <a:pt x="6825" y="4509"/>
                </a:lnTo>
                <a:lnTo>
                  <a:pt x="6975" y="3836"/>
                </a:lnTo>
                <a:lnTo>
                  <a:pt x="6975" y="3488"/>
                </a:lnTo>
                <a:lnTo>
                  <a:pt x="6975" y="3114"/>
                </a:lnTo>
                <a:lnTo>
                  <a:pt x="6825" y="2442"/>
                </a:lnTo>
                <a:lnTo>
                  <a:pt x="6576" y="1819"/>
                </a:lnTo>
                <a:lnTo>
                  <a:pt x="6202" y="1246"/>
                </a:lnTo>
                <a:lnTo>
                  <a:pt x="5729" y="773"/>
                </a:lnTo>
                <a:lnTo>
                  <a:pt x="5156" y="399"/>
                </a:lnTo>
                <a:lnTo>
                  <a:pt x="4534" y="150"/>
                </a:lnTo>
                <a:lnTo>
                  <a:pt x="3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46"/>
          <p:cNvSpPr/>
          <p:nvPr/>
        </p:nvSpPr>
        <p:spPr>
          <a:xfrm>
            <a:off x="6161573" y="2432824"/>
            <a:ext cx="200659" cy="200688"/>
          </a:xfrm>
          <a:custGeom>
            <a:avLst/>
            <a:gdLst/>
            <a:ahLst/>
            <a:cxnLst/>
            <a:rect l="l" t="t" r="r" b="b"/>
            <a:pathLst>
              <a:path w="6974" h="6975" extrusionOk="0">
                <a:moveTo>
                  <a:pt x="3711" y="1"/>
                </a:moveTo>
                <a:lnTo>
                  <a:pt x="3039" y="26"/>
                </a:lnTo>
                <a:lnTo>
                  <a:pt x="2391" y="175"/>
                </a:lnTo>
                <a:lnTo>
                  <a:pt x="1744" y="449"/>
                </a:lnTo>
                <a:lnTo>
                  <a:pt x="1445" y="648"/>
                </a:lnTo>
                <a:lnTo>
                  <a:pt x="1171" y="873"/>
                </a:lnTo>
                <a:lnTo>
                  <a:pt x="697" y="1396"/>
                </a:lnTo>
                <a:lnTo>
                  <a:pt x="349" y="1969"/>
                </a:lnTo>
                <a:lnTo>
                  <a:pt x="125" y="2591"/>
                </a:lnTo>
                <a:lnTo>
                  <a:pt x="0" y="3264"/>
                </a:lnTo>
                <a:lnTo>
                  <a:pt x="25" y="3936"/>
                </a:lnTo>
                <a:lnTo>
                  <a:pt x="174" y="4584"/>
                </a:lnTo>
                <a:lnTo>
                  <a:pt x="473" y="5231"/>
                </a:lnTo>
                <a:lnTo>
                  <a:pt x="673" y="5530"/>
                </a:lnTo>
                <a:lnTo>
                  <a:pt x="872" y="5804"/>
                </a:lnTo>
                <a:lnTo>
                  <a:pt x="1395" y="6277"/>
                </a:lnTo>
                <a:lnTo>
                  <a:pt x="1968" y="6626"/>
                </a:lnTo>
                <a:lnTo>
                  <a:pt x="2615" y="6875"/>
                </a:lnTo>
                <a:lnTo>
                  <a:pt x="3263" y="6975"/>
                </a:lnTo>
                <a:lnTo>
                  <a:pt x="3935" y="6950"/>
                </a:lnTo>
                <a:lnTo>
                  <a:pt x="4608" y="6800"/>
                </a:lnTo>
                <a:lnTo>
                  <a:pt x="5230" y="6526"/>
                </a:lnTo>
                <a:lnTo>
                  <a:pt x="5529" y="6327"/>
                </a:lnTo>
                <a:lnTo>
                  <a:pt x="5803" y="6103"/>
                </a:lnTo>
                <a:lnTo>
                  <a:pt x="6276" y="5580"/>
                </a:lnTo>
                <a:lnTo>
                  <a:pt x="6650" y="5007"/>
                </a:lnTo>
                <a:lnTo>
                  <a:pt x="6874" y="4384"/>
                </a:lnTo>
                <a:lnTo>
                  <a:pt x="6974" y="3712"/>
                </a:lnTo>
                <a:lnTo>
                  <a:pt x="6949" y="3039"/>
                </a:lnTo>
                <a:lnTo>
                  <a:pt x="6800" y="2392"/>
                </a:lnTo>
                <a:lnTo>
                  <a:pt x="6526" y="1744"/>
                </a:lnTo>
                <a:lnTo>
                  <a:pt x="6326" y="1445"/>
                </a:lnTo>
                <a:lnTo>
                  <a:pt x="6102" y="1172"/>
                </a:lnTo>
                <a:lnTo>
                  <a:pt x="5579" y="698"/>
                </a:lnTo>
                <a:lnTo>
                  <a:pt x="5006" y="350"/>
                </a:lnTo>
                <a:lnTo>
                  <a:pt x="4384" y="101"/>
                </a:lnTo>
                <a:lnTo>
                  <a:pt x="37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6"/>
          <p:cNvSpPr/>
          <p:nvPr/>
        </p:nvSpPr>
        <p:spPr>
          <a:xfrm>
            <a:off x="7833427" y="2432133"/>
            <a:ext cx="200688" cy="199940"/>
          </a:xfrm>
          <a:custGeom>
            <a:avLst/>
            <a:gdLst/>
            <a:ahLst/>
            <a:cxnLst/>
            <a:rect l="l" t="t" r="r" b="b"/>
            <a:pathLst>
              <a:path w="6975" h="6949" extrusionOk="0">
                <a:moveTo>
                  <a:pt x="3238" y="0"/>
                </a:moveTo>
                <a:lnTo>
                  <a:pt x="2566" y="100"/>
                </a:lnTo>
                <a:lnTo>
                  <a:pt x="1943" y="349"/>
                </a:lnTo>
                <a:lnTo>
                  <a:pt x="1370" y="697"/>
                </a:lnTo>
                <a:lnTo>
                  <a:pt x="872" y="1146"/>
                </a:lnTo>
                <a:lnTo>
                  <a:pt x="474" y="1694"/>
                </a:lnTo>
                <a:lnTo>
                  <a:pt x="175" y="2341"/>
                </a:lnTo>
                <a:lnTo>
                  <a:pt x="75" y="2665"/>
                </a:lnTo>
                <a:lnTo>
                  <a:pt x="25" y="3039"/>
                </a:lnTo>
                <a:lnTo>
                  <a:pt x="1" y="3711"/>
                </a:lnTo>
                <a:lnTo>
                  <a:pt x="100" y="4384"/>
                </a:lnTo>
                <a:lnTo>
                  <a:pt x="349" y="5031"/>
                </a:lnTo>
                <a:lnTo>
                  <a:pt x="698" y="5579"/>
                </a:lnTo>
                <a:lnTo>
                  <a:pt x="1146" y="6077"/>
                </a:lnTo>
                <a:lnTo>
                  <a:pt x="1694" y="6476"/>
                </a:lnTo>
                <a:lnTo>
                  <a:pt x="2342" y="6775"/>
                </a:lnTo>
                <a:lnTo>
                  <a:pt x="2690" y="6874"/>
                </a:lnTo>
                <a:lnTo>
                  <a:pt x="3039" y="6949"/>
                </a:lnTo>
                <a:lnTo>
                  <a:pt x="3736" y="6949"/>
                </a:lnTo>
                <a:lnTo>
                  <a:pt x="4409" y="6849"/>
                </a:lnTo>
                <a:lnTo>
                  <a:pt x="5032" y="6600"/>
                </a:lnTo>
                <a:lnTo>
                  <a:pt x="5604" y="6251"/>
                </a:lnTo>
                <a:lnTo>
                  <a:pt x="6078" y="5803"/>
                </a:lnTo>
                <a:lnTo>
                  <a:pt x="6501" y="5255"/>
                </a:lnTo>
                <a:lnTo>
                  <a:pt x="6775" y="4608"/>
                </a:lnTo>
                <a:lnTo>
                  <a:pt x="6875" y="4259"/>
                </a:lnTo>
                <a:lnTo>
                  <a:pt x="6949" y="3910"/>
                </a:lnTo>
                <a:lnTo>
                  <a:pt x="6974" y="3213"/>
                </a:lnTo>
                <a:lnTo>
                  <a:pt x="6850" y="2565"/>
                </a:lnTo>
                <a:lnTo>
                  <a:pt x="6601" y="1918"/>
                </a:lnTo>
                <a:lnTo>
                  <a:pt x="6252" y="1370"/>
                </a:lnTo>
                <a:lnTo>
                  <a:pt x="5804" y="872"/>
                </a:lnTo>
                <a:lnTo>
                  <a:pt x="5256" y="473"/>
                </a:lnTo>
                <a:lnTo>
                  <a:pt x="4633" y="174"/>
                </a:lnTo>
                <a:lnTo>
                  <a:pt x="4284" y="75"/>
                </a:lnTo>
                <a:lnTo>
                  <a:pt x="39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6"/>
          <p:cNvSpPr/>
          <p:nvPr/>
        </p:nvSpPr>
        <p:spPr>
          <a:xfrm>
            <a:off x="741783" y="1080602"/>
            <a:ext cx="1028387" cy="1171674"/>
          </a:xfrm>
          <a:custGeom>
            <a:avLst/>
            <a:gdLst/>
            <a:ahLst/>
            <a:cxnLst/>
            <a:rect l="l" t="t" r="r" b="b"/>
            <a:pathLst>
              <a:path w="35742" h="40722" extrusionOk="0">
                <a:moveTo>
                  <a:pt x="17983" y="523"/>
                </a:moveTo>
                <a:lnTo>
                  <a:pt x="19652" y="623"/>
                </a:lnTo>
                <a:lnTo>
                  <a:pt x="21345" y="872"/>
                </a:lnTo>
                <a:lnTo>
                  <a:pt x="23014" y="1295"/>
                </a:lnTo>
                <a:lnTo>
                  <a:pt x="24633" y="1918"/>
                </a:lnTo>
                <a:lnTo>
                  <a:pt x="25455" y="2291"/>
                </a:lnTo>
                <a:lnTo>
                  <a:pt x="26401" y="2789"/>
                </a:lnTo>
                <a:lnTo>
                  <a:pt x="28195" y="3935"/>
                </a:lnTo>
                <a:lnTo>
                  <a:pt x="29814" y="5305"/>
                </a:lnTo>
                <a:lnTo>
                  <a:pt x="31233" y="6874"/>
                </a:lnTo>
                <a:lnTo>
                  <a:pt x="32479" y="8568"/>
                </a:lnTo>
                <a:lnTo>
                  <a:pt x="33500" y="10411"/>
                </a:lnTo>
                <a:lnTo>
                  <a:pt x="34272" y="12378"/>
                </a:lnTo>
                <a:lnTo>
                  <a:pt x="34820" y="14446"/>
                </a:lnTo>
                <a:lnTo>
                  <a:pt x="34994" y="15517"/>
                </a:lnTo>
                <a:lnTo>
                  <a:pt x="35119" y="16662"/>
                </a:lnTo>
                <a:lnTo>
                  <a:pt x="35168" y="17808"/>
                </a:lnTo>
                <a:lnTo>
                  <a:pt x="35168" y="17883"/>
                </a:lnTo>
                <a:lnTo>
                  <a:pt x="35119" y="19302"/>
                </a:lnTo>
                <a:lnTo>
                  <a:pt x="34670" y="22042"/>
                </a:lnTo>
                <a:lnTo>
                  <a:pt x="33823" y="24607"/>
                </a:lnTo>
                <a:lnTo>
                  <a:pt x="32578" y="27023"/>
                </a:lnTo>
                <a:lnTo>
                  <a:pt x="30984" y="29190"/>
                </a:lnTo>
                <a:lnTo>
                  <a:pt x="29066" y="31083"/>
                </a:lnTo>
                <a:lnTo>
                  <a:pt x="26850" y="32677"/>
                </a:lnTo>
                <a:lnTo>
                  <a:pt x="24384" y="33922"/>
                </a:lnTo>
                <a:lnTo>
                  <a:pt x="23039" y="34371"/>
                </a:lnTo>
                <a:lnTo>
                  <a:pt x="22167" y="34620"/>
                </a:lnTo>
                <a:lnTo>
                  <a:pt x="21296" y="34819"/>
                </a:lnTo>
                <a:lnTo>
                  <a:pt x="21146" y="34844"/>
                </a:lnTo>
                <a:lnTo>
                  <a:pt x="20922" y="34993"/>
                </a:lnTo>
                <a:lnTo>
                  <a:pt x="20847" y="35118"/>
                </a:lnTo>
                <a:lnTo>
                  <a:pt x="20374" y="35890"/>
                </a:lnTo>
                <a:lnTo>
                  <a:pt x="19876" y="36662"/>
                </a:lnTo>
                <a:lnTo>
                  <a:pt x="17858" y="39900"/>
                </a:lnTo>
                <a:lnTo>
                  <a:pt x="17858" y="39900"/>
                </a:lnTo>
                <a:lnTo>
                  <a:pt x="16812" y="38231"/>
                </a:lnTo>
                <a:lnTo>
                  <a:pt x="15517" y="36164"/>
                </a:lnTo>
                <a:lnTo>
                  <a:pt x="15343" y="35790"/>
                </a:lnTo>
                <a:lnTo>
                  <a:pt x="14969" y="35168"/>
                </a:lnTo>
                <a:lnTo>
                  <a:pt x="14671" y="34844"/>
                </a:lnTo>
                <a:lnTo>
                  <a:pt x="14496" y="34794"/>
                </a:lnTo>
                <a:lnTo>
                  <a:pt x="13400" y="34520"/>
                </a:lnTo>
                <a:lnTo>
                  <a:pt x="11258" y="33798"/>
                </a:lnTo>
                <a:lnTo>
                  <a:pt x="10262" y="33324"/>
                </a:lnTo>
                <a:lnTo>
                  <a:pt x="9465" y="32926"/>
                </a:lnTo>
                <a:lnTo>
                  <a:pt x="7971" y="32004"/>
                </a:lnTo>
                <a:lnTo>
                  <a:pt x="6601" y="30958"/>
                </a:lnTo>
                <a:lnTo>
                  <a:pt x="5356" y="29788"/>
                </a:lnTo>
                <a:lnTo>
                  <a:pt x="4260" y="28518"/>
                </a:lnTo>
                <a:lnTo>
                  <a:pt x="3288" y="27148"/>
                </a:lnTo>
                <a:lnTo>
                  <a:pt x="2466" y="25703"/>
                </a:lnTo>
                <a:lnTo>
                  <a:pt x="1769" y="24184"/>
                </a:lnTo>
                <a:lnTo>
                  <a:pt x="1246" y="22615"/>
                </a:lnTo>
                <a:lnTo>
                  <a:pt x="848" y="20996"/>
                </a:lnTo>
                <a:lnTo>
                  <a:pt x="623" y="19352"/>
                </a:lnTo>
                <a:lnTo>
                  <a:pt x="549" y="17683"/>
                </a:lnTo>
                <a:lnTo>
                  <a:pt x="648" y="15990"/>
                </a:lnTo>
                <a:lnTo>
                  <a:pt x="922" y="14321"/>
                </a:lnTo>
                <a:lnTo>
                  <a:pt x="1346" y="12652"/>
                </a:lnTo>
                <a:lnTo>
                  <a:pt x="1943" y="11009"/>
                </a:lnTo>
                <a:lnTo>
                  <a:pt x="2317" y="10212"/>
                </a:lnTo>
                <a:lnTo>
                  <a:pt x="2740" y="9415"/>
                </a:lnTo>
                <a:lnTo>
                  <a:pt x="3662" y="7945"/>
                </a:lnTo>
                <a:lnTo>
                  <a:pt x="4708" y="6575"/>
                </a:lnTo>
                <a:lnTo>
                  <a:pt x="5879" y="5330"/>
                </a:lnTo>
                <a:lnTo>
                  <a:pt x="7149" y="4234"/>
                </a:lnTo>
                <a:lnTo>
                  <a:pt x="8519" y="3263"/>
                </a:lnTo>
                <a:lnTo>
                  <a:pt x="9963" y="2441"/>
                </a:lnTo>
                <a:lnTo>
                  <a:pt x="11483" y="1743"/>
                </a:lnTo>
                <a:lnTo>
                  <a:pt x="13052" y="1220"/>
                </a:lnTo>
                <a:lnTo>
                  <a:pt x="14671" y="822"/>
                </a:lnTo>
                <a:lnTo>
                  <a:pt x="16314" y="598"/>
                </a:lnTo>
                <a:lnTo>
                  <a:pt x="17983" y="523"/>
                </a:lnTo>
                <a:close/>
                <a:moveTo>
                  <a:pt x="17883" y="0"/>
                </a:moveTo>
                <a:lnTo>
                  <a:pt x="16987" y="25"/>
                </a:lnTo>
                <a:lnTo>
                  <a:pt x="15169" y="199"/>
                </a:lnTo>
                <a:lnTo>
                  <a:pt x="13425" y="548"/>
                </a:lnTo>
                <a:lnTo>
                  <a:pt x="11757" y="1071"/>
                </a:lnTo>
                <a:lnTo>
                  <a:pt x="10163" y="1768"/>
                </a:lnTo>
                <a:lnTo>
                  <a:pt x="8643" y="2590"/>
                </a:lnTo>
                <a:lnTo>
                  <a:pt x="7199" y="3537"/>
                </a:lnTo>
                <a:lnTo>
                  <a:pt x="5879" y="4633"/>
                </a:lnTo>
                <a:lnTo>
                  <a:pt x="4658" y="5853"/>
                </a:lnTo>
                <a:lnTo>
                  <a:pt x="3562" y="7173"/>
                </a:lnTo>
                <a:lnTo>
                  <a:pt x="2591" y="8593"/>
                </a:lnTo>
                <a:lnTo>
                  <a:pt x="1769" y="10112"/>
                </a:lnTo>
                <a:lnTo>
                  <a:pt x="1097" y="11706"/>
                </a:lnTo>
                <a:lnTo>
                  <a:pt x="574" y="13400"/>
                </a:lnTo>
                <a:lnTo>
                  <a:pt x="200" y="15143"/>
                </a:lnTo>
                <a:lnTo>
                  <a:pt x="26" y="16936"/>
                </a:lnTo>
                <a:lnTo>
                  <a:pt x="1" y="17858"/>
                </a:lnTo>
                <a:lnTo>
                  <a:pt x="26" y="18904"/>
                </a:lnTo>
                <a:lnTo>
                  <a:pt x="275" y="20971"/>
                </a:lnTo>
                <a:lnTo>
                  <a:pt x="748" y="22963"/>
                </a:lnTo>
                <a:lnTo>
                  <a:pt x="1445" y="24906"/>
                </a:lnTo>
                <a:lnTo>
                  <a:pt x="2367" y="26749"/>
                </a:lnTo>
                <a:lnTo>
                  <a:pt x="3488" y="28468"/>
                </a:lnTo>
                <a:lnTo>
                  <a:pt x="4808" y="30062"/>
                </a:lnTo>
                <a:lnTo>
                  <a:pt x="6327" y="31481"/>
                </a:lnTo>
                <a:lnTo>
                  <a:pt x="7149" y="32129"/>
                </a:lnTo>
                <a:lnTo>
                  <a:pt x="7846" y="32627"/>
                </a:lnTo>
                <a:lnTo>
                  <a:pt x="9316" y="33524"/>
                </a:lnTo>
                <a:lnTo>
                  <a:pt x="10860" y="34296"/>
                </a:lnTo>
                <a:lnTo>
                  <a:pt x="12504" y="34894"/>
                </a:lnTo>
                <a:lnTo>
                  <a:pt x="13326" y="35118"/>
                </a:lnTo>
                <a:lnTo>
                  <a:pt x="13624" y="35192"/>
                </a:lnTo>
                <a:lnTo>
                  <a:pt x="13898" y="35242"/>
                </a:lnTo>
                <a:lnTo>
                  <a:pt x="14023" y="35267"/>
                </a:lnTo>
                <a:lnTo>
                  <a:pt x="14322" y="35317"/>
                </a:lnTo>
                <a:lnTo>
                  <a:pt x="14378" y="35298"/>
                </a:lnTo>
                <a:lnTo>
                  <a:pt x="14378" y="35298"/>
                </a:lnTo>
                <a:lnTo>
                  <a:pt x="14397" y="35317"/>
                </a:lnTo>
                <a:lnTo>
                  <a:pt x="14397" y="35417"/>
                </a:lnTo>
                <a:lnTo>
                  <a:pt x="15891" y="37758"/>
                </a:lnTo>
                <a:lnTo>
                  <a:pt x="17360" y="40149"/>
                </a:lnTo>
                <a:lnTo>
                  <a:pt x="17634" y="40597"/>
                </a:lnTo>
                <a:lnTo>
                  <a:pt x="17709" y="40672"/>
                </a:lnTo>
                <a:lnTo>
                  <a:pt x="17933" y="40722"/>
                </a:lnTo>
                <a:lnTo>
                  <a:pt x="18058" y="40672"/>
                </a:lnTo>
                <a:lnTo>
                  <a:pt x="18133" y="40647"/>
                </a:lnTo>
                <a:lnTo>
                  <a:pt x="18133" y="40597"/>
                </a:lnTo>
                <a:lnTo>
                  <a:pt x="20125" y="37359"/>
                </a:lnTo>
                <a:lnTo>
                  <a:pt x="21246" y="35566"/>
                </a:lnTo>
                <a:lnTo>
                  <a:pt x="21321" y="35441"/>
                </a:lnTo>
                <a:lnTo>
                  <a:pt x="21370" y="35317"/>
                </a:lnTo>
                <a:lnTo>
                  <a:pt x="21420" y="35292"/>
                </a:lnTo>
                <a:lnTo>
                  <a:pt x="21420" y="35292"/>
                </a:lnTo>
                <a:lnTo>
                  <a:pt x="21420" y="35317"/>
                </a:lnTo>
                <a:lnTo>
                  <a:pt x="21595" y="35292"/>
                </a:lnTo>
                <a:lnTo>
                  <a:pt x="21794" y="35242"/>
                </a:lnTo>
                <a:lnTo>
                  <a:pt x="22242" y="35118"/>
                </a:lnTo>
                <a:lnTo>
                  <a:pt x="22690" y="34993"/>
                </a:lnTo>
                <a:lnTo>
                  <a:pt x="23164" y="34869"/>
                </a:lnTo>
                <a:lnTo>
                  <a:pt x="23861" y="34644"/>
                </a:lnTo>
                <a:lnTo>
                  <a:pt x="25206" y="34121"/>
                </a:lnTo>
                <a:lnTo>
                  <a:pt x="27124" y="33175"/>
                </a:lnTo>
                <a:lnTo>
                  <a:pt x="29415" y="31556"/>
                </a:lnTo>
                <a:lnTo>
                  <a:pt x="31408" y="29589"/>
                </a:lnTo>
                <a:lnTo>
                  <a:pt x="33076" y="27347"/>
                </a:lnTo>
                <a:lnTo>
                  <a:pt x="34371" y="24881"/>
                </a:lnTo>
                <a:lnTo>
                  <a:pt x="35268" y="22191"/>
                </a:lnTo>
                <a:lnTo>
                  <a:pt x="35617" y="20074"/>
                </a:lnTo>
                <a:lnTo>
                  <a:pt x="35741" y="18630"/>
                </a:lnTo>
                <a:lnTo>
                  <a:pt x="35741" y="17883"/>
                </a:lnTo>
                <a:lnTo>
                  <a:pt x="35741" y="16961"/>
                </a:lnTo>
                <a:lnTo>
                  <a:pt x="35542" y="15168"/>
                </a:lnTo>
                <a:lnTo>
                  <a:pt x="35193" y="13424"/>
                </a:lnTo>
                <a:lnTo>
                  <a:pt x="34670" y="11731"/>
                </a:lnTo>
                <a:lnTo>
                  <a:pt x="33998" y="10137"/>
                </a:lnTo>
                <a:lnTo>
                  <a:pt x="33151" y="8618"/>
                </a:lnTo>
                <a:lnTo>
                  <a:pt x="32205" y="7173"/>
                </a:lnTo>
                <a:lnTo>
                  <a:pt x="31109" y="5853"/>
                </a:lnTo>
                <a:lnTo>
                  <a:pt x="29888" y="4633"/>
                </a:lnTo>
                <a:lnTo>
                  <a:pt x="28568" y="3562"/>
                </a:lnTo>
                <a:lnTo>
                  <a:pt x="27149" y="2590"/>
                </a:lnTo>
                <a:lnTo>
                  <a:pt x="25629" y="1768"/>
                </a:lnTo>
                <a:lnTo>
                  <a:pt x="24035" y="1071"/>
                </a:lnTo>
                <a:lnTo>
                  <a:pt x="22342" y="548"/>
                </a:lnTo>
                <a:lnTo>
                  <a:pt x="20623" y="199"/>
                </a:lnTo>
                <a:lnTo>
                  <a:pt x="18805" y="25"/>
                </a:lnTo>
                <a:lnTo>
                  <a:pt x="17883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6"/>
          <p:cNvSpPr/>
          <p:nvPr/>
        </p:nvSpPr>
        <p:spPr>
          <a:xfrm>
            <a:off x="2409351" y="1082732"/>
            <a:ext cx="1026948" cy="1172422"/>
          </a:xfrm>
          <a:custGeom>
            <a:avLst/>
            <a:gdLst/>
            <a:ahLst/>
            <a:cxnLst/>
            <a:rect l="l" t="t" r="r" b="b"/>
            <a:pathLst>
              <a:path w="35692" h="40748" extrusionOk="0">
                <a:moveTo>
                  <a:pt x="17933" y="449"/>
                </a:moveTo>
                <a:lnTo>
                  <a:pt x="19602" y="524"/>
                </a:lnTo>
                <a:lnTo>
                  <a:pt x="21296" y="798"/>
                </a:lnTo>
                <a:lnTo>
                  <a:pt x="22964" y="1221"/>
                </a:lnTo>
                <a:lnTo>
                  <a:pt x="24583" y="1844"/>
                </a:lnTo>
                <a:lnTo>
                  <a:pt x="25405" y="2217"/>
                </a:lnTo>
                <a:lnTo>
                  <a:pt x="26352" y="2715"/>
                </a:lnTo>
                <a:lnTo>
                  <a:pt x="28145" y="3861"/>
                </a:lnTo>
                <a:lnTo>
                  <a:pt x="29764" y="5231"/>
                </a:lnTo>
                <a:lnTo>
                  <a:pt x="31183" y="6800"/>
                </a:lnTo>
                <a:lnTo>
                  <a:pt x="32429" y="8494"/>
                </a:lnTo>
                <a:lnTo>
                  <a:pt x="33450" y="10337"/>
                </a:lnTo>
                <a:lnTo>
                  <a:pt x="34222" y="12304"/>
                </a:lnTo>
                <a:lnTo>
                  <a:pt x="34770" y="14372"/>
                </a:lnTo>
                <a:lnTo>
                  <a:pt x="34944" y="15443"/>
                </a:lnTo>
                <a:lnTo>
                  <a:pt x="35069" y="16588"/>
                </a:lnTo>
                <a:lnTo>
                  <a:pt x="35119" y="17734"/>
                </a:lnTo>
                <a:lnTo>
                  <a:pt x="35119" y="17809"/>
                </a:lnTo>
                <a:lnTo>
                  <a:pt x="35069" y="19228"/>
                </a:lnTo>
                <a:lnTo>
                  <a:pt x="34620" y="21968"/>
                </a:lnTo>
                <a:lnTo>
                  <a:pt x="33774" y="24533"/>
                </a:lnTo>
                <a:lnTo>
                  <a:pt x="32528" y="26949"/>
                </a:lnTo>
                <a:lnTo>
                  <a:pt x="30934" y="29116"/>
                </a:lnTo>
                <a:lnTo>
                  <a:pt x="29017" y="31009"/>
                </a:lnTo>
                <a:lnTo>
                  <a:pt x="26800" y="32603"/>
                </a:lnTo>
                <a:lnTo>
                  <a:pt x="24334" y="33848"/>
                </a:lnTo>
                <a:lnTo>
                  <a:pt x="22989" y="34297"/>
                </a:lnTo>
                <a:lnTo>
                  <a:pt x="22118" y="34546"/>
                </a:lnTo>
                <a:lnTo>
                  <a:pt x="21246" y="34745"/>
                </a:lnTo>
                <a:lnTo>
                  <a:pt x="21096" y="34770"/>
                </a:lnTo>
                <a:lnTo>
                  <a:pt x="20872" y="34919"/>
                </a:lnTo>
                <a:lnTo>
                  <a:pt x="20797" y="35044"/>
                </a:lnTo>
                <a:lnTo>
                  <a:pt x="20324" y="35816"/>
                </a:lnTo>
                <a:lnTo>
                  <a:pt x="19826" y="36588"/>
                </a:lnTo>
                <a:lnTo>
                  <a:pt x="18705" y="38406"/>
                </a:lnTo>
                <a:lnTo>
                  <a:pt x="17809" y="39828"/>
                </a:lnTo>
                <a:lnTo>
                  <a:pt x="15468" y="36090"/>
                </a:lnTo>
                <a:lnTo>
                  <a:pt x="15293" y="35716"/>
                </a:lnTo>
                <a:lnTo>
                  <a:pt x="14920" y="35094"/>
                </a:lnTo>
                <a:lnTo>
                  <a:pt x="14621" y="34770"/>
                </a:lnTo>
                <a:lnTo>
                  <a:pt x="14446" y="34720"/>
                </a:lnTo>
                <a:lnTo>
                  <a:pt x="13350" y="34446"/>
                </a:lnTo>
                <a:lnTo>
                  <a:pt x="11209" y="33724"/>
                </a:lnTo>
                <a:lnTo>
                  <a:pt x="10212" y="33250"/>
                </a:lnTo>
                <a:lnTo>
                  <a:pt x="9415" y="32852"/>
                </a:lnTo>
                <a:lnTo>
                  <a:pt x="7921" y="31930"/>
                </a:lnTo>
                <a:lnTo>
                  <a:pt x="6551" y="30884"/>
                </a:lnTo>
                <a:lnTo>
                  <a:pt x="5306" y="29714"/>
                </a:lnTo>
                <a:lnTo>
                  <a:pt x="4210" y="28444"/>
                </a:lnTo>
                <a:lnTo>
                  <a:pt x="3239" y="27074"/>
                </a:lnTo>
                <a:lnTo>
                  <a:pt x="2417" y="25629"/>
                </a:lnTo>
                <a:lnTo>
                  <a:pt x="1719" y="24110"/>
                </a:lnTo>
                <a:lnTo>
                  <a:pt x="1196" y="22541"/>
                </a:lnTo>
                <a:lnTo>
                  <a:pt x="798" y="20922"/>
                </a:lnTo>
                <a:lnTo>
                  <a:pt x="574" y="19278"/>
                </a:lnTo>
                <a:lnTo>
                  <a:pt x="499" y="17609"/>
                </a:lnTo>
                <a:lnTo>
                  <a:pt x="598" y="15916"/>
                </a:lnTo>
                <a:lnTo>
                  <a:pt x="872" y="14247"/>
                </a:lnTo>
                <a:lnTo>
                  <a:pt x="1296" y="12578"/>
                </a:lnTo>
                <a:lnTo>
                  <a:pt x="1894" y="10935"/>
                </a:lnTo>
                <a:lnTo>
                  <a:pt x="2267" y="10138"/>
                </a:lnTo>
                <a:lnTo>
                  <a:pt x="2691" y="9341"/>
                </a:lnTo>
                <a:lnTo>
                  <a:pt x="3612" y="7846"/>
                </a:lnTo>
                <a:lnTo>
                  <a:pt x="4658" y="6476"/>
                </a:lnTo>
                <a:lnTo>
                  <a:pt x="5829" y="5256"/>
                </a:lnTo>
                <a:lnTo>
                  <a:pt x="7099" y="4135"/>
                </a:lnTo>
                <a:lnTo>
                  <a:pt x="8469" y="3164"/>
                </a:lnTo>
                <a:lnTo>
                  <a:pt x="9913" y="2342"/>
                </a:lnTo>
                <a:lnTo>
                  <a:pt x="11433" y="1669"/>
                </a:lnTo>
                <a:lnTo>
                  <a:pt x="13002" y="1121"/>
                </a:lnTo>
                <a:lnTo>
                  <a:pt x="14621" y="748"/>
                </a:lnTo>
                <a:lnTo>
                  <a:pt x="16265" y="499"/>
                </a:lnTo>
                <a:lnTo>
                  <a:pt x="17933" y="449"/>
                </a:lnTo>
                <a:close/>
                <a:moveTo>
                  <a:pt x="17809" y="1"/>
                </a:moveTo>
                <a:lnTo>
                  <a:pt x="16887" y="26"/>
                </a:lnTo>
                <a:lnTo>
                  <a:pt x="15069" y="225"/>
                </a:lnTo>
                <a:lnTo>
                  <a:pt x="13326" y="574"/>
                </a:lnTo>
                <a:lnTo>
                  <a:pt x="11657" y="1097"/>
                </a:lnTo>
                <a:lnTo>
                  <a:pt x="10063" y="1794"/>
                </a:lnTo>
                <a:lnTo>
                  <a:pt x="8544" y="2616"/>
                </a:lnTo>
                <a:lnTo>
                  <a:pt x="7124" y="3587"/>
                </a:lnTo>
                <a:lnTo>
                  <a:pt x="5804" y="4658"/>
                </a:lnTo>
                <a:lnTo>
                  <a:pt x="4583" y="5879"/>
                </a:lnTo>
                <a:lnTo>
                  <a:pt x="3488" y="7199"/>
                </a:lnTo>
                <a:lnTo>
                  <a:pt x="2541" y="8618"/>
                </a:lnTo>
                <a:lnTo>
                  <a:pt x="1719" y="10138"/>
                </a:lnTo>
                <a:lnTo>
                  <a:pt x="1047" y="11756"/>
                </a:lnTo>
                <a:lnTo>
                  <a:pt x="524" y="13425"/>
                </a:lnTo>
                <a:lnTo>
                  <a:pt x="175" y="15169"/>
                </a:lnTo>
                <a:lnTo>
                  <a:pt x="1" y="16987"/>
                </a:lnTo>
                <a:lnTo>
                  <a:pt x="1" y="17908"/>
                </a:lnTo>
                <a:lnTo>
                  <a:pt x="26" y="19253"/>
                </a:lnTo>
                <a:lnTo>
                  <a:pt x="424" y="21868"/>
                </a:lnTo>
                <a:lnTo>
                  <a:pt x="1196" y="24384"/>
                </a:lnTo>
                <a:lnTo>
                  <a:pt x="2342" y="26725"/>
                </a:lnTo>
                <a:lnTo>
                  <a:pt x="3786" y="28892"/>
                </a:lnTo>
                <a:lnTo>
                  <a:pt x="5530" y="30810"/>
                </a:lnTo>
                <a:lnTo>
                  <a:pt x="7572" y="32478"/>
                </a:lnTo>
                <a:lnTo>
                  <a:pt x="9839" y="33848"/>
                </a:lnTo>
                <a:lnTo>
                  <a:pt x="11084" y="34371"/>
                </a:lnTo>
                <a:lnTo>
                  <a:pt x="12155" y="34795"/>
                </a:lnTo>
                <a:lnTo>
                  <a:pt x="13276" y="35118"/>
                </a:lnTo>
                <a:lnTo>
                  <a:pt x="13575" y="35193"/>
                </a:lnTo>
                <a:lnTo>
                  <a:pt x="13849" y="35243"/>
                </a:lnTo>
                <a:lnTo>
                  <a:pt x="13973" y="35268"/>
                </a:lnTo>
                <a:lnTo>
                  <a:pt x="14272" y="35318"/>
                </a:lnTo>
                <a:lnTo>
                  <a:pt x="14317" y="35303"/>
                </a:lnTo>
                <a:lnTo>
                  <a:pt x="14317" y="35303"/>
                </a:lnTo>
                <a:lnTo>
                  <a:pt x="14347" y="35343"/>
                </a:lnTo>
                <a:lnTo>
                  <a:pt x="14347" y="35417"/>
                </a:lnTo>
                <a:lnTo>
                  <a:pt x="15841" y="37758"/>
                </a:lnTo>
                <a:lnTo>
                  <a:pt x="17311" y="40149"/>
                </a:lnTo>
                <a:lnTo>
                  <a:pt x="17435" y="40374"/>
                </a:lnTo>
                <a:lnTo>
                  <a:pt x="17585" y="40598"/>
                </a:lnTo>
                <a:lnTo>
                  <a:pt x="17659" y="40697"/>
                </a:lnTo>
                <a:lnTo>
                  <a:pt x="17883" y="40747"/>
                </a:lnTo>
                <a:lnTo>
                  <a:pt x="18008" y="40697"/>
                </a:lnTo>
                <a:lnTo>
                  <a:pt x="18083" y="40648"/>
                </a:lnTo>
                <a:lnTo>
                  <a:pt x="18083" y="40598"/>
                </a:lnTo>
                <a:lnTo>
                  <a:pt x="20125" y="37360"/>
                </a:lnTo>
                <a:lnTo>
                  <a:pt x="21246" y="35592"/>
                </a:lnTo>
                <a:lnTo>
                  <a:pt x="21370" y="35343"/>
                </a:lnTo>
                <a:lnTo>
                  <a:pt x="21420" y="35293"/>
                </a:lnTo>
                <a:lnTo>
                  <a:pt x="21420" y="35343"/>
                </a:lnTo>
                <a:lnTo>
                  <a:pt x="21570" y="35293"/>
                </a:lnTo>
                <a:lnTo>
                  <a:pt x="21794" y="35243"/>
                </a:lnTo>
                <a:lnTo>
                  <a:pt x="22242" y="35118"/>
                </a:lnTo>
                <a:lnTo>
                  <a:pt x="22690" y="34994"/>
                </a:lnTo>
                <a:lnTo>
                  <a:pt x="23164" y="34869"/>
                </a:lnTo>
                <a:lnTo>
                  <a:pt x="24533" y="34396"/>
                </a:lnTo>
                <a:lnTo>
                  <a:pt x="27074" y="33126"/>
                </a:lnTo>
                <a:lnTo>
                  <a:pt x="29365" y="31482"/>
                </a:lnTo>
                <a:lnTo>
                  <a:pt x="31358" y="29515"/>
                </a:lnTo>
                <a:lnTo>
                  <a:pt x="33002" y="27273"/>
                </a:lnTo>
                <a:lnTo>
                  <a:pt x="34297" y="24782"/>
                </a:lnTo>
                <a:lnTo>
                  <a:pt x="35193" y="22117"/>
                </a:lnTo>
                <a:lnTo>
                  <a:pt x="35567" y="20000"/>
                </a:lnTo>
                <a:lnTo>
                  <a:pt x="35691" y="18556"/>
                </a:lnTo>
                <a:lnTo>
                  <a:pt x="35691" y="17809"/>
                </a:lnTo>
                <a:lnTo>
                  <a:pt x="35691" y="16887"/>
                </a:lnTo>
                <a:lnTo>
                  <a:pt x="35492" y="15094"/>
                </a:lnTo>
                <a:lnTo>
                  <a:pt x="35143" y="13350"/>
                </a:lnTo>
                <a:lnTo>
                  <a:pt x="34620" y="11682"/>
                </a:lnTo>
                <a:lnTo>
                  <a:pt x="33948" y="10088"/>
                </a:lnTo>
                <a:lnTo>
                  <a:pt x="33101" y="8568"/>
                </a:lnTo>
                <a:lnTo>
                  <a:pt x="32155" y="7149"/>
                </a:lnTo>
                <a:lnTo>
                  <a:pt x="31059" y="5829"/>
                </a:lnTo>
                <a:lnTo>
                  <a:pt x="29838" y="4608"/>
                </a:lnTo>
                <a:lnTo>
                  <a:pt x="28518" y="3512"/>
                </a:lnTo>
                <a:lnTo>
                  <a:pt x="27074" y="2566"/>
                </a:lnTo>
                <a:lnTo>
                  <a:pt x="25555" y="1744"/>
                </a:lnTo>
                <a:lnTo>
                  <a:pt x="23961" y="1072"/>
                </a:lnTo>
                <a:lnTo>
                  <a:pt x="22267" y="549"/>
                </a:lnTo>
                <a:lnTo>
                  <a:pt x="20523" y="200"/>
                </a:lnTo>
                <a:lnTo>
                  <a:pt x="18730" y="26"/>
                </a:lnTo>
                <a:lnTo>
                  <a:pt x="17809" y="1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6"/>
          <p:cNvSpPr/>
          <p:nvPr/>
        </p:nvSpPr>
        <p:spPr>
          <a:xfrm>
            <a:off x="4008124" y="1082732"/>
            <a:ext cx="1027667" cy="1170983"/>
          </a:xfrm>
          <a:custGeom>
            <a:avLst/>
            <a:gdLst/>
            <a:ahLst/>
            <a:cxnLst/>
            <a:rect l="l" t="t" r="r" b="b"/>
            <a:pathLst>
              <a:path w="35717" h="40698" extrusionOk="0">
                <a:moveTo>
                  <a:pt x="17908" y="374"/>
                </a:moveTo>
                <a:lnTo>
                  <a:pt x="19602" y="449"/>
                </a:lnTo>
                <a:lnTo>
                  <a:pt x="21296" y="723"/>
                </a:lnTo>
                <a:lnTo>
                  <a:pt x="22964" y="1146"/>
                </a:lnTo>
                <a:lnTo>
                  <a:pt x="24608" y="1744"/>
                </a:lnTo>
                <a:lnTo>
                  <a:pt x="25405" y="2118"/>
                </a:lnTo>
                <a:lnTo>
                  <a:pt x="26526" y="2691"/>
                </a:lnTo>
                <a:lnTo>
                  <a:pt x="28543" y="4060"/>
                </a:lnTo>
                <a:lnTo>
                  <a:pt x="30337" y="5679"/>
                </a:lnTo>
                <a:lnTo>
                  <a:pt x="31881" y="7522"/>
                </a:lnTo>
                <a:lnTo>
                  <a:pt x="33151" y="9565"/>
                </a:lnTo>
                <a:lnTo>
                  <a:pt x="34122" y="11756"/>
                </a:lnTo>
                <a:lnTo>
                  <a:pt x="34770" y="14073"/>
                </a:lnTo>
                <a:lnTo>
                  <a:pt x="35119" y="16489"/>
                </a:lnTo>
                <a:lnTo>
                  <a:pt x="35119" y="17734"/>
                </a:lnTo>
                <a:lnTo>
                  <a:pt x="35127" y="17775"/>
                </a:lnTo>
                <a:lnTo>
                  <a:pt x="35119" y="17809"/>
                </a:lnTo>
                <a:lnTo>
                  <a:pt x="35094" y="19228"/>
                </a:lnTo>
                <a:lnTo>
                  <a:pt x="34645" y="21968"/>
                </a:lnTo>
                <a:lnTo>
                  <a:pt x="33799" y="24533"/>
                </a:lnTo>
                <a:lnTo>
                  <a:pt x="32553" y="26949"/>
                </a:lnTo>
                <a:lnTo>
                  <a:pt x="30959" y="29116"/>
                </a:lnTo>
                <a:lnTo>
                  <a:pt x="29041" y="31009"/>
                </a:lnTo>
                <a:lnTo>
                  <a:pt x="26825" y="32603"/>
                </a:lnTo>
                <a:lnTo>
                  <a:pt x="24334" y="33848"/>
                </a:lnTo>
                <a:lnTo>
                  <a:pt x="23014" y="34297"/>
                </a:lnTo>
                <a:lnTo>
                  <a:pt x="22142" y="34546"/>
                </a:lnTo>
                <a:lnTo>
                  <a:pt x="21271" y="34745"/>
                </a:lnTo>
                <a:lnTo>
                  <a:pt x="21121" y="34770"/>
                </a:lnTo>
                <a:lnTo>
                  <a:pt x="20872" y="34919"/>
                </a:lnTo>
                <a:lnTo>
                  <a:pt x="20797" y="35044"/>
                </a:lnTo>
                <a:lnTo>
                  <a:pt x="20324" y="35816"/>
                </a:lnTo>
                <a:lnTo>
                  <a:pt x="19851" y="36588"/>
                </a:lnTo>
                <a:lnTo>
                  <a:pt x="17811" y="39826"/>
                </a:lnTo>
                <a:lnTo>
                  <a:pt x="15492" y="36090"/>
                </a:lnTo>
                <a:lnTo>
                  <a:pt x="15293" y="35716"/>
                </a:lnTo>
                <a:lnTo>
                  <a:pt x="14944" y="35094"/>
                </a:lnTo>
                <a:lnTo>
                  <a:pt x="14646" y="34770"/>
                </a:lnTo>
                <a:lnTo>
                  <a:pt x="14446" y="34720"/>
                </a:lnTo>
                <a:lnTo>
                  <a:pt x="13375" y="34446"/>
                </a:lnTo>
                <a:lnTo>
                  <a:pt x="11233" y="33724"/>
                </a:lnTo>
                <a:lnTo>
                  <a:pt x="10212" y="33250"/>
                </a:lnTo>
                <a:lnTo>
                  <a:pt x="9440" y="32852"/>
                </a:lnTo>
                <a:lnTo>
                  <a:pt x="7946" y="31930"/>
                </a:lnTo>
                <a:lnTo>
                  <a:pt x="6576" y="30884"/>
                </a:lnTo>
                <a:lnTo>
                  <a:pt x="5331" y="29714"/>
                </a:lnTo>
                <a:lnTo>
                  <a:pt x="4210" y="28444"/>
                </a:lnTo>
                <a:lnTo>
                  <a:pt x="3238" y="27074"/>
                </a:lnTo>
                <a:lnTo>
                  <a:pt x="2417" y="25629"/>
                </a:lnTo>
                <a:lnTo>
                  <a:pt x="1719" y="24110"/>
                </a:lnTo>
                <a:lnTo>
                  <a:pt x="1196" y="22541"/>
                </a:lnTo>
                <a:lnTo>
                  <a:pt x="798" y="20922"/>
                </a:lnTo>
                <a:lnTo>
                  <a:pt x="574" y="19278"/>
                </a:lnTo>
                <a:lnTo>
                  <a:pt x="499" y="17584"/>
                </a:lnTo>
                <a:lnTo>
                  <a:pt x="574" y="15916"/>
                </a:lnTo>
                <a:lnTo>
                  <a:pt x="847" y="14222"/>
                </a:lnTo>
                <a:lnTo>
                  <a:pt x="1271" y="12553"/>
                </a:lnTo>
                <a:lnTo>
                  <a:pt x="1869" y="10910"/>
                </a:lnTo>
                <a:lnTo>
                  <a:pt x="2242" y="10088"/>
                </a:lnTo>
                <a:lnTo>
                  <a:pt x="2666" y="9291"/>
                </a:lnTo>
                <a:lnTo>
                  <a:pt x="3587" y="7821"/>
                </a:lnTo>
                <a:lnTo>
                  <a:pt x="4633" y="6451"/>
                </a:lnTo>
                <a:lnTo>
                  <a:pt x="5804" y="5206"/>
                </a:lnTo>
                <a:lnTo>
                  <a:pt x="7074" y="4085"/>
                </a:lnTo>
                <a:lnTo>
                  <a:pt x="8444" y="3114"/>
                </a:lnTo>
                <a:lnTo>
                  <a:pt x="9888" y="2292"/>
                </a:lnTo>
                <a:lnTo>
                  <a:pt x="11408" y="1595"/>
                </a:lnTo>
                <a:lnTo>
                  <a:pt x="12977" y="1047"/>
                </a:lnTo>
                <a:lnTo>
                  <a:pt x="14596" y="673"/>
                </a:lnTo>
                <a:lnTo>
                  <a:pt x="16240" y="449"/>
                </a:lnTo>
                <a:lnTo>
                  <a:pt x="17908" y="374"/>
                </a:lnTo>
                <a:close/>
                <a:moveTo>
                  <a:pt x="17809" y="1"/>
                </a:moveTo>
                <a:lnTo>
                  <a:pt x="16887" y="26"/>
                </a:lnTo>
                <a:lnTo>
                  <a:pt x="15094" y="225"/>
                </a:lnTo>
                <a:lnTo>
                  <a:pt x="13350" y="574"/>
                </a:lnTo>
                <a:lnTo>
                  <a:pt x="11682" y="1097"/>
                </a:lnTo>
                <a:lnTo>
                  <a:pt x="10063" y="1794"/>
                </a:lnTo>
                <a:lnTo>
                  <a:pt x="8544" y="2616"/>
                </a:lnTo>
                <a:lnTo>
                  <a:pt x="7124" y="3587"/>
                </a:lnTo>
                <a:lnTo>
                  <a:pt x="5804" y="4658"/>
                </a:lnTo>
                <a:lnTo>
                  <a:pt x="4608" y="5879"/>
                </a:lnTo>
                <a:lnTo>
                  <a:pt x="3512" y="7199"/>
                </a:lnTo>
                <a:lnTo>
                  <a:pt x="2566" y="8618"/>
                </a:lnTo>
                <a:lnTo>
                  <a:pt x="1744" y="10138"/>
                </a:lnTo>
                <a:lnTo>
                  <a:pt x="1072" y="11756"/>
                </a:lnTo>
                <a:lnTo>
                  <a:pt x="549" y="13425"/>
                </a:lnTo>
                <a:lnTo>
                  <a:pt x="200" y="15169"/>
                </a:lnTo>
                <a:lnTo>
                  <a:pt x="26" y="16987"/>
                </a:lnTo>
                <a:lnTo>
                  <a:pt x="1" y="17908"/>
                </a:lnTo>
                <a:lnTo>
                  <a:pt x="26" y="18954"/>
                </a:lnTo>
                <a:lnTo>
                  <a:pt x="275" y="20997"/>
                </a:lnTo>
                <a:lnTo>
                  <a:pt x="748" y="23014"/>
                </a:lnTo>
                <a:lnTo>
                  <a:pt x="1445" y="24932"/>
                </a:lnTo>
                <a:lnTo>
                  <a:pt x="2367" y="26750"/>
                </a:lnTo>
                <a:lnTo>
                  <a:pt x="3488" y="28444"/>
                </a:lnTo>
                <a:lnTo>
                  <a:pt x="4808" y="30013"/>
                </a:lnTo>
                <a:lnTo>
                  <a:pt x="6302" y="31457"/>
                </a:lnTo>
                <a:lnTo>
                  <a:pt x="7099" y="32105"/>
                </a:lnTo>
                <a:lnTo>
                  <a:pt x="7796" y="32603"/>
                </a:lnTo>
                <a:lnTo>
                  <a:pt x="9266" y="33500"/>
                </a:lnTo>
                <a:lnTo>
                  <a:pt x="10835" y="34247"/>
                </a:lnTo>
                <a:lnTo>
                  <a:pt x="12454" y="34844"/>
                </a:lnTo>
                <a:lnTo>
                  <a:pt x="13301" y="35094"/>
                </a:lnTo>
                <a:lnTo>
                  <a:pt x="13575" y="35143"/>
                </a:lnTo>
                <a:lnTo>
                  <a:pt x="13873" y="35218"/>
                </a:lnTo>
                <a:lnTo>
                  <a:pt x="13973" y="35243"/>
                </a:lnTo>
                <a:lnTo>
                  <a:pt x="14272" y="35293"/>
                </a:lnTo>
                <a:lnTo>
                  <a:pt x="14333" y="35272"/>
                </a:lnTo>
                <a:lnTo>
                  <a:pt x="14333" y="35272"/>
                </a:lnTo>
                <a:lnTo>
                  <a:pt x="14347" y="35293"/>
                </a:lnTo>
                <a:lnTo>
                  <a:pt x="14372" y="35367"/>
                </a:lnTo>
                <a:lnTo>
                  <a:pt x="15866" y="37734"/>
                </a:lnTo>
                <a:lnTo>
                  <a:pt x="17311" y="40100"/>
                </a:lnTo>
                <a:lnTo>
                  <a:pt x="17609" y="40573"/>
                </a:lnTo>
                <a:lnTo>
                  <a:pt x="17684" y="40648"/>
                </a:lnTo>
                <a:lnTo>
                  <a:pt x="17908" y="40697"/>
                </a:lnTo>
                <a:lnTo>
                  <a:pt x="18033" y="40648"/>
                </a:lnTo>
                <a:lnTo>
                  <a:pt x="18083" y="40598"/>
                </a:lnTo>
                <a:lnTo>
                  <a:pt x="18108" y="40573"/>
                </a:lnTo>
                <a:lnTo>
                  <a:pt x="20100" y="37335"/>
                </a:lnTo>
                <a:lnTo>
                  <a:pt x="21221" y="35542"/>
                </a:lnTo>
                <a:lnTo>
                  <a:pt x="21296" y="35417"/>
                </a:lnTo>
                <a:lnTo>
                  <a:pt x="21345" y="35293"/>
                </a:lnTo>
                <a:lnTo>
                  <a:pt x="21395" y="35260"/>
                </a:lnTo>
                <a:lnTo>
                  <a:pt x="21395" y="35293"/>
                </a:lnTo>
                <a:lnTo>
                  <a:pt x="21545" y="35243"/>
                </a:lnTo>
                <a:lnTo>
                  <a:pt x="21769" y="35218"/>
                </a:lnTo>
                <a:lnTo>
                  <a:pt x="22217" y="35094"/>
                </a:lnTo>
                <a:lnTo>
                  <a:pt x="22665" y="34969"/>
                </a:lnTo>
                <a:lnTo>
                  <a:pt x="23139" y="34844"/>
                </a:lnTo>
                <a:lnTo>
                  <a:pt x="23836" y="34620"/>
                </a:lnTo>
                <a:lnTo>
                  <a:pt x="25181" y="34097"/>
                </a:lnTo>
                <a:lnTo>
                  <a:pt x="27074" y="33126"/>
                </a:lnTo>
                <a:lnTo>
                  <a:pt x="29365" y="31482"/>
                </a:lnTo>
                <a:lnTo>
                  <a:pt x="31358" y="29539"/>
                </a:lnTo>
                <a:lnTo>
                  <a:pt x="33026" y="27273"/>
                </a:lnTo>
                <a:lnTo>
                  <a:pt x="34322" y="24807"/>
                </a:lnTo>
                <a:lnTo>
                  <a:pt x="35218" y="22117"/>
                </a:lnTo>
                <a:lnTo>
                  <a:pt x="35592" y="20000"/>
                </a:lnTo>
                <a:lnTo>
                  <a:pt x="35691" y="18556"/>
                </a:lnTo>
                <a:lnTo>
                  <a:pt x="35716" y="17809"/>
                </a:lnTo>
                <a:lnTo>
                  <a:pt x="35691" y="16887"/>
                </a:lnTo>
                <a:lnTo>
                  <a:pt x="35517" y="15094"/>
                </a:lnTo>
                <a:lnTo>
                  <a:pt x="35143" y="13350"/>
                </a:lnTo>
                <a:lnTo>
                  <a:pt x="34620" y="11682"/>
                </a:lnTo>
                <a:lnTo>
                  <a:pt x="33948" y="10088"/>
                </a:lnTo>
                <a:lnTo>
                  <a:pt x="33126" y="8568"/>
                </a:lnTo>
                <a:lnTo>
                  <a:pt x="32155" y="7149"/>
                </a:lnTo>
                <a:lnTo>
                  <a:pt x="31059" y="5829"/>
                </a:lnTo>
                <a:lnTo>
                  <a:pt x="29863" y="4608"/>
                </a:lnTo>
                <a:lnTo>
                  <a:pt x="28518" y="3512"/>
                </a:lnTo>
                <a:lnTo>
                  <a:pt x="27099" y="2566"/>
                </a:lnTo>
                <a:lnTo>
                  <a:pt x="25579" y="1744"/>
                </a:lnTo>
                <a:lnTo>
                  <a:pt x="23985" y="1072"/>
                </a:lnTo>
                <a:lnTo>
                  <a:pt x="22292" y="549"/>
                </a:lnTo>
                <a:lnTo>
                  <a:pt x="20548" y="200"/>
                </a:lnTo>
                <a:lnTo>
                  <a:pt x="18755" y="26"/>
                </a:lnTo>
                <a:lnTo>
                  <a:pt x="17809" y="1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46"/>
          <p:cNvSpPr/>
          <p:nvPr/>
        </p:nvSpPr>
        <p:spPr>
          <a:xfrm>
            <a:off x="5752370" y="1084170"/>
            <a:ext cx="1022632" cy="1171703"/>
          </a:xfrm>
          <a:custGeom>
            <a:avLst/>
            <a:gdLst/>
            <a:ahLst/>
            <a:cxnLst/>
            <a:rect l="l" t="t" r="r" b="b"/>
            <a:pathLst>
              <a:path w="35542" h="40723" extrusionOk="0">
                <a:moveTo>
                  <a:pt x="18506" y="374"/>
                </a:moveTo>
                <a:lnTo>
                  <a:pt x="20025" y="524"/>
                </a:lnTo>
                <a:lnTo>
                  <a:pt x="21520" y="798"/>
                </a:lnTo>
                <a:lnTo>
                  <a:pt x="22989" y="1171"/>
                </a:lnTo>
                <a:lnTo>
                  <a:pt x="24384" y="1694"/>
                </a:lnTo>
                <a:lnTo>
                  <a:pt x="25729" y="2317"/>
                </a:lnTo>
                <a:lnTo>
                  <a:pt x="26999" y="3064"/>
                </a:lnTo>
                <a:lnTo>
                  <a:pt x="28219" y="3911"/>
                </a:lnTo>
                <a:lnTo>
                  <a:pt x="29340" y="4832"/>
                </a:lnTo>
                <a:lnTo>
                  <a:pt x="30411" y="5878"/>
                </a:lnTo>
                <a:lnTo>
                  <a:pt x="31358" y="6974"/>
                </a:lnTo>
                <a:lnTo>
                  <a:pt x="32229" y="8195"/>
                </a:lnTo>
                <a:lnTo>
                  <a:pt x="33001" y="9465"/>
                </a:lnTo>
                <a:lnTo>
                  <a:pt x="33649" y="10810"/>
                </a:lnTo>
                <a:lnTo>
                  <a:pt x="34197" y="12205"/>
                </a:lnTo>
                <a:lnTo>
                  <a:pt x="34620" y="13699"/>
                </a:lnTo>
                <a:lnTo>
                  <a:pt x="34770" y="14446"/>
                </a:lnTo>
                <a:lnTo>
                  <a:pt x="34944" y="15318"/>
                </a:lnTo>
                <a:lnTo>
                  <a:pt x="35094" y="17086"/>
                </a:lnTo>
                <a:lnTo>
                  <a:pt x="35069" y="18805"/>
                </a:lnTo>
                <a:lnTo>
                  <a:pt x="34894" y="20523"/>
                </a:lnTo>
                <a:lnTo>
                  <a:pt x="34546" y="22167"/>
                </a:lnTo>
                <a:lnTo>
                  <a:pt x="34023" y="23786"/>
                </a:lnTo>
                <a:lnTo>
                  <a:pt x="33375" y="25330"/>
                </a:lnTo>
                <a:lnTo>
                  <a:pt x="32578" y="26775"/>
                </a:lnTo>
                <a:lnTo>
                  <a:pt x="31632" y="28169"/>
                </a:lnTo>
                <a:lnTo>
                  <a:pt x="30561" y="29465"/>
                </a:lnTo>
                <a:lnTo>
                  <a:pt x="29390" y="30635"/>
                </a:lnTo>
                <a:lnTo>
                  <a:pt x="28070" y="31706"/>
                </a:lnTo>
                <a:lnTo>
                  <a:pt x="26675" y="32653"/>
                </a:lnTo>
                <a:lnTo>
                  <a:pt x="25156" y="33474"/>
                </a:lnTo>
                <a:lnTo>
                  <a:pt x="23562" y="34122"/>
                </a:lnTo>
                <a:lnTo>
                  <a:pt x="21868" y="34645"/>
                </a:lnTo>
                <a:lnTo>
                  <a:pt x="20997" y="34819"/>
                </a:lnTo>
                <a:lnTo>
                  <a:pt x="20922" y="34819"/>
                </a:lnTo>
                <a:lnTo>
                  <a:pt x="17709" y="39975"/>
                </a:lnTo>
                <a:lnTo>
                  <a:pt x="14521" y="34819"/>
                </a:lnTo>
                <a:lnTo>
                  <a:pt x="14446" y="34819"/>
                </a:lnTo>
                <a:lnTo>
                  <a:pt x="13674" y="34670"/>
                </a:lnTo>
                <a:lnTo>
                  <a:pt x="12205" y="34247"/>
                </a:lnTo>
                <a:lnTo>
                  <a:pt x="10810" y="33699"/>
                </a:lnTo>
                <a:lnTo>
                  <a:pt x="9465" y="33051"/>
                </a:lnTo>
                <a:lnTo>
                  <a:pt x="8170" y="32279"/>
                </a:lnTo>
                <a:lnTo>
                  <a:pt x="6974" y="31407"/>
                </a:lnTo>
                <a:lnTo>
                  <a:pt x="5854" y="30436"/>
                </a:lnTo>
                <a:lnTo>
                  <a:pt x="4832" y="29390"/>
                </a:lnTo>
                <a:lnTo>
                  <a:pt x="3886" y="28244"/>
                </a:lnTo>
                <a:lnTo>
                  <a:pt x="3064" y="27024"/>
                </a:lnTo>
                <a:lnTo>
                  <a:pt x="2317" y="25754"/>
                </a:lnTo>
                <a:lnTo>
                  <a:pt x="1694" y="24409"/>
                </a:lnTo>
                <a:lnTo>
                  <a:pt x="1171" y="23014"/>
                </a:lnTo>
                <a:lnTo>
                  <a:pt x="773" y="21569"/>
                </a:lnTo>
                <a:lnTo>
                  <a:pt x="524" y="20075"/>
                </a:lnTo>
                <a:lnTo>
                  <a:pt x="374" y="18556"/>
                </a:lnTo>
                <a:lnTo>
                  <a:pt x="374" y="17759"/>
                </a:lnTo>
                <a:lnTo>
                  <a:pt x="374" y="16862"/>
                </a:lnTo>
                <a:lnTo>
                  <a:pt x="549" y="15119"/>
                </a:lnTo>
                <a:lnTo>
                  <a:pt x="897" y="13425"/>
                </a:lnTo>
                <a:lnTo>
                  <a:pt x="1395" y="11781"/>
                </a:lnTo>
                <a:lnTo>
                  <a:pt x="2043" y="10237"/>
                </a:lnTo>
                <a:lnTo>
                  <a:pt x="2865" y="8743"/>
                </a:lnTo>
                <a:lnTo>
                  <a:pt x="3786" y="7373"/>
                </a:lnTo>
                <a:lnTo>
                  <a:pt x="4857" y="6078"/>
                </a:lnTo>
                <a:lnTo>
                  <a:pt x="6028" y="4882"/>
                </a:lnTo>
                <a:lnTo>
                  <a:pt x="7323" y="3836"/>
                </a:lnTo>
                <a:lnTo>
                  <a:pt x="8718" y="2890"/>
                </a:lnTo>
                <a:lnTo>
                  <a:pt x="10187" y="2093"/>
                </a:lnTo>
                <a:lnTo>
                  <a:pt x="11756" y="1420"/>
                </a:lnTo>
                <a:lnTo>
                  <a:pt x="13375" y="922"/>
                </a:lnTo>
                <a:lnTo>
                  <a:pt x="15069" y="573"/>
                </a:lnTo>
                <a:lnTo>
                  <a:pt x="16837" y="399"/>
                </a:lnTo>
                <a:lnTo>
                  <a:pt x="17709" y="374"/>
                </a:lnTo>
                <a:close/>
                <a:moveTo>
                  <a:pt x="16738" y="1"/>
                </a:moveTo>
                <a:lnTo>
                  <a:pt x="14994" y="200"/>
                </a:lnTo>
                <a:lnTo>
                  <a:pt x="13301" y="548"/>
                </a:lnTo>
                <a:lnTo>
                  <a:pt x="11657" y="1071"/>
                </a:lnTo>
                <a:lnTo>
                  <a:pt x="10088" y="1719"/>
                </a:lnTo>
                <a:lnTo>
                  <a:pt x="8593" y="2541"/>
                </a:lnTo>
                <a:lnTo>
                  <a:pt x="7174" y="3487"/>
                </a:lnTo>
                <a:lnTo>
                  <a:pt x="5854" y="4558"/>
                </a:lnTo>
                <a:lnTo>
                  <a:pt x="4633" y="5779"/>
                </a:lnTo>
                <a:lnTo>
                  <a:pt x="3537" y="7099"/>
                </a:lnTo>
                <a:lnTo>
                  <a:pt x="2566" y="8518"/>
                </a:lnTo>
                <a:lnTo>
                  <a:pt x="1744" y="10063"/>
                </a:lnTo>
                <a:lnTo>
                  <a:pt x="1047" y="11706"/>
                </a:lnTo>
                <a:lnTo>
                  <a:pt x="524" y="13425"/>
                </a:lnTo>
                <a:lnTo>
                  <a:pt x="324" y="14322"/>
                </a:lnTo>
                <a:lnTo>
                  <a:pt x="175" y="15218"/>
                </a:lnTo>
                <a:lnTo>
                  <a:pt x="1" y="17011"/>
                </a:lnTo>
                <a:lnTo>
                  <a:pt x="1" y="18780"/>
                </a:lnTo>
                <a:lnTo>
                  <a:pt x="200" y="20523"/>
                </a:lnTo>
                <a:lnTo>
                  <a:pt x="549" y="22217"/>
                </a:lnTo>
                <a:lnTo>
                  <a:pt x="1047" y="23861"/>
                </a:lnTo>
                <a:lnTo>
                  <a:pt x="1719" y="25430"/>
                </a:lnTo>
                <a:lnTo>
                  <a:pt x="2541" y="26949"/>
                </a:lnTo>
                <a:lnTo>
                  <a:pt x="3487" y="28369"/>
                </a:lnTo>
                <a:lnTo>
                  <a:pt x="4558" y="29689"/>
                </a:lnTo>
                <a:lnTo>
                  <a:pt x="5779" y="30884"/>
                </a:lnTo>
                <a:lnTo>
                  <a:pt x="7099" y="31980"/>
                </a:lnTo>
                <a:lnTo>
                  <a:pt x="8519" y="32951"/>
                </a:lnTo>
                <a:lnTo>
                  <a:pt x="10063" y="33798"/>
                </a:lnTo>
                <a:lnTo>
                  <a:pt x="11707" y="34471"/>
                </a:lnTo>
                <a:lnTo>
                  <a:pt x="13425" y="35019"/>
                </a:lnTo>
                <a:lnTo>
                  <a:pt x="14322" y="35193"/>
                </a:lnTo>
                <a:lnTo>
                  <a:pt x="17709" y="40722"/>
                </a:lnTo>
                <a:lnTo>
                  <a:pt x="21196" y="35193"/>
                </a:lnTo>
                <a:lnTo>
                  <a:pt x="22516" y="34919"/>
                </a:lnTo>
                <a:lnTo>
                  <a:pt x="25007" y="34022"/>
                </a:lnTo>
                <a:lnTo>
                  <a:pt x="27298" y="32802"/>
                </a:lnTo>
                <a:lnTo>
                  <a:pt x="29390" y="31258"/>
                </a:lnTo>
                <a:lnTo>
                  <a:pt x="31208" y="29415"/>
                </a:lnTo>
                <a:lnTo>
                  <a:pt x="32752" y="27348"/>
                </a:lnTo>
                <a:lnTo>
                  <a:pt x="33998" y="25031"/>
                </a:lnTo>
                <a:lnTo>
                  <a:pt x="34894" y="22541"/>
                </a:lnTo>
                <a:lnTo>
                  <a:pt x="35193" y="21221"/>
                </a:lnTo>
                <a:lnTo>
                  <a:pt x="35368" y="20299"/>
                </a:lnTo>
                <a:lnTo>
                  <a:pt x="35542" y="18506"/>
                </a:lnTo>
                <a:lnTo>
                  <a:pt x="35517" y="16737"/>
                </a:lnTo>
                <a:lnTo>
                  <a:pt x="35343" y="15019"/>
                </a:lnTo>
                <a:lnTo>
                  <a:pt x="34969" y="13300"/>
                </a:lnTo>
                <a:lnTo>
                  <a:pt x="34471" y="11682"/>
                </a:lnTo>
                <a:lnTo>
                  <a:pt x="33798" y="10088"/>
                </a:lnTo>
                <a:lnTo>
                  <a:pt x="33001" y="8593"/>
                </a:lnTo>
                <a:lnTo>
                  <a:pt x="32055" y="7174"/>
                </a:lnTo>
                <a:lnTo>
                  <a:pt x="30959" y="5853"/>
                </a:lnTo>
                <a:lnTo>
                  <a:pt x="29764" y="4633"/>
                </a:lnTo>
                <a:lnTo>
                  <a:pt x="28444" y="3537"/>
                </a:lnTo>
                <a:lnTo>
                  <a:pt x="26999" y="2566"/>
                </a:lnTo>
                <a:lnTo>
                  <a:pt x="25455" y="1744"/>
                </a:lnTo>
                <a:lnTo>
                  <a:pt x="23836" y="1047"/>
                </a:lnTo>
                <a:lnTo>
                  <a:pt x="22092" y="524"/>
                </a:lnTo>
                <a:lnTo>
                  <a:pt x="21196" y="324"/>
                </a:lnTo>
                <a:lnTo>
                  <a:pt x="20299" y="175"/>
                </a:lnTo>
                <a:lnTo>
                  <a:pt x="18506" y="1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6"/>
          <p:cNvSpPr/>
          <p:nvPr/>
        </p:nvSpPr>
        <p:spPr>
          <a:xfrm>
            <a:off x="7385555" y="1083451"/>
            <a:ext cx="1022632" cy="1172422"/>
          </a:xfrm>
          <a:custGeom>
            <a:avLst/>
            <a:gdLst/>
            <a:ahLst/>
            <a:cxnLst/>
            <a:rect l="l" t="t" r="r" b="b"/>
            <a:pathLst>
              <a:path w="35542" h="40748" extrusionOk="0">
                <a:moveTo>
                  <a:pt x="18555" y="399"/>
                </a:moveTo>
                <a:lnTo>
                  <a:pt x="20099" y="549"/>
                </a:lnTo>
                <a:lnTo>
                  <a:pt x="21594" y="823"/>
                </a:lnTo>
                <a:lnTo>
                  <a:pt x="23038" y="1196"/>
                </a:lnTo>
                <a:lnTo>
                  <a:pt x="24458" y="1719"/>
                </a:lnTo>
                <a:lnTo>
                  <a:pt x="25778" y="2342"/>
                </a:lnTo>
                <a:lnTo>
                  <a:pt x="27073" y="3089"/>
                </a:lnTo>
                <a:lnTo>
                  <a:pt x="28269" y="3936"/>
                </a:lnTo>
                <a:lnTo>
                  <a:pt x="29414" y="4857"/>
                </a:lnTo>
                <a:lnTo>
                  <a:pt x="30460" y="5903"/>
                </a:lnTo>
                <a:lnTo>
                  <a:pt x="31432" y="6999"/>
                </a:lnTo>
                <a:lnTo>
                  <a:pt x="32304" y="8220"/>
                </a:lnTo>
                <a:lnTo>
                  <a:pt x="33076" y="9490"/>
                </a:lnTo>
                <a:lnTo>
                  <a:pt x="33723" y="10835"/>
                </a:lnTo>
                <a:lnTo>
                  <a:pt x="34271" y="12230"/>
                </a:lnTo>
                <a:lnTo>
                  <a:pt x="34695" y="13724"/>
                </a:lnTo>
                <a:lnTo>
                  <a:pt x="34844" y="14471"/>
                </a:lnTo>
                <a:lnTo>
                  <a:pt x="34993" y="15343"/>
                </a:lnTo>
                <a:lnTo>
                  <a:pt x="35168" y="17111"/>
                </a:lnTo>
                <a:lnTo>
                  <a:pt x="35143" y="18830"/>
                </a:lnTo>
                <a:lnTo>
                  <a:pt x="34944" y="20548"/>
                </a:lnTo>
                <a:lnTo>
                  <a:pt x="34595" y="22192"/>
                </a:lnTo>
                <a:lnTo>
                  <a:pt x="34097" y="23811"/>
                </a:lnTo>
                <a:lnTo>
                  <a:pt x="33424" y="25355"/>
                </a:lnTo>
                <a:lnTo>
                  <a:pt x="32627" y="26800"/>
                </a:lnTo>
                <a:lnTo>
                  <a:pt x="31706" y="28194"/>
                </a:lnTo>
                <a:lnTo>
                  <a:pt x="30635" y="29490"/>
                </a:lnTo>
                <a:lnTo>
                  <a:pt x="29439" y="30660"/>
                </a:lnTo>
                <a:lnTo>
                  <a:pt x="28144" y="31731"/>
                </a:lnTo>
                <a:lnTo>
                  <a:pt x="26749" y="32678"/>
                </a:lnTo>
                <a:lnTo>
                  <a:pt x="25230" y="33499"/>
                </a:lnTo>
                <a:lnTo>
                  <a:pt x="23636" y="34147"/>
                </a:lnTo>
                <a:lnTo>
                  <a:pt x="21943" y="34670"/>
                </a:lnTo>
                <a:lnTo>
                  <a:pt x="21071" y="34844"/>
                </a:lnTo>
                <a:lnTo>
                  <a:pt x="20971" y="34844"/>
                </a:lnTo>
                <a:lnTo>
                  <a:pt x="17783" y="40000"/>
                </a:lnTo>
                <a:lnTo>
                  <a:pt x="14595" y="34844"/>
                </a:lnTo>
                <a:lnTo>
                  <a:pt x="14496" y="34844"/>
                </a:lnTo>
                <a:lnTo>
                  <a:pt x="13748" y="34695"/>
                </a:lnTo>
                <a:lnTo>
                  <a:pt x="12279" y="34272"/>
                </a:lnTo>
                <a:lnTo>
                  <a:pt x="10859" y="33724"/>
                </a:lnTo>
                <a:lnTo>
                  <a:pt x="9514" y="33076"/>
                </a:lnTo>
                <a:lnTo>
                  <a:pt x="8244" y="32304"/>
                </a:lnTo>
                <a:lnTo>
                  <a:pt x="7049" y="31432"/>
                </a:lnTo>
                <a:lnTo>
                  <a:pt x="5928" y="30461"/>
                </a:lnTo>
                <a:lnTo>
                  <a:pt x="4907" y="29415"/>
                </a:lnTo>
                <a:lnTo>
                  <a:pt x="3960" y="28269"/>
                </a:lnTo>
                <a:lnTo>
                  <a:pt x="3113" y="27049"/>
                </a:lnTo>
                <a:lnTo>
                  <a:pt x="2391" y="25779"/>
                </a:lnTo>
                <a:lnTo>
                  <a:pt x="1744" y="24434"/>
                </a:lnTo>
                <a:lnTo>
                  <a:pt x="1245" y="23039"/>
                </a:lnTo>
                <a:lnTo>
                  <a:pt x="847" y="21594"/>
                </a:lnTo>
                <a:lnTo>
                  <a:pt x="573" y="20100"/>
                </a:lnTo>
                <a:lnTo>
                  <a:pt x="448" y="18581"/>
                </a:lnTo>
                <a:lnTo>
                  <a:pt x="423" y="17784"/>
                </a:lnTo>
                <a:lnTo>
                  <a:pt x="448" y="16887"/>
                </a:lnTo>
                <a:lnTo>
                  <a:pt x="623" y="15144"/>
                </a:lnTo>
                <a:lnTo>
                  <a:pt x="971" y="13450"/>
                </a:lnTo>
                <a:lnTo>
                  <a:pt x="1470" y="11806"/>
                </a:lnTo>
                <a:lnTo>
                  <a:pt x="2117" y="10262"/>
                </a:lnTo>
                <a:lnTo>
                  <a:pt x="2914" y="8768"/>
                </a:lnTo>
                <a:lnTo>
                  <a:pt x="3861" y="7398"/>
                </a:lnTo>
                <a:lnTo>
                  <a:pt x="4932" y="6103"/>
                </a:lnTo>
                <a:lnTo>
                  <a:pt x="6102" y="4907"/>
                </a:lnTo>
                <a:lnTo>
                  <a:pt x="7397" y="3861"/>
                </a:lnTo>
                <a:lnTo>
                  <a:pt x="8767" y="2915"/>
                </a:lnTo>
                <a:lnTo>
                  <a:pt x="10261" y="2118"/>
                </a:lnTo>
                <a:lnTo>
                  <a:pt x="11806" y="1445"/>
                </a:lnTo>
                <a:lnTo>
                  <a:pt x="13449" y="947"/>
                </a:lnTo>
                <a:lnTo>
                  <a:pt x="15143" y="598"/>
                </a:lnTo>
                <a:lnTo>
                  <a:pt x="16887" y="424"/>
                </a:lnTo>
                <a:lnTo>
                  <a:pt x="17783" y="399"/>
                </a:lnTo>
                <a:close/>
                <a:moveTo>
                  <a:pt x="16712" y="1"/>
                </a:moveTo>
                <a:lnTo>
                  <a:pt x="14994" y="200"/>
                </a:lnTo>
                <a:lnTo>
                  <a:pt x="13300" y="549"/>
                </a:lnTo>
                <a:lnTo>
                  <a:pt x="11656" y="1072"/>
                </a:lnTo>
                <a:lnTo>
                  <a:pt x="10062" y="1744"/>
                </a:lnTo>
                <a:lnTo>
                  <a:pt x="8568" y="2566"/>
                </a:lnTo>
                <a:lnTo>
                  <a:pt x="7148" y="3512"/>
                </a:lnTo>
                <a:lnTo>
                  <a:pt x="5828" y="4583"/>
                </a:lnTo>
                <a:lnTo>
                  <a:pt x="4608" y="5804"/>
                </a:lnTo>
                <a:lnTo>
                  <a:pt x="3512" y="7124"/>
                </a:lnTo>
                <a:lnTo>
                  <a:pt x="2541" y="8543"/>
                </a:lnTo>
                <a:lnTo>
                  <a:pt x="1719" y="10088"/>
                </a:lnTo>
                <a:lnTo>
                  <a:pt x="1021" y="11731"/>
                </a:lnTo>
                <a:lnTo>
                  <a:pt x="498" y="13450"/>
                </a:lnTo>
                <a:lnTo>
                  <a:pt x="299" y="14347"/>
                </a:lnTo>
                <a:lnTo>
                  <a:pt x="150" y="15243"/>
                </a:lnTo>
                <a:lnTo>
                  <a:pt x="0" y="17036"/>
                </a:lnTo>
                <a:lnTo>
                  <a:pt x="0" y="18805"/>
                </a:lnTo>
                <a:lnTo>
                  <a:pt x="199" y="20548"/>
                </a:lnTo>
                <a:lnTo>
                  <a:pt x="548" y="22242"/>
                </a:lnTo>
                <a:lnTo>
                  <a:pt x="1071" y="23886"/>
                </a:lnTo>
                <a:lnTo>
                  <a:pt x="1744" y="25455"/>
                </a:lnTo>
                <a:lnTo>
                  <a:pt x="2541" y="26974"/>
                </a:lnTo>
                <a:lnTo>
                  <a:pt x="3512" y="28394"/>
                </a:lnTo>
                <a:lnTo>
                  <a:pt x="4583" y="29714"/>
                </a:lnTo>
                <a:lnTo>
                  <a:pt x="5778" y="30909"/>
                </a:lnTo>
                <a:lnTo>
                  <a:pt x="7123" y="32005"/>
                </a:lnTo>
                <a:lnTo>
                  <a:pt x="8543" y="32976"/>
                </a:lnTo>
                <a:lnTo>
                  <a:pt x="10087" y="33823"/>
                </a:lnTo>
                <a:lnTo>
                  <a:pt x="11731" y="34496"/>
                </a:lnTo>
                <a:lnTo>
                  <a:pt x="13449" y="35044"/>
                </a:lnTo>
                <a:lnTo>
                  <a:pt x="14346" y="35218"/>
                </a:lnTo>
                <a:lnTo>
                  <a:pt x="17783" y="40747"/>
                </a:lnTo>
                <a:lnTo>
                  <a:pt x="21195" y="35218"/>
                </a:lnTo>
                <a:lnTo>
                  <a:pt x="22515" y="34919"/>
                </a:lnTo>
                <a:lnTo>
                  <a:pt x="25006" y="34022"/>
                </a:lnTo>
                <a:lnTo>
                  <a:pt x="27322" y="32802"/>
                </a:lnTo>
                <a:lnTo>
                  <a:pt x="29390" y="31233"/>
                </a:lnTo>
                <a:lnTo>
                  <a:pt x="31233" y="29415"/>
                </a:lnTo>
                <a:lnTo>
                  <a:pt x="32777" y="27323"/>
                </a:lnTo>
                <a:lnTo>
                  <a:pt x="34022" y="25006"/>
                </a:lnTo>
                <a:lnTo>
                  <a:pt x="34919" y="22516"/>
                </a:lnTo>
                <a:lnTo>
                  <a:pt x="35218" y="21196"/>
                </a:lnTo>
                <a:lnTo>
                  <a:pt x="35392" y="20299"/>
                </a:lnTo>
                <a:lnTo>
                  <a:pt x="35541" y="18506"/>
                </a:lnTo>
                <a:lnTo>
                  <a:pt x="35516" y="16738"/>
                </a:lnTo>
                <a:lnTo>
                  <a:pt x="35342" y="14994"/>
                </a:lnTo>
                <a:lnTo>
                  <a:pt x="34969" y="13301"/>
                </a:lnTo>
                <a:lnTo>
                  <a:pt x="34470" y="11657"/>
                </a:lnTo>
                <a:lnTo>
                  <a:pt x="33798" y="10088"/>
                </a:lnTo>
                <a:lnTo>
                  <a:pt x="32976" y="8568"/>
                </a:lnTo>
                <a:lnTo>
                  <a:pt x="32030" y="7149"/>
                </a:lnTo>
                <a:lnTo>
                  <a:pt x="30959" y="5829"/>
                </a:lnTo>
                <a:lnTo>
                  <a:pt x="29738" y="4633"/>
                </a:lnTo>
                <a:lnTo>
                  <a:pt x="28418" y="3537"/>
                </a:lnTo>
                <a:lnTo>
                  <a:pt x="26974" y="2566"/>
                </a:lnTo>
                <a:lnTo>
                  <a:pt x="25454" y="1719"/>
                </a:lnTo>
                <a:lnTo>
                  <a:pt x="23811" y="1047"/>
                </a:lnTo>
                <a:lnTo>
                  <a:pt x="22092" y="499"/>
                </a:lnTo>
                <a:lnTo>
                  <a:pt x="21195" y="324"/>
                </a:lnTo>
                <a:lnTo>
                  <a:pt x="20299" y="150"/>
                </a:lnTo>
                <a:lnTo>
                  <a:pt x="18505" y="1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6"/>
          <p:cNvSpPr/>
          <p:nvPr/>
        </p:nvSpPr>
        <p:spPr>
          <a:xfrm>
            <a:off x="2689566" y="4540380"/>
            <a:ext cx="129735" cy="182792"/>
          </a:xfrm>
          <a:custGeom>
            <a:avLst/>
            <a:gdLst/>
            <a:ahLst/>
            <a:cxnLst/>
            <a:rect l="l" t="t" r="r" b="b"/>
            <a:pathLst>
              <a:path w="4509" h="6353" extrusionOk="0">
                <a:moveTo>
                  <a:pt x="772" y="1"/>
                </a:moveTo>
                <a:lnTo>
                  <a:pt x="324" y="51"/>
                </a:lnTo>
                <a:lnTo>
                  <a:pt x="0" y="375"/>
                </a:lnTo>
                <a:lnTo>
                  <a:pt x="25" y="798"/>
                </a:lnTo>
                <a:lnTo>
                  <a:pt x="224" y="997"/>
                </a:lnTo>
                <a:lnTo>
                  <a:pt x="2909" y="3292"/>
                </a:lnTo>
                <a:lnTo>
                  <a:pt x="2909" y="3292"/>
                </a:lnTo>
                <a:lnTo>
                  <a:pt x="299" y="5157"/>
                </a:lnTo>
                <a:lnTo>
                  <a:pt x="100" y="5356"/>
                </a:lnTo>
                <a:lnTo>
                  <a:pt x="25" y="5829"/>
                </a:lnTo>
                <a:lnTo>
                  <a:pt x="274" y="6228"/>
                </a:lnTo>
                <a:lnTo>
                  <a:pt x="697" y="6352"/>
                </a:lnTo>
                <a:lnTo>
                  <a:pt x="922" y="6228"/>
                </a:lnTo>
                <a:lnTo>
                  <a:pt x="4209" y="3861"/>
                </a:lnTo>
                <a:lnTo>
                  <a:pt x="4408" y="3712"/>
                </a:lnTo>
                <a:lnTo>
                  <a:pt x="4508" y="3239"/>
                </a:lnTo>
                <a:lnTo>
                  <a:pt x="4408" y="2990"/>
                </a:lnTo>
                <a:lnTo>
                  <a:pt x="4359" y="2940"/>
                </a:lnTo>
                <a:lnTo>
                  <a:pt x="4334" y="2865"/>
                </a:lnTo>
                <a:lnTo>
                  <a:pt x="996" y="125"/>
                </a:lnTo>
                <a:lnTo>
                  <a:pt x="77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6"/>
          <p:cNvSpPr/>
          <p:nvPr/>
        </p:nvSpPr>
        <p:spPr>
          <a:xfrm>
            <a:off x="463754" y="2513099"/>
            <a:ext cx="2338341" cy="2145565"/>
          </a:xfrm>
          <a:custGeom>
            <a:avLst/>
            <a:gdLst/>
            <a:ahLst/>
            <a:cxnLst/>
            <a:rect l="l" t="t" r="r" b="b"/>
            <a:pathLst>
              <a:path w="81270" h="74570" extrusionOk="0">
                <a:moveTo>
                  <a:pt x="7771" y="0"/>
                </a:moveTo>
                <a:lnTo>
                  <a:pt x="4782" y="150"/>
                </a:lnTo>
                <a:lnTo>
                  <a:pt x="3412" y="548"/>
                </a:lnTo>
                <a:lnTo>
                  <a:pt x="2541" y="1022"/>
                </a:lnTo>
                <a:lnTo>
                  <a:pt x="2142" y="1320"/>
                </a:lnTo>
                <a:lnTo>
                  <a:pt x="1644" y="1794"/>
                </a:lnTo>
                <a:lnTo>
                  <a:pt x="872" y="2914"/>
                </a:lnTo>
                <a:lnTo>
                  <a:pt x="399" y="4234"/>
                </a:lnTo>
                <a:lnTo>
                  <a:pt x="125" y="5679"/>
                </a:lnTo>
                <a:lnTo>
                  <a:pt x="0" y="7970"/>
                </a:lnTo>
                <a:lnTo>
                  <a:pt x="125" y="10959"/>
                </a:lnTo>
                <a:lnTo>
                  <a:pt x="150" y="12279"/>
                </a:lnTo>
                <a:lnTo>
                  <a:pt x="150" y="63984"/>
                </a:lnTo>
                <a:lnTo>
                  <a:pt x="150" y="65479"/>
                </a:lnTo>
                <a:lnTo>
                  <a:pt x="150" y="67820"/>
                </a:lnTo>
                <a:lnTo>
                  <a:pt x="274" y="69364"/>
                </a:lnTo>
                <a:lnTo>
                  <a:pt x="623" y="70809"/>
                </a:lnTo>
                <a:lnTo>
                  <a:pt x="1221" y="72104"/>
                </a:lnTo>
                <a:lnTo>
                  <a:pt x="1893" y="72926"/>
                </a:lnTo>
                <a:lnTo>
                  <a:pt x="2466" y="73399"/>
                </a:lnTo>
                <a:lnTo>
                  <a:pt x="3138" y="73797"/>
                </a:lnTo>
                <a:lnTo>
                  <a:pt x="3935" y="74121"/>
                </a:lnTo>
                <a:lnTo>
                  <a:pt x="4384" y="74246"/>
                </a:lnTo>
                <a:lnTo>
                  <a:pt x="5305" y="74445"/>
                </a:lnTo>
                <a:lnTo>
                  <a:pt x="7273" y="74569"/>
                </a:lnTo>
                <a:lnTo>
                  <a:pt x="10261" y="74470"/>
                </a:lnTo>
                <a:lnTo>
                  <a:pt x="12154" y="74420"/>
                </a:lnTo>
                <a:lnTo>
                  <a:pt x="69763" y="74420"/>
                </a:lnTo>
                <a:lnTo>
                  <a:pt x="72353" y="74445"/>
                </a:lnTo>
                <a:lnTo>
                  <a:pt x="76263" y="74545"/>
                </a:lnTo>
                <a:lnTo>
                  <a:pt x="78878" y="74495"/>
                </a:lnTo>
                <a:lnTo>
                  <a:pt x="80149" y="74420"/>
                </a:lnTo>
                <a:lnTo>
                  <a:pt x="80647" y="74420"/>
                </a:lnTo>
                <a:lnTo>
                  <a:pt x="80896" y="74370"/>
                </a:lnTo>
                <a:lnTo>
                  <a:pt x="81244" y="74022"/>
                </a:lnTo>
                <a:lnTo>
                  <a:pt x="81269" y="73797"/>
                </a:lnTo>
                <a:lnTo>
                  <a:pt x="81244" y="73548"/>
                </a:lnTo>
                <a:lnTo>
                  <a:pt x="80896" y="73200"/>
                </a:lnTo>
                <a:lnTo>
                  <a:pt x="80647" y="73175"/>
                </a:lnTo>
                <a:lnTo>
                  <a:pt x="5953" y="73175"/>
                </a:lnTo>
                <a:lnTo>
                  <a:pt x="4608" y="73025"/>
                </a:lnTo>
                <a:lnTo>
                  <a:pt x="3736" y="72751"/>
                </a:lnTo>
                <a:lnTo>
                  <a:pt x="3313" y="72502"/>
                </a:lnTo>
                <a:lnTo>
                  <a:pt x="2964" y="72253"/>
                </a:lnTo>
                <a:lnTo>
                  <a:pt x="2416" y="71705"/>
                </a:lnTo>
                <a:lnTo>
                  <a:pt x="1993" y="71108"/>
                </a:lnTo>
                <a:lnTo>
                  <a:pt x="1719" y="70460"/>
                </a:lnTo>
                <a:lnTo>
                  <a:pt x="1445" y="69439"/>
                </a:lnTo>
                <a:lnTo>
                  <a:pt x="1370" y="67969"/>
                </a:lnTo>
                <a:lnTo>
                  <a:pt x="1370" y="67222"/>
                </a:lnTo>
                <a:lnTo>
                  <a:pt x="1370" y="18829"/>
                </a:lnTo>
                <a:lnTo>
                  <a:pt x="1345" y="15567"/>
                </a:lnTo>
                <a:lnTo>
                  <a:pt x="1270" y="8992"/>
                </a:lnTo>
                <a:lnTo>
                  <a:pt x="1370" y="5704"/>
                </a:lnTo>
                <a:lnTo>
                  <a:pt x="1445" y="4907"/>
                </a:lnTo>
                <a:lnTo>
                  <a:pt x="1843" y="3612"/>
                </a:lnTo>
                <a:lnTo>
                  <a:pt x="2541" y="2690"/>
                </a:lnTo>
                <a:lnTo>
                  <a:pt x="3437" y="2043"/>
                </a:lnTo>
                <a:lnTo>
                  <a:pt x="4533" y="1669"/>
                </a:lnTo>
                <a:lnTo>
                  <a:pt x="5729" y="1445"/>
                </a:lnTo>
                <a:lnTo>
                  <a:pt x="7646" y="1345"/>
                </a:lnTo>
                <a:lnTo>
                  <a:pt x="17435" y="1345"/>
                </a:lnTo>
                <a:lnTo>
                  <a:pt x="17684" y="1320"/>
                </a:lnTo>
                <a:lnTo>
                  <a:pt x="18007" y="972"/>
                </a:lnTo>
                <a:lnTo>
                  <a:pt x="18057" y="723"/>
                </a:lnTo>
                <a:lnTo>
                  <a:pt x="18007" y="474"/>
                </a:lnTo>
                <a:lnTo>
                  <a:pt x="17684" y="100"/>
                </a:lnTo>
                <a:lnTo>
                  <a:pt x="17435" y="75"/>
                </a:lnTo>
                <a:lnTo>
                  <a:pt x="9714" y="75"/>
                </a:lnTo>
                <a:lnTo>
                  <a:pt x="77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6"/>
          <p:cNvSpPr/>
          <p:nvPr/>
        </p:nvSpPr>
        <p:spPr>
          <a:xfrm>
            <a:off x="6322094" y="2510222"/>
            <a:ext cx="2364841" cy="2144846"/>
          </a:xfrm>
          <a:custGeom>
            <a:avLst/>
            <a:gdLst/>
            <a:ahLst/>
            <a:cxnLst/>
            <a:rect l="l" t="t" r="r" b="b"/>
            <a:pathLst>
              <a:path w="82191" h="74545" extrusionOk="0">
                <a:moveTo>
                  <a:pt x="72901" y="1"/>
                </a:moveTo>
                <a:lnTo>
                  <a:pt x="69364" y="150"/>
                </a:lnTo>
                <a:lnTo>
                  <a:pt x="67372" y="200"/>
                </a:lnTo>
                <a:lnTo>
                  <a:pt x="64781" y="200"/>
                </a:lnTo>
                <a:lnTo>
                  <a:pt x="64557" y="250"/>
                </a:lnTo>
                <a:lnTo>
                  <a:pt x="64209" y="599"/>
                </a:lnTo>
                <a:lnTo>
                  <a:pt x="64159" y="823"/>
                </a:lnTo>
                <a:lnTo>
                  <a:pt x="64209" y="1072"/>
                </a:lnTo>
                <a:lnTo>
                  <a:pt x="64557" y="1371"/>
                </a:lnTo>
                <a:lnTo>
                  <a:pt x="64781" y="1420"/>
                </a:lnTo>
                <a:lnTo>
                  <a:pt x="72129" y="1420"/>
                </a:lnTo>
                <a:lnTo>
                  <a:pt x="73349" y="1396"/>
                </a:lnTo>
                <a:lnTo>
                  <a:pt x="75317" y="1371"/>
                </a:lnTo>
                <a:lnTo>
                  <a:pt x="76612" y="1445"/>
                </a:lnTo>
                <a:lnTo>
                  <a:pt x="77857" y="1694"/>
                </a:lnTo>
                <a:lnTo>
                  <a:pt x="78978" y="2168"/>
                </a:lnTo>
                <a:lnTo>
                  <a:pt x="79900" y="2915"/>
                </a:lnTo>
                <a:lnTo>
                  <a:pt x="80572" y="4011"/>
                </a:lnTo>
                <a:lnTo>
                  <a:pt x="80771" y="4733"/>
                </a:lnTo>
                <a:lnTo>
                  <a:pt x="80921" y="5580"/>
                </a:lnTo>
                <a:lnTo>
                  <a:pt x="80871" y="7348"/>
                </a:lnTo>
                <a:lnTo>
                  <a:pt x="80846" y="8170"/>
                </a:lnTo>
                <a:lnTo>
                  <a:pt x="80846" y="65130"/>
                </a:lnTo>
                <a:lnTo>
                  <a:pt x="80871" y="66500"/>
                </a:lnTo>
                <a:lnTo>
                  <a:pt x="80796" y="68567"/>
                </a:lnTo>
                <a:lnTo>
                  <a:pt x="80622" y="69863"/>
                </a:lnTo>
                <a:lnTo>
                  <a:pt x="80223" y="71058"/>
                </a:lnTo>
                <a:lnTo>
                  <a:pt x="79551" y="72029"/>
                </a:lnTo>
                <a:lnTo>
                  <a:pt x="78555" y="72777"/>
                </a:lnTo>
                <a:lnTo>
                  <a:pt x="77160" y="73200"/>
                </a:lnTo>
                <a:lnTo>
                  <a:pt x="76238" y="73275"/>
                </a:lnTo>
                <a:lnTo>
                  <a:pt x="71581" y="73300"/>
                </a:lnTo>
                <a:lnTo>
                  <a:pt x="66898" y="73275"/>
                </a:lnTo>
                <a:lnTo>
                  <a:pt x="10735" y="73275"/>
                </a:lnTo>
                <a:lnTo>
                  <a:pt x="8344" y="73225"/>
                </a:lnTo>
                <a:lnTo>
                  <a:pt x="4683" y="73125"/>
                </a:lnTo>
                <a:lnTo>
                  <a:pt x="2267" y="73175"/>
                </a:lnTo>
                <a:lnTo>
                  <a:pt x="1071" y="73275"/>
                </a:lnTo>
                <a:lnTo>
                  <a:pt x="623" y="73275"/>
                </a:lnTo>
                <a:lnTo>
                  <a:pt x="374" y="73300"/>
                </a:lnTo>
                <a:lnTo>
                  <a:pt x="25" y="73648"/>
                </a:lnTo>
                <a:lnTo>
                  <a:pt x="0" y="73897"/>
                </a:lnTo>
                <a:lnTo>
                  <a:pt x="25" y="74122"/>
                </a:lnTo>
                <a:lnTo>
                  <a:pt x="374" y="74470"/>
                </a:lnTo>
                <a:lnTo>
                  <a:pt x="623" y="74520"/>
                </a:lnTo>
                <a:lnTo>
                  <a:pt x="66027" y="74520"/>
                </a:lnTo>
                <a:lnTo>
                  <a:pt x="71133" y="74545"/>
                </a:lnTo>
                <a:lnTo>
                  <a:pt x="76213" y="74520"/>
                </a:lnTo>
                <a:lnTo>
                  <a:pt x="77035" y="74470"/>
                </a:lnTo>
                <a:lnTo>
                  <a:pt x="78604" y="74097"/>
                </a:lnTo>
                <a:lnTo>
                  <a:pt x="79650" y="73574"/>
                </a:lnTo>
                <a:lnTo>
                  <a:pt x="80273" y="73100"/>
                </a:lnTo>
                <a:lnTo>
                  <a:pt x="80846" y="72528"/>
                </a:lnTo>
                <a:lnTo>
                  <a:pt x="81319" y="71855"/>
                </a:lnTo>
                <a:lnTo>
                  <a:pt x="81518" y="71481"/>
                </a:lnTo>
                <a:lnTo>
                  <a:pt x="81743" y="70983"/>
                </a:lnTo>
                <a:lnTo>
                  <a:pt x="82017" y="69937"/>
                </a:lnTo>
                <a:lnTo>
                  <a:pt x="82116" y="68343"/>
                </a:lnTo>
                <a:lnTo>
                  <a:pt x="82091" y="67247"/>
                </a:lnTo>
                <a:lnTo>
                  <a:pt x="82091" y="16937"/>
                </a:lnTo>
                <a:lnTo>
                  <a:pt x="82116" y="14148"/>
                </a:lnTo>
                <a:lnTo>
                  <a:pt x="82191" y="8544"/>
                </a:lnTo>
                <a:lnTo>
                  <a:pt x="82091" y="5729"/>
                </a:lnTo>
                <a:lnTo>
                  <a:pt x="82066" y="5057"/>
                </a:lnTo>
                <a:lnTo>
                  <a:pt x="81792" y="3886"/>
                </a:lnTo>
                <a:lnTo>
                  <a:pt x="81344" y="2915"/>
                </a:lnTo>
                <a:lnTo>
                  <a:pt x="80721" y="2118"/>
                </a:lnTo>
                <a:lnTo>
                  <a:pt x="79974" y="1470"/>
                </a:lnTo>
                <a:lnTo>
                  <a:pt x="79078" y="972"/>
                </a:lnTo>
                <a:lnTo>
                  <a:pt x="77583" y="424"/>
                </a:lnTo>
                <a:lnTo>
                  <a:pt x="75317" y="76"/>
                </a:lnTo>
                <a:lnTo>
                  <a:pt x="7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6"/>
          <p:cNvSpPr/>
          <p:nvPr/>
        </p:nvSpPr>
        <p:spPr>
          <a:xfrm>
            <a:off x="6303450" y="4548983"/>
            <a:ext cx="131174" cy="182763"/>
          </a:xfrm>
          <a:custGeom>
            <a:avLst/>
            <a:gdLst/>
            <a:ahLst/>
            <a:cxnLst/>
            <a:rect l="l" t="t" r="r" b="b"/>
            <a:pathLst>
              <a:path w="4559" h="6352" extrusionOk="0">
                <a:moveTo>
                  <a:pt x="3861" y="1"/>
                </a:moveTo>
                <a:lnTo>
                  <a:pt x="3637" y="125"/>
                </a:lnTo>
                <a:lnTo>
                  <a:pt x="299" y="2491"/>
                </a:lnTo>
                <a:lnTo>
                  <a:pt x="125" y="2641"/>
                </a:lnTo>
                <a:lnTo>
                  <a:pt x="1" y="3139"/>
                </a:lnTo>
                <a:lnTo>
                  <a:pt x="100" y="3363"/>
                </a:lnTo>
                <a:lnTo>
                  <a:pt x="150" y="3438"/>
                </a:lnTo>
                <a:lnTo>
                  <a:pt x="175" y="3488"/>
                </a:lnTo>
                <a:lnTo>
                  <a:pt x="3512" y="6227"/>
                </a:lnTo>
                <a:lnTo>
                  <a:pt x="3736" y="6352"/>
                </a:lnTo>
                <a:lnTo>
                  <a:pt x="4185" y="6277"/>
                </a:lnTo>
                <a:lnTo>
                  <a:pt x="4534" y="5953"/>
                </a:lnTo>
                <a:lnTo>
                  <a:pt x="4558" y="5505"/>
                </a:lnTo>
                <a:lnTo>
                  <a:pt x="4384" y="5306"/>
                </a:lnTo>
                <a:lnTo>
                  <a:pt x="1640" y="3053"/>
                </a:lnTo>
                <a:lnTo>
                  <a:pt x="1640" y="3053"/>
                </a:lnTo>
                <a:lnTo>
                  <a:pt x="4260" y="1196"/>
                </a:lnTo>
                <a:lnTo>
                  <a:pt x="4459" y="1022"/>
                </a:lnTo>
                <a:lnTo>
                  <a:pt x="4509" y="549"/>
                </a:lnTo>
                <a:lnTo>
                  <a:pt x="4284" y="125"/>
                </a:lnTo>
                <a:lnTo>
                  <a:pt x="38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5" name="Google Shape;1995;p46"/>
          <p:cNvGrpSpPr/>
          <p:nvPr/>
        </p:nvGrpSpPr>
        <p:grpSpPr>
          <a:xfrm>
            <a:off x="4202227" y="1364285"/>
            <a:ext cx="639466" cy="422048"/>
            <a:chOff x="238125" y="500800"/>
            <a:chExt cx="7144875" cy="4715625"/>
          </a:xfrm>
        </p:grpSpPr>
        <p:sp>
          <p:nvSpPr>
            <p:cNvPr id="1996" name="Google Shape;1996;p46"/>
            <p:cNvSpPr/>
            <p:nvPr/>
          </p:nvSpPr>
          <p:spPr>
            <a:xfrm>
              <a:off x="839850" y="3899050"/>
              <a:ext cx="4295875" cy="1317375"/>
            </a:xfrm>
            <a:custGeom>
              <a:avLst/>
              <a:gdLst/>
              <a:ahLst/>
              <a:cxnLst/>
              <a:rect l="l" t="t" r="r" b="b"/>
              <a:pathLst>
                <a:path w="171835" h="52695" extrusionOk="0">
                  <a:moveTo>
                    <a:pt x="56177" y="16657"/>
                  </a:moveTo>
                  <a:lnTo>
                    <a:pt x="57918" y="17059"/>
                  </a:lnTo>
                  <a:lnTo>
                    <a:pt x="59571" y="17729"/>
                  </a:lnTo>
                  <a:lnTo>
                    <a:pt x="61000" y="18711"/>
                  </a:lnTo>
                  <a:lnTo>
                    <a:pt x="62250" y="19917"/>
                  </a:lnTo>
                  <a:lnTo>
                    <a:pt x="63188" y="21391"/>
                  </a:lnTo>
                  <a:lnTo>
                    <a:pt x="63902" y="22998"/>
                  </a:lnTo>
                  <a:lnTo>
                    <a:pt x="64259" y="24740"/>
                  </a:lnTo>
                  <a:lnTo>
                    <a:pt x="64304" y="25678"/>
                  </a:lnTo>
                  <a:lnTo>
                    <a:pt x="64259" y="26615"/>
                  </a:lnTo>
                  <a:lnTo>
                    <a:pt x="63902" y="28402"/>
                  </a:lnTo>
                  <a:lnTo>
                    <a:pt x="63188" y="30009"/>
                  </a:lnTo>
                  <a:lnTo>
                    <a:pt x="62250" y="31438"/>
                  </a:lnTo>
                  <a:lnTo>
                    <a:pt x="61000" y="32688"/>
                  </a:lnTo>
                  <a:lnTo>
                    <a:pt x="59571" y="33671"/>
                  </a:lnTo>
                  <a:lnTo>
                    <a:pt x="57918" y="34341"/>
                  </a:lnTo>
                  <a:lnTo>
                    <a:pt x="56177" y="34698"/>
                  </a:lnTo>
                  <a:lnTo>
                    <a:pt x="55239" y="34743"/>
                  </a:lnTo>
                  <a:lnTo>
                    <a:pt x="54301" y="34698"/>
                  </a:lnTo>
                  <a:lnTo>
                    <a:pt x="52560" y="34341"/>
                  </a:lnTo>
                  <a:lnTo>
                    <a:pt x="50907" y="33671"/>
                  </a:lnTo>
                  <a:lnTo>
                    <a:pt x="49478" y="32688"/>
                  </a:lnTo>
                  <a:lnTo>
                    <a:pt x="48273" y="31438"/>
                  </a:lnTo>
                  <a:lnTo>
                    <a:pt x="47290" y="30009"/>
                  </a:lnTo>
                  <a:lnTo>
                    <a:pt x="46576" y="28402"/>
                  </a:lnTo>
                  <a:lnTo>
                    <a:pt x="46219" y="26615"/>
                  </a:lnTo>
                  <a:lnTo>
                    <a:pt x="46219" y="25678"/>
                  </a:lnTo>
                  <a:lnTo>
                    <a:pt x="46219" y="24740"/>
                  </a:lnTo>
                  <a:lnTo>
                    <a:pt x="46576" y="22998"/>
                  </a:lnTo>
                  <a:lnTo>
                    <a:pt x="47290" y="21391"/>
                  </a:lnTo>
                  <a:lnTo>
                    <a:pt x="48273" y="19917"/>
                  </a:lnTo>
                  <a:lnTo>
                    <a:pt x="49478" y="18711"/>
                  </a:lnTo>
                  <a:lnTo>
                    <a:pt x="50907" y="17729"/>
                  </a:lnTo>
                  <a:lnTo>
                    <a:pt x="52560" y="17059"/>
                  </a:lnTo>
                  <a:lnTo>
                    <a:pt x="54301" y="16657"/>
                  </a:lnTo>
                  <a:close/>
                  <a:moveTo>
                    <a:pt x="0" y="1"/>
                  </a:moveTo>
                  <a:lnTo>
                    <a:pt x="0" y="16568"/>
                  </a:lnTo>
                  <a:lnTo>
                    <a:pt x="45" y="17506"/>
                  </a:lnTo>
                  <a:lnTo>
                    <a:pt x="402" y="19247"/>
                  </a:lnTo>
                  <a:lnTo>
                    <a:pt x="1117" y="20900"/>
                  </a:lnTo>
                  <a:lnTo>
                    <a:pt x="2054" y="22328"/>
                  </a:lnTo>
                  <a:lnTo>
                    <a:pt x="3305" y="23534"/>
                  </a:lnTo>
                  <a:lnTo>
                    <a:pt x="4734" y="24517"/>
                  </a:lnTo>
                  <a:lnTo>
                    <a:pt x="6341" y="25186"/>
                  </a:lnTo>
                  <a:lnTo>
                    <a:pt x="8128" y="25588"/>
                  </a:lnTo>
                  <a:lnTo>
                    <a:pt x="28401" y="25588"/>
                  </a:lnTo>
                  <a:lnTo>
                    <a:pt x="28401" y="25722"/>
                  </a:lnTo>
                  <a:lnTo>
                    <a:pt x="28356" y="25812"/>
                  </a:lnTo>
                  <a:lnTo>
                    <a:pt x="28401" y="27196"/>
                  </a:lnTo>
                  <a:lnTo>
                    <a:pt x="28669" y="29920"/>
                  </a:lnTo>
                  <a:lnTo>
                    <a:pt x="29205" y="32510"/>
                  </a:lnTo>
                  <a:lnTo>
                    <a:pt x="30009" y="35055"/>
                  </a:lnTo>
                  <a:lnTo>
                    <a:pt x="31036" y="37467"/>
                  </a:lnTo>
                  <a:lnTo>
                    <a:pt x="32286" y="39744"/>
                  </a:lnTo>
                  <a:lnTo>
                    <a:pt x="33715" y="41887"/>
                  </a:lnTo>
                  <a:lnTo>
                    <a:pt x="35367" y="43852"/>
                  </a:lnTo>
                  <a:lnTo>
                    <a:pt x="37198" y="45683"/>
                  </a:lnTo>
                  <a:lnTo>
                    <a:pt x="39163" y="47335"/>
                  </a:lnTo>
                  <a:lnTo>
                    <a:pt x="41307" y="48809"/>
                  </a:lnTo>
                  <a:lnTo>
                    <a:pt x="43584" y="50015"/>
                  </a:lnTo>
                  <a:lnTo>
                    <a:pt x="45995" y="51042"/>
                  </a:lnTo>
                  <a:lnTo>
                    <a:pt x="48541" y="51846"/>
                  </a:lnTo>
                  <a:lnTo>
                    <a:pt x="51131" y="52381"/>
                  </a:lnTo>
                  <a:lnTo>
                    <a:pt x="53855" y="52649"/>
                  </a:lnTo>
                  <a:lnTo>
                    <a:pt x="55239" y="52694"/>
                  </a:lnTo>
                  <a:lnTo>
                    <a:pt x="56623" y="52649"/>
                  </a:lnTo>
                  <a:lnTo>
                    <a:pt x="59347" y="52381"/>
                  </a:lnTo>
                  <a:lnTo>
                    <a:pt x="61937" y="51846"/>
                  </a:lnTo>
                  <a:lnTo>
                    <a:pt x="64483" y="51042"/>
                  </a:lnTo>
                  <a:lnTo>
                    <a:pt x="66894" y="50015"/>
                  </a:lnTo>
                  <a:lnTo>
                    <a:pt x="69172" y="48809"/>
                  </a:lnTo>
                  <a:lnTo>
                    <a:pt x="71315" y="47335"/>
                  </a:lnTo>
                  <a:lnTo>
                    <a:pt x="73280" y="45683"/>
                  </a:lnTo>
                  <a:lnTo>
                    <a:pt x="75111" y="43852"/>
                  </a:lnTo>
                  <a:lnTo>
                    <a:pt x="76763" y="41887"/>
                  </a:lnTo>
                  <a:lnTo>
                    <a:pt x="78237" y="39744"/>
                  </a:lnTo>
                  <a:lnTo>
                    <a:pt x="79442" y="37467"/>
                  </a:lnTo>
                  <a:lnTo>
                    <a:pt x="80469" y="35055"/>
                  </a:lnTo>
                  <a:lnTo>
                    <a:pt x="81273" y="32510"/>
                  </a:lnTo>
                  <a:lnTo>
                    <a:pt x="81809" y="29920"/>
                  </a:lnTo>
                  <a:lnTo>
                    <a:pt x="82077" y="27196"/>
                  </a:lnTo>
                  <a:lnTo>
                    <a:pt x="82122" y="25812"/>
                  </a:lnTo>
                  <a:lnTo>
                    <a:pt x="82122" y="25678"/>
                  </a:lnTo>
                  <a:lnTo>
                    <a:pt x="82077" y="25544"/>
                  </a:lnTo>
                  <a:lnTo>
                    <a:pt x="171790" y="25410"/>
                  </a:lnTo>
                  <a:lnTo>
                    <a:pt x="171834" y="25410"/>
                  </a:lnTo>
                  <a:lnTo>
                    <a:pt x="171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6"/>
            <p:cNvSpPr/>
            <p:nvPr/>
          </p:nvSpPr>
          <p:spPr>
            <a:xfrm>
              <a:off x="238125" y="500800"/>
              <a:ext cx="4897600" cy="2967350"/>
            </a:xfrm>
            <a:custGeom>
              <a:avLst/>
              <a:gdLst/>
              <a:ahLst/>
              <a:cxnLst/>
              <a:rect l="l" t="t" r="r" b="b"/>
              <a:pathLst>
                <a:path w="195904" h="118694" extrusionOk="0">
                  <a:moveTo>
                    <a:pt x="117890" y="25320"/>
                  </a:moveTo>
                  <a:lnTo>
                    <a:pt x="118783" y="25364"/>
                  </a:lnTo>
                  <a:lnTo>
                    <a:pt x="120525" y="25722"/>
                  </a:lnTo>
                  <a:lnTo>
                    <a:pt x="122133" y="26392"/>
                  </a:lnTo>
                  <a:lnTo>
                    <a:pt x="123562" y="27329"/>
                  </a:lnTo>
                  <a:lnTo>
                    <a:pt x="124767" y="28580"/>
                  </a:lnTo>
                  <a:lnTo>
                    <a:pt x="125750" y="29964"/>
                  </a:lnTo>
                  <a:lnTo>
                    <a:pt x="126419" y="31572"/>
                  </a:lnTo>
                  <a:lnTo>
                    <a:pt x="126777" y="33313"/>
                  </a:lnTo>
                  <a:lnTo>
                    <a:pt x="126777" y="34251"/>
                  </a:lnTo>
                  <a:lnTo>
                    <a:pt x="126777" y="82925"/>
                  </a:lnTo>
                  <a:lnTo>
                    <a:pt x="126777" y="83863"/>
                  </a:lnTo>
                  <a:lnTo>
                    <a:pt x="126419" y="85560"/>
                  </a:lnTo>
                  <a:lnTo>
                    <a:pt x="125750" y="87167"/>
                  </a:lnTo>
                  <a:lnTo>
                    <a:pt x="124767" y="88596"/>
                  </a:lnTo>
                  <a:lnTo>
                    <a:pt x="123562" y="89802"/>
                  </a:lnTo>
                  <a:lnTo>
                    <a:pt x="122133" y="90784"/>
                  </a:lnTo>
                  <a:lnTo>
                    <a:pt x="120525" y="91454"/>
                  </a:lnTo>
                  <a:lnTo>
                    <a:pt x="118783" y="91811"/>
                  </a:lnTo>
                  <a:lnTo>
                    <a:pt x="117890" y="91856"/>
                  </a:lnTo>
                  <a:lnTo>
                    <a:pt x="116953" y="91811"/>
                  </a:lnTo>
                  <a:lnTo>
                    <a:pt x="115211" y="91454"/>
                  </a:lnTo>
                  <a:lnTo>
                    <a:pt x="113648" y="90784"/>
                  </a:lnTo>
                  <a:lnTo>
                    <a:pt x="112219" y="89802"/>
                  </a:lnTo>
                  <a:lnTo>
                    <a:pt x="111013" y="88596"/>
                  </a:lnTo>
                  <a:lnTo>
                    <a:pt x="110031" y="87167"/>
                  </a:lnTo>
                  <a:lnTo>
                    <a:pt x="109361" y="85560"/>
                  </a:lnTo>
                  <a:lnTo>
                    <a:pt x="109004" y="83863"/>
                  </a:lnTo>
                  <a:lnTo>
                    <a:pt x="108959" y="82925"/>
                  </a:lnTo>
                  <a:lnTo>
                    <a:pt x="108959" y="34251"/>
                  </a:lnTo>
                  <a:lnTo>
                    <a:pt x="109004" y="33313"/>
                  </a:lnTo>
                  <a:lnTo>
                    <a:pt x="109361" y="31572"/>
                  </a:lnTo>
                  <a:lnTo>
                    <a:pt x="110031" y="29964"/>
                  </a:lnTo>
                  <a:lnTo>
                    <a:pt x="111013" y="28580"/>
                  </a:lnTo>
                  <a:lnTo>
                    <a:pt x="112219" y="27329"/>
                  </a:lnTo>
                  <a:lnTo>
                    <a:pt x="113648" y="26392"/>
                  </a:lnTo>
                  <a:lnTo>
                    <a:pt x="115211" y="25722"/>
                  </a:lnTo>
                  <a:lnTo>
                    <a:pt x="116953" y="25364"/>
                  </a:lnTo>
                  <a:lnTo>
                    <a:pt x="117890" y="25320"/>
                  </a:lnTo>
                  <a:close/>
                  <a:moveTo>
                    <a:pt x="158705" y="25990"/>
                  </a:moveTo>
                  <a:lnTo>
                    <a:pt x="159598" y="26034"/>
                  </a:lnTo>
                  <a:lnTo>
                    <a:pt x="161340" y="26392"/>
                  </a:lnTo>
                  <a:lnTo>
                    <a:pt x="162948" y="27061"/>
                  </a:lnTo>
                  <a:lnTo>
                    <a:pt x="164377" y="28044"/>
                  </a:lnTo>
                  <a:lnTo>
                    <a:pt x="165582" y="29249"/>
                  </a:lnTo>
                  <a:lnTo>
                    <a:pt x="166520" y="30678"/>
                  </a:lnTo>
                  <a:lnTo>
                    <a:pt x="167190" y="32241"/>
                  </a:lnTo>
                  <a:lnTo>
                    <a:pt x="167547" y="33983"/>
                  </a:lnTo>
                  <a:lnTo>
                    <a:pt x="167592" y="34921"/>
                  </a:lnTo>
                  <a:lnTo>
                    <a:pt x="167592" y="83595"/>
                  </a:lnTo>
                  <a:lnTo>
                    <a:pt x="167547" y="84533"/>
                  </a:lnTo>
                  <a:lnTo>
                    <a:pt x="167190" y="86274"/>
                  </a:lnTo>
                  <a:lnTo>
                    <a:pt x="166520" y="87882"/>
                  </a:lnTo>
                  <a:lnTo>
                    <a:pt x="165582" y="89266"/>
                  </a:lnTo>
                  <a:lnTo>
                    <a:pt x="164377" y="90472"/>
                  </a:lnTo>
                  <a:lnTo>
                    <a:pt x="162948" y="91454"/>
                  </a:lnTo>
                  <a:lnTo>
                    <a:pt x="161340" y="92124"/>
                  </a:lnTo>
                  <a:lnTo>
                    <a:pt x="159598" y="92481"/>
                  </a:lnTo>
                  <a:lnTo>
                    <a:pt x="158705" y="92526"/>
                  </a:lnTo>
                  <a:lnTo>
                    <a:pt x="157768" y="92481"/>
                  </a:lnTo>
                  <a:lnTo>
                    <a:pt x="156026" y="92124"/>
                  </a:lnTo>
                  <a:lnTo>
                    <a:pt x="154418" y="91454"/>
                  </a:lnTo>
                  <a:lnTo>
                    <a:pt x="152989" y="90472"/>
                  </a:lnTo>
                  <a:lnTo>
                    <a:pt x="151784" y="89266"/>
                  </a:lnTo>
                  <a:lnTo>
                    <a:pt x="150846" y="87882"/>
                  </a:lnTo>
                  <a:lnTo>
                    <a:pt x="150176" y="86274"/>
                  </a:lnTo>
                  <a:lnTo>
                    <a:pt x="149819" y="84533"/>
                  </a:lnTo>
                  <a:lnTo>
                    <a:pt x="149774" y="83595"/>
                  </a:lnTo>
                  <a:lnTo>
                    <a:pt x="149774" y="34921"/>
                  </a:lnTo>
                  <a:lnTo>
                    <a:pt x="149819" y="33983"/>
                  </a:lnTo>
                  <a:lnTo>
                    <a:pt x="150176" y="32241"/>
                  </a:lnTo>
                  <a:lnTo>
                    <a:pt x="150846" y="30678"/>
                  </a:lnTo>
                  <a:lnTo>
                    <a:pt x="151784" y="29249"/>
                  </a:lnTo>
                  <a:lnTo>
                    <a:pt x="152989" y="28044"/>
                  </a:lnTo>
                  <a:lnTo>
                    <a:pt x="154418" y="27061"/>
                  </a:lnTo>
                  <a:lnTo>
                    <a:pt x="156026" y="26392"/>
                  </a:lnTo>
                  <a:lnTo>
                    <a:pt x="157768" y="26034"/>
                  </a:lnTo>
                  <a:lnTo>
                    <a:pt x="158705" y="25990"/>
                  </a:lnTo>
                  <a:close/>
                  <a:moveTo>
                    <a:pt x="77075" y="26347"/>
                  </a:moveTo>
                  <a:lnTo>
                    <a:pt x="78013" y="26392"/>
                  </a:lnTo>
                  <a:lnTo>
                    <a:pt x="79755" y="26749"/>
                  </a:lnTo>
                  <a:lnTo>
                    <a:pt x="81318" y="27419"/>
                  </a:lnTo>
                  <a:lnTo>
                    <a:pt x="82746" y="28356"/>
                  </a:lnTo>
                  <a:lnTo>
                    <a:pt x="83952" y="29562"/>
                  </a:lnTo>
                  <a:lnTo>
                    <a:pt x="84935" y="30991"/>
                  </a:lnTo>
                  <a:lnTo>
                    <a:pt x="85604" y="32599"/>
                  </a:lnTo>
                  <a:lnTo>
                    <a:pt x="85962" y="34340"/>
                  </a:lnTo>
                  <a:lnTo>
                    <a:pt x="86006" y="35278"/>
                  </a:lnTo>
                  <a:lnTo>
                    <a:pt x="86006" y="83952"/>
                  </a:lnTo>
                  <a:lnTo>
                    <a:pt x="85962" y="84845"/>
                  </a:lnTo>
                  <a:lnTo>
                    <a:pt x="85604" y="86587"/>
                  </a:lnTo>
                  <a:lnTo>
                    <a:pt x="84935" y="88194"/>
                  </a:lnTo>
                  <a:lnTo>
                    <a:pt x="83952" y="89623"/>
                  </a:lnTo>
                  <a:lnTo>
                    <a:pt x="82746" y="90829"/>
                  </a:lnTo>
                  <a:lnTo>
                    <a:pt x="81318" y="91811"/>
                  </a:lnTo>
                  <a:lnTo>
                    <a:pt x="79755" y="92481"/>
                  </a:lnTo>
                  <a:lnTo>
                    <a:pt x="78013" y="92839"/>
                  </a:lnTo>
                  <a:lnTo>
                    <a:pt x="76182" y="92839"/>
                  </a:lnTo>
                  <a:lnTo>
                    <a:pt x="74441" y="92481"/>
                  </a:lnTo>
                  <a:lnTo>
                    <a:pt x="72833" y="91811"/>
                  </a:lnTo>
                  <a:lnTo>
                    <a:pt x="71404" y="90829"/>
                  </a:lnTo>
                  <a:lnTo>
                    <a:pt x="70198" y="89623"/>
                  </a:lnTo>
                  <a:lnTo>
                    <a:pt x="69261" y="88194"/>
                  </a:lnTo>
                  <a:lnTo>
                    <a:pt x="68546" y="86587"/>
                  </a:lnTo>
                  <a:lnTo>
                    <a:pt x="68189" y="84845"/>
                  </a:lnTo>
                  <a:lnTo>
                    <a:pt x="68189" y="83952"/>
                  </a:lnTo>
                  <a:lnTo>
                    <a:pt x="68189" y="35278"/>
                  </a:lnTo>
                  <a:lnTo>
                    <a:pt x="68189" y="34340"/>
                  </a:lnTo>
                  <a:lnTo>
                    <a:pt x="68546" y="32599"/>
                  </a:lnTo>
                  <a:lnTo>
                    <a:pt x="69261" y="30991"/>
                  </a:lnTo>
                  <a:lnTo>
                    <a:pt x="70198" y="29562"/>
                  </a:lnTo>
                  <a:lnTo>
                    <a:pt x="71404" y="28356"/>
                  </a:lnTo>
                  <a:lnTo>
                    <a:pt x="72833" y="27419"/>
                  </a:lnTo>
                  <a:lnTo>
                    <a:pt x="74441" y="26749"/>
                  </a:lnTo>
                  <a:lnTo>
                    <a:pt x="76182" y="26392"/>
                  </a:lnTo>
                  <a:lnTo>
                    <a:pt x="77075" y="26347"/>
                  </a:lnTo>
                  <a:close/>
                  <a:moveTo>
                    <a:pt x="36260" y="26525"/>
                  </a:moveTo>
                  <a:lnTo>
                    <a:pt x="37198" y="26570"/>
                  </a:lnTo>
                  <a:lnTo>
                    <a:pt x="38940" y="26927"/>
                  </a:lnTo>
                  <a:lnTo>
                    <a:pt x="40547" y="27597"/>
                  </a:lnTo>
                  <a:lnTo>
                    <a:pt x="41976" y="28535"/>
                  </a:lnTo>
                  <a:lnTo>
                    <a:pt x="43182" y="29741"/>
                  </a:lnTo>
                  <a:lnTo>
                    <a:pt x="44120" y="31170"/>
                  </a:lnTo>
                  <a:lnTo>
                    <a:pt x="44789" y="32777"/>
                  </a:lnTo>
                  <a:lnTo>
                    <a:pt x="45147" y="34519"/>
                  </a:lnTo>
                  <a:lnTo>
                    <a:pt x="45191" y="35412"/>
                  </a:lnTo>
                  <a:lnTo>
                    <a:pt x="45191" y="84131"/>
                  </a:lnTo>
                  <a:lnTo>
                    <a:pt x="45147" y="85024"/>
                  </a:lnTo>
                  <a:lnTo>
                    <a:pt x="44789" y="86765"/>
                  </a:lnTo>
                  <a:lnTo>
                    <a:pt x="44120" y="88373"/>
                  </a:lnTo>
                  <a:lnTo>
                    <a:pt x="43182" y="89802"/>
                  </a:lnTo>
                  <a:lnTo>
                    <a:pt x="41976" y="91008"/>
                  </a:lnTo>
                  <a:lnTo>
                    <a:pt x="40547" y="91945"/>
                  </a:lnTo>
                  <a:lnTo>
                    <a:pt x="38940" y="92660"/>
                  </a:lnTo>
                  <a:lnTo>
                    <a:pt x="37198" y="93017"/>
                  </a:lnTo>
                  <a:lnTo>
                    <a:pt x="35367" y="93017"/>
                  </a:lnTo>
                  <a:lnTo>
                    <a:pt x="33626" y="92660"/>
                  </a:lnTo>
                  <a:lnTo>
                    <a:pt x="32018" y="91945"/>
                  </a:lnTo>
                  <a:lnTo>
                    <a:pt x="30589" y="91008"/>
                  </a:lnTo>
                  <a:lnTo>
                    <a:pt x="29383" y="89802"/>
                  </a:lnTo>
                  <a:lnTo>
                    <a:pt x="28446" y="88373"/>
                  </a:lnTo>
                  <a:lnTo>
                    <a:pt x="27776" y="86765"/>
                  </a:lnTo>
                  <a:lnTo>
                    <a:pt x="27418" y="85024"/>
                  </a:lnTo>
                  <a:lnTo>
                    <a:pt x="27374" y="84131"/>
                  </a:lnTo>
                  <a:lnTo>
                    <a:pt x="27374" y="35412"/>
                  </a:lnTo>
                  <a:lnTo>
                    <a:pt x="27418" y="34519"/>
                  </a:lnTo>
                  <a:lnTo>
                    <a:pt x="27776" y="32777"/>
                  </a:lnTo>
                  <a:lnTo>
                    <a:pt x="28446" y="31170"/>
                  </a:lnTo>
                  <a:lnTo>
                    <a:pt x="29383" y="29741"/>
                  </a:lnTo>
                  <a:lnTo>
                    <a:pt x="30589" y="28535"/>
                  </a:lnTo>
                  <a:lnTo>
                    <a:pt x="32018" y="27597"/>
                  </a:lnTo>
                  <a:lnTo>
                    <a:pt x="33626" y="26927"/>
                  </a:lnTo>
                  <a:lnTo>
                    <a:pt x="35367" y="26570"/>
                  </a:lnTo>
                  <a:lnTo>
                    <a:pt x="36260" y="26525"/>
                  </a:lnTo>
                  <a:close/>
                  <a:moveTo>
                    <a:pt x="5895" y="0"/>
                  </a:moveTo>
                  <a:lnTo>
                    <a:pt x="4600" y="268"/>
                  </a:lnTo>
                  <a:lnTo>
                    <a:pt x="3438" y="759"/>
                  </a:lnTo>
                  <a:lnTo>
                    <a:pt x="2367" y="1474"/>
                  </a:lnTo>
                  <a:lnTo>
                    <a:pt x="1474" y="2367"/>
                  </a:lnTo>
                  <a:lnTo>
                    <a:pt x="804" y="3439"/>
                  </a:lnTo>
                  <a:lnTo>
                    <a:pt x="268" y="4600"/>
                  </a:lnTo>
                  <a:lnTo>
                    <a:pt x="45" y="5895"/>
                  </a:lnTo>
                  <a:lnTo>
                    <a:pt x="0" y="6565"/>
                  </a:lnTo>
                  <a:lnTo>
                    <a:pt x="0" y="112174"/>
                  </a:lnTo>
                  <a:lnTo>
                    <a:pt x="0" y="112799"/>
                  </a:lnTo>
                  <a:lnTo>
                    <a:pt x="268" y="114005"/>
                  </a:lnTo>
                  <a:lnTo>
                    <a:pt x="714" y="115122"/>
                  </a:lnTo>
                  <a:lnTo>
                    <a:pt x="1340" y="116149"/>
                  </a:lnTo>
                  <a:lnTo>
                    <a:pt x="2143" y="116997"/>
                  </a:lnTo>
                  <a:lnTo>
                    <a:pt x="3081" y="117712"/>
                  </a:lnTo>
                  <a:lnTo>
                    <a:pt x="4153" y="118247"/>
                  </a:lnTo>
                  <a:lnTo>
                    <a:pt x="5314" y="118605"/>
                  </a:lnTo>
                  <a:lnTo>
                    <a:pt x="5939" y="118694"/>
                  </a:lnTo>
                  <a:lnTo>
                    <a:pt x="195903" y="118694"/>
                  </a:lnTo>
                  <a:lnTo>
                    <a:pt x="195903" y="10405"/>
                  </a:lnTo>
                  <a:lnTo>
                    <a:pt x="195903" y="10360"/>
                  </a:lnTo>
                  <a:lnTo>
                    <a:pt x="195903" y="10316"/>
                  </a:lnTo>
                  <a:lnTo>
                    <a:pt x="195903" y="6565"/>
                  </a:lnTo>
                  <a:lnTo>
                    <a:pt x="195859" y="5895"/>
                  </a:lnTo>
                  <a:lnTo>
                    <a:pt x="195591" y="4600"/>
                  </a:lnTo>
                  <a:lnTo>
                    <a:pt x="195100" y="3439"/>
                  </a:lnTo>
                  <a:lnTo>
                    <a:pt x="194385" y="2367"/>
                  </a:lnTo>
                  <a:lnTo>
                    <a:pt x="193492" y="1474"/>
                  </a:lnTo>
                  <a:lnTo>
                    <a:pt x="192465" y="759"/>
                  </a:lnTo>
                  <a:lnTo>
                    <a:pt x="191259" y="268"/>
                  </a:lnTo>
                  <a:lnTo>
                    <a:pt x="190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6"/>
            <p:cNvSpPr/>
            <p:nvPr/>
          </p:nvSpPr>
          <p:spPr>
            <a:xfrm>
              <a:off x="5565500" y="998700"/>
              <a:ext cx="1817500" cy="4217725"/>
            </a:xfrm>
            <a:custGeom>
              <a:avLst/>
              <a:gdLst/>
              <a:ahLst/>
              <a:cxnLst/>
              <a:rect l="l" t="t" r="r" b="b"/>
              <a:pathLst>
                <a:path w="72700" h="168709" extrusionOk="0">
                  <a:moveTo>
                    <a:pt x="34921" y="132582"/>
                  </a:moveTo>
                  <a:lnTo>
                    <a:pt x="36707" y="132984"/>
                  </a:lnTo>
                  <a:lnTo>
                    <a:pt x="38315" y="133654"/>
                  </a:lnTo>
                  <a:lnTo>
                    <a:pt x="39744" y="134636"/>
                  </a:lnTo>
                  <a:lnTo>
                    <a:pt x="40994" y="135842"/>
                  </a:lnTo>
                  <a:lnTo>
                    <a:pt x="41977" y="137315"/>
                  </a:lnTo>
                  <a:lnTo>
                    <a:pt x="42647" y="138923"/>
                  </a:lnTo>
                  <a:lnTo>
                    <a:pt x="43004" y="140665"/>
                  </a:lnTo>
                  <a:lnTo>
                    <a:pt x="43048" y="141602"/>
                  </a:lnTo>
                  <a:lnTo>
                    <a:pt x="43004" y="142540"/>
                  </a:lnTo>
                  <a:lnTo>
                    <a:pt x="42647" y="144326"/>
                  </a:lnTo>
                  <a:lnTo>
                    <a:pt x="41977" y="145934"/>
                  </a:lnTo>
                  <a:lnTo>
                    <a:pt x="40994" y="147363"/>
                  </a:lnTo>
                  <a:lnTo>
                    <a:pt x="39744" y="148613"/>
                  </a:lnTo>
                  <a:lnTo>
                    <a:pt x="38315" y="149596"/>
                  </a:lnTo>
                  <a:lnTo>
                    <a:pt x="36707" y="150265"/>
                  </a:lnTo>
                  <a:lnTo>
                    <a:pt x="34921" y="150623"/>
                  </a:lnTo>
                  <a:lnTo>
                    <a:pt x="33983" y="150667"/>
                  </a:lnTo>
                  <a:lnTo>
                    <a:pt x="33090" y="150623"/>
                  </a:lnTo>
                  <a:lnTo>
                    <a:pt x="31304" y="150265"/>
                  </a:lnTo>
                  <a:lnTo>
                    <a:pt x="29696" y="149596"/>
                  </a:lnTo>
                  <a:lnTo>
                    <a:pt x="28223" y="148613"/>
                  </a:lnTo>
                  <a:lnTo>
                    <a:pt x="27017" y="147363"/>
                  </a:lnTo>
                  <a:lnTo>
                    <a:pt x="26035" y="145934"/>
                  </a:lnTo>
                  <a:lnTo>
                    <a:pt x="25365" y="144326"/>
                  </a:lnTo>
                  <a:lnTo>
                    <a:pt x="25008" y="142540"/>
                  </a:lnTo>
                  <a:lnTo>
                    <a:pt x="24963" y="141602"/>
                  </a:lnTo>
                  <a:lnTo>
                    <a:pt x="25008" y="140665"/>
                  </a:lnTo>
                  <a:lnTo>
                    <a:pt x="25365" y="138923"/>
                  </a:lnTo>
                  <a:lnTo>
                    <a:pt x="26035" y="137315"/>
                  </a:lnTo>
                  <a:lnTo>
                    <a:pt x="27017" y="135842"/>
                  </a:lnTo>
                  <a:lnTo>
                    <a:pt x="28223" y="134636"/>
                  </a:lnTo>
                  <a:lnTo>
                    <a:pt x="29696" y="133654"/>
                  </a:lnTo>
                  <a:lnTo>
                    <a:pt x="31304" y="132984"/>
                  </a:lnTo>
                  <a:lnTo>
                    <a:pt x="33090" y="132582"/>
                  </a:lnTo>
                  <a:close/>
                  <a:moveTo>
                    <a:pt x="1" y="1"/>
                  </a:moveTo>
                  <a:lnTo>
                    <a:pt x="1" y="141424"/>
                  </a:lnTo>
                  <a:lnTo>
                    <a:pt x="7146" y="141424"/>
                  </a:lnTo>
                  <a:lnTo>
                    <a:pt x="7146" y="141602"/>
                  </a:lnTo>
                  <a:lnTo>
                    <a:pt x="7146" y="141826"/>
                  </a:lnTo>
                  <a:lnTo>
                    <a:pt x="7146" y="143210"/>
                  </a:lnTo>
                  <a:lnTo>
                    <a:pt x="7458" y="145934"/>
                  </a:lnTo>
                  <a:lnTo>
                    <a:pt x="7994" y="148524"/>
                  </a:lnTo>
                  <a:lnTo>
                    <a:pt x="8753" y="151069"/>
                  </a:lnTo>
                  <a:lnTo>
                    <a:pt x="9780" y="153481"/>
                  </a:lnTo>
                  <a:lnTo>
                    <a:pt x="11031" y="155758"/>
                  </a:lnTo>
                  <a:lnTo>
                    <a:pt x="12460" y="157901"/>
                  </a:lnTo>
                  <a:lnTo>
                    <a:pt x="14112" y="159866"/>
                  </a:lnTo>
                  <a:lnTo>
                    <a:pt x="15943" y="161697"/>
                  </a:lnTo>
                  <a:lnTo>
                    <a:pt x="17952" y="163349"/>
                  </a:lnTo>
                  <a:lnTo>
                    <a:pt x="20096" y="164823"/>
                  </a:lnTo>
                  <a:lnTo>
                    <a:pt x="22373" y="166029"/>
                  </a:lnTo>
                  <a:lnTo>
                    <a:pt x="24784" y="167056"/>
                  </a:lnTo>
                  <a:lnTo>
                    <a:pt x="27285" y="167860"/>
                  </a:lnTo>
                  <a:lnTo>
                    <a:pt x="29920" y="168395"/>
                  </a:lnTo>
                  <a:lnTo>
                    <a:pt x="32599" y="168663"/>
                  </a:lnTo>
                  <a:lnTo>
                    <a:pt x="33983" y="168708"/>
                  </a:lnTo>
                  <a:lnTo>
                    <a:pt x="35368" y="168663"/>
                  </a:lnTo>
                  <a:lnTo>
                    <a:pt x="38092" y="168395"/>
                  </a:lnTo>
                  <a:lnTo>
                    <a:pt x="40726" y="167860"/>
                  </a:lnTo>
                  <a:lnTo>
                    <a:pt x="43227" y="167056"/>
                  </a:lnTo>
                  <a:lnTo>
                    <a:pt x="45638" y="166029"/>
                  </a:lnTo>
                  <a:lnTo>
                    <a:pt x="47916" y="164823"/>
                  </a:lnTo>
                  <a:lnTo>
                    <a:pt x="50059" y="163349"/>
                  </a:lnTo>
                  <a:lnTo>
                    <a:pt x="52069" y="161697"/>
                  </a:lnTo>
                  <a:lnTo>
                    <a:pt x="53900" y="159866"/>
                  </a:lnTo>
                  <a:lnTo>
                    <a:pt x="55507" y="157901"/>
                  </a:lnTo>
                  <a:lnTo>
                    <a:pt x="56981" y="155758"/>
                  </a:lnTo>
                  <a:lnTo>
                    <a:pt x="58231" y="153481"/>
                  </a:lnTo>
                  <a:lnTo>
                    <a:pt x="59258" y="151069"/>
                  </a:lnTo>
                  <a:lnTo>
                    <a:pt x="60018" y="148524"/>
                  </a:lnTo>
                  <a:lnTo>
                    <a:pt x="60553" y="145934"/>
                  </a:lnTo>
                  <a:lnTo>
                    <a:pt x="60821" y="143210"/>
                  </a:lnTo>
                  <a:lnTo>
                    <a:pt x="60866" y="141826"/>
                  </a:lnTo>
                  <a:lnTo>
                    <a:pt x="60866" y="141602"/>
                  </a:lnTo>
                  <a:lnTo>
                    <a:pt x="60866" y="141424"/>
                  </a:lnTo>
                  <a:lnTo>
                    <a:pt x="63724" y="141424"/>
                  </a:lnTo>
                  <a:lnTo>
                    <a:pt x="64662" y="141379"/>
                  </a:lnTo>
                  <a:lnTo>
                    <a:pt x="66403" y="141022"/>
                  </a:lnTo>
                  <a:lnTo>
                    <a:pt x="68011" y="140352"/>
                  </a:lnTo>
                  <a:lnTo>
                    <a:pt x="69440" y="139370"/>
                  </a:lnTo>
                  <a:lnTo>
                    <a:pt x="70646" y="138164"/>
                  </a:lnTo>
                  <a:lnTo>
                    <a:pt x="71628" y="136735"/>
                  </a:lnTo>
                  <a:lnTo>
                    <a:pt x="72298" y="135127"/>
                  </a:lnTo>
                  <a:lnTo>
                    <a:pt x="72655" y="133341"/>
                  </a:lnTo>
                  <a:lnTo>
                    <a:pt x="72700" y="132448"/>
                  </a:lnTo>
                  <a:lnTo>
                    <a:pt x="72700" y="74218"/>
                  </a:lnTo>
                  <a:lnTo>
                    <a:pt x="72655" y="73369"/>
                  </a:lnTo>
                  <a:lnTo>
                    <a:pt x="72342" y="71717"/>
                  </a:lnTo>
                  <a:lnTo>
                    <a:pt x="72074" y="70913"/>
                  </a:lnTo>
                  <a:lnTo>
                    <a:pt x="31661" y="70913"/>
                  </a:lnTo>
                  <a:lnTo>
                    <a:pt x="30366" y="70868"/>
                  </a:lnTo>
                  <a:lnTo>
                    <a:pt x="27821" y="70288"/>
                  </a:lnTo>
                  <a:lnTo>
                    <a:pt x="25544" y="69216"/>
                  </a:lnTo>
                  <a:lnTo>
                    <a:pt x="23489" y="67743"/>
                  </a:lnTo>
                  <a:lnTo>
                    <a:pt x="21748" y="65822"/>
                  </a:lnTo>
                  <a:lnTo>
                    <a:pt x="20364" y="63590"/>
                  </a:lnTo>
                  <a:lnTo>
                    <a:pt x="19381" y="61089"/>
                  </a:lnTo>
                  <a:lnTo>
                    <a:pt x="18890" y="58365"/>
                  </a:lnTo>
                  <a:lnTo>
                    <a:pt x="18845" y="56936"/>
                  </a:lnTo>
                  <a:lnTo>
                    <a:pt x="18845" y="32911"/>
                  </a:lnTo>
                  <a:lnTo>
                    <a:pt x="18890" y="31572"/>
                  </a:lnTo>
                  <a:lnTo>
                    <a:pt x="19381" y="29026"/>
                  </a:lnTo>
                  <a:lnTo>
                    <a:pt x="20274" y="26660"/>
                  </a:lnTo>
                  <a:lnTo>
                    <a:pt x="21614" y="24606"/>
                  </a:lnTo>
                  <a:lnTo>
                    <a:pt x="23221" y="22819"/>
                  </a:lnTo>
                  <a:lnTo>
                    <a:pt x="25186" y="21435"/>
                  </a:lnTo>
                  <a:lnTo>
                    <a:pt x="27330" y="20408"/>
                  </a:lnTo>
                  <a:lnTo>
                    <a:pt x="29696" y="19917"/>
                  </a:lnTo>
                  <a:lnTo>
                    <a:pt x="30947" y="19872"/>
                  </a:lnTo>
                  <a:lnTo>
                    <a:pt x="49077" y="19872"/>
                  </a:lnTo>
                  <a:lnTo>
                    <a:pt x="43584" y="7726"/>
                  </a:lnTo>
                  <a:lnTo>
                    <a:pt x="43182" y="6877"/>
                  </a:lnTo>
                  <a:lnTo>
                    <a:pt x="42155" y="5270"/>
                  </a:lnTo>
                  <a:lnTo>
                    <a:pt x="40950" y="3841"/>
                  </a:lnTo>
                  <a:lnTo>
                    <a:pt x="39521" y="2635"/>
                  </a:lnTo>
                  <a:lnTo>
                    <a:pt x="37958" y="1608"/>
                  </a:lnTo>
                  <a:lnTo>
                    <a:pt x="36261" y="849"/>
                  </a:lnTo>
                  <a:lnTo>
                    <a:pt x="34475" y="313"/>
                  </a:lnTo>
                  <a:lnTo>
                    <a:pt x="32599" y="45"/>
                  </a:lnTo>
                  <a:lnTo>
                    <a:pt x="31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6"/>
            <p:cNvSpPr/>
            <p:nvPr/>
          </p:nvSpPr>
          <p:spPr>
            <a:xfrm>
              <a:off x="6482050" y="1940925"/>
              <a:ext cx="684375" cy="385175"/>
            </a:xfrm>
            <a:custGeom>
              <a:avLst/>
              <a:gdLst/>
              <a:ahLst/>
              <a:cxnLst/>
              <a:rect l="l" t="t" r="r" b="b"/>
              <a:pathLst>
                <a:path w="27375" h="15407" extrusionOk="0">
                  <a:moveTo>
                    <a:pt x="1" y="1"/>
                  </a:moveTo>
                  <a:lnTo>
                    <a:pt x="1" y="15407"/>
                  </a:lnTo>
                  <a:lnTo>
                    <a:pt x="27375" y="15407"/>
                  </a:ln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6"/>
          <p:cNvGrpSpPr/>
          <p:nvPr/>
        </p:nvGrpSpPr>
        <p:grpSpPr>
          <a:xfrm>
            <a:off x="6016550" y="1370289"/>
            <a:ext cx="510139" cy="487423"/>
            <a:chOff x="1076575" y="245800"/>
            <a:chExt cx="5467725" cy="5224250"/>
          </a:xfrm>
        </p:grpSpPr>
        <p:sp>
          <p:nvSpPr>
            <p:cNvPr id="2001" name="Google Shape;2001;p46"/>
            <p:cNvSpPr/>
            <p:nvPr/>
          </p:nvSpPr>
          <p:spPr>
            <a:xfrm>
              <a:off x="3404600" y="245800"/>
              <a:ext cx="784300" cy="945775"/>
            </a:xfrm>
            <a:custGeom>
              <a:avLst/>
              <a:gdLst/>
              <a:ahLst/>
              <a:cxnLst/>
              <a:rect l="l" t="t" r="r" b="b"/>
              <a:pathLst>
                <a:path w="31372" h="37831" extrusionOk="0">
                  <a:moveTo>
                    <a:pt x="1" y="1"/>
                  </a:moveTo>
                  <a:lnTo>
                    <a:pt x="1" y="37830"/>
                  </a:lnTo>
                  <a:lnTo>
                    <a:pt x="31372" y="37830"/>
                  </a:lnTo>
                  <a:lnTo>
                    <a:pt x="313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6"/>
            <p:cNvSpPr/>
            <p:nvPr/>
          </p:nvSpPr>
          <p:spPr>
            <a:xfrm>
              <a:off x="3404600" y="1556350"/>
              <a:ext cx="784300" cy="485275"/>
            </a:xfrm>
            <a:custGeom>
              <a:avLst/>
              <a:gdLst/>
              <a:ahLst/>
              <a:cxnLst/>
              <a:rect l="l" t="t" r="r" b="b"/>
              <a:pathLst>
                <a:path w="31372" h="19411" extrusionOk="0">
                  <a:moveTo>
                    <a:pt x="1" y="0"/>
                  </a:moveTo>
                  <a:lnTo>
                    <a:pt x="1" y="19411"/>
                  </a:lnTo>
                  <a:lnTo>
                    <a:pt x="31372" y="19411"/>
                  </a:lnTo>
                  <a:lnTo>
                    <a:pt x="31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6"/>
            <p:cNvSpPr/>
            <p:nvPr/>
          </p:nvSpPr>
          <p:spPr>
            <a:xfrm>
              <a:off x="1367900" y="1556350"/>
              <a:ext cx="4878225" cy="2563000"/>
            </a:xfrm>
            <a:custGeom>
              <a:avLst/>
              <a:gdLst/>
              <a:ahLst/>
              <a:cxnLst/>
              <a:rect l="l" t="t" r="r" b="b"/>
              <a:pathLst>
                <a:path w="195129" h="102520" extrusionOk="0">
                  <a:moveTo>
                    <a:pt x="0" y="0"/>
                  </a:moveTo>
                  <a:lnTo>
                    <a:pt x="0" y="69474"/>
                  </a:lnTo>
                  <a:lnTo>
                    <a:pt x="1675" y="69816"/>
                  </a:lnTo>
                  <a:lnTo>
                    <a:pt x="4955" y="71012"/>
                  </a:lnTo>
                  <a:lnTo>
                    <a:pt x="8031" y="72687"/>
                  </a:lnTo>
                  <a:lnTo>
                    <a:pt x="10833" y="74908"/>
                  </a:lnTo>
                  <a:lnTo>
                    <a:pt x="12132" y="76206"/>
                  </a:lnTo>
                  <a:lnTo>
                    <a:pt x="36189" y="102315"/>
                  </a:lnTo>
                  <a:lnTo>
                    <a:pt x="36258" y="102417"/>
                  </a:lnTo>
                  <a:lnTo>
                    <a:pt x="36360" y="102520"/>
                  </a:lnTo>
                  <a:lnTo>
                    <a:pt x="36360" y="97189"/>
                  </a:lnTo>
                  <a:lnTo>
                    <a:pt x="36394" y="96164"/>
                  </a:lnTo>
                  <a:lnTo>
                    <a:pt x="36599" y="94113"/>
                  </a:lnTo>
                  <a:lnTo>
                    <a:pt x="37010" y="92131"/>
                  </a:lnTo>
                  <a:lnTo>
                    <a:pt x="37591" y="90252"/>
                  </a:lnTo>
                  <a:lnTo>
                    <a:pt x="38342" y="88406"/>
                  </a:lnTo>
                  <a:lnTo>
                    <a:pt x="39299" y="86698"/>
                  </a:lnTo>
                  <a:lnTo>
                    <a:pt x="40393" y="85091"/>
                  </a:lnTo>
                  <a:lnTo>
                    <a:pt x="41623" y="83588"/>
                  </a:lnTo>
                  <a:lnTo>
                    <a:pt x="42990" y="82221"/>
                  </a:lnTo>
                  <a:lnTo>
                    <a:pt x="44493" y="80957"/>
                  </a:lnTo>
                  <a:lnTo>
                    <a:pt x="46134" y="79863"/>
                  </a:lnTo>
                  <a:lnTo>
                    <a:pt x="47842" y="78940"/>
                  </a:lnTo>
                  <a:lnTo>
                    <a:pt x="49654" y="78154"/>
                  </a:lnTo>
                  <a:lnTo>
                    <a:pt x="51567" y="77573"/>
                  </a:lnTo>
                  <a:lnTo>
                    <a:pt x="53549" y="77163"/>
                  </a:lnTo>
                  <a:lnTo>
                    <a:pt x="55566" y="76958"/>
                  </a:lnTo>
                  <a:lnTo>
                    <a:pt x="90286" y="76958"/>
                  </a:lnTo>
                  <a:lnTo>
                    <a:pt x="91140" y="76992"/>
                  </a:lnTo>
                  <a:lnTo>
                    <a:pt x="93259" y="76582"/>
                  </a:lnTo>
                  <a:lnTo>
                    <a:pt x="97154" y="75250"/>
                  </a:lnTo>
                  <a:lnTo>
                    <a:pt x="105595" y="71320"/>
                  </a:lnTo>
                  <a:lnTo>
                    <a:pt x="109354" y="69577"/>
                  </a:lnTo>
                  <a:lnTo>
                    <a:pt x="110892" y="68859"/>
                  </a:lnTo>
                  <a:lnTo>
                    <a:pt x="113968" y="67629"/>
                  </a:lnTo>
                  <a:lnTo>
                    <a:pt x="117111" y="66604"/>
                  </a:lnTo>
                  <a:lnTo>
                    <a:pt x="120290" y="65749"/>
                  </a:lnTo>
                  <a:lnTo>
                    <a:pt x="123468" y="65066"/>
                  </a:lnTo>
                  <a:lnTo>
                    <a:pt x="126680" y="64553"/>
                  </a:lnTo>
                  <a:lnTo>
                    <a:pt x="129926" y="64246"/>
                  </a:lnTo>
                  <a:lnTo>
                    <a:pt x="133139" y="64109"/>
                  </a:lnTo>
                  <a:lnTo>
                    <a:pt x="136385" y="64177"/>
                  </a:lnTo>
                  <a:lnTo>
                    <a:pt x="139632" y="64417"/>
                  </a:lnTo>
                  <a:lnTo>
                    <a:pt x="142844" y="64827"/>
                  </a:lnTo>
                  <a:lnTo>
                    <a:pt x="146022" y="65408"/>
                  </a:lnTo>
                  <a:lnTo>
                    <a:pt x="149200" y="66194"/>
                  </a:lnTo>
                  <a:lnTo>
                    <a:pt x="152344" y="67151"/>
                  </a:lnTo>
                  <a:lnTo>
                    <a:pt x="155420" y="68312"/>
                  </a:lnTo>
                  <a:lnTo>
                    <a:pt x="158495" y="69645"/>
                  </a:lnTo>
                  <a:lnTo>
                    <a:pt x="159999" y="70363"/>
                  </a:lnTo>
                  <a:lnTo>
                    <a:pt x="169704" y="75318"/>
                  </a:lnTo>
                  <a:lnTo>
                    <a:pt x="170251" y="73678"/>
                  </a:lnTo>
                  <a:lnTo>
                    <a:pt x="171720" y="70670"/>
                  </a:lnTo>
                  <a:lnTo>
                    <a:pt x="173600" y="67937"/>
                  </a:lnTo>
                  <a:lnTo>
                    <a:pt x="175855" y="65544"/>
                  </a:lnTo>
                  <a:lnTo>
                    <a:pt x="178418" y="63528"/>
                  </a:lnTo>
                  <a:lnTo>
                    <a:pt x="181289" y="61956"/>
                  </a:lnTo>
                  <a:lnTo>
                    <a:pt x="184398" y="60863"/>
                  </a:lnTo>
                  <a:lnTo>
                    <a:pt x="187679" y="60316"/>
                  </a:lnTo>
                  <a:lnTo>
                    <a:pt x="189388" y="60248"/>
                  </a:lnTo>
                  <a:lnTo>
                    <a:pt x="195129" y="60248"/>
                  </a:lnTo>
                  <a:lnTo>
                    <a:pt x="195129" y="0"/>
                  </a:lnTo>
                  <a:lnTo>
                    <a:pt x="127432" y="0"/>
                  </a:lnTo>
                  <a:lnTo>
                    <a:pt x="127432" y="26689"/>
                  </a:lnTo>
                  <a:lnTo>
                    <a:pt x="127398" y="27441"/>
                  </a:lnTo>
                  <a:lnTo>
                    <a:pt x="127090" y="28877"/>
                  </a:lnTo>
                  <a:lnTo>
                    <a:pt x="126543" y="30175"/>
                  </a:lnTo>
                  <a:lnTo>
                    <a:pt x="125757" y="31337"/>
                  </a:lnTo>
                  <a:lnTo>
                    <a:pt x="124766" y="32328"/>
                  </a:lnTo>
                  <a:lnTo>
                    <a:pt x="123604" y="33114"/>
                  </a:lnTo>
                  <a:lnTo>
                    <a:pt x="122306" y="33661"/>
                  </a:lnTo>
                  <a:lnTo>
                    <a:pt x="120870" y="33934"/>
                  </a:lnTo>
                  <a:lnTo>
                    <a:pt x="120119" y="33968"/>
                  </a:lnTo>
                  <a:lnTo>
                    <a:pt x="74156" y="33968"/>
                  </a:lnTo>
                  <a:lnTo>
                    <a:pt x="73438" y="33934"/>
                  </a:lnTo>
                  <a:lnTo>
                    <a:pt x="72003" y="33661"/>
                  </a:lnTo>
                  <a:lnTo>
                    <a:pt x="70704" y="33114"/>
                  </a:lnTo>
                  <a:lnTo>
                    <a:pt x="69542" y="32328"/>
                  </a:lnTo>
                  <a:lnTo>
                    <a:pt x="68551" y="31337"/>
                  </a:lnTo>
                  <a:lnTo>
                    <a:pt x="67765" y="30175"/>
                  </a:lnTo>
                  <a:lnTo>
                    <a:pt x="67219" y="28877"/>
                  </a:lnTo>
                  <a:lnTo>
                    <a:pt x="66911" y="27441"/>
                  </a:lnTo>
                  <a:lnTo>
                    <a:pt x="66877" y="26689"/>
                  </a:lnTo>
                  <a:lnTo>
                    <a:pt x="66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6"/>
            <p:cNvSpPr/>
            <p:nvPr/>
          </p:nvSpPr>
          <p:spPr>
            <a:xfrm>
              <a:off x="4553675" y="245800"/>
              <a:ext cx="1692450" cy="945775"/>
            </a:xfrm>
            <a:custGeom>
              <a:avLst/>
              <a:gdLst/>
              <a:ahLst/>
              <a:cxnLst/>
              <a:rect l="l" t="t" r="r" b="b"/>
              <a:pathLst>
                <a:path w="67698" h="37831" extrusionOk="0">
                  <a:moveTo>
                    <a:pt x="1" y="1"/>
                  </a:moveTo>
                  <a:lnTo>
                    <a:pt x="1" y="37830"/>
                  </a:lnTo>
                  <a:lnTo>
                    <a:pt x="67698" y="37830"/>
                  </a:lnTo>
                  <a:lnTo>
                    <a:pt x="67698" y="10116"/>
                  </a:lnTo>
                  <a:lnTo>
                    <a:pt x="67698" y="9056"/>
                  </a:lnTo>
                  <a:lnTo>
                    <a:pt x="67356" y="7074"/>
                  </a:lnTo>
                  <a:lnTo>
                    <a:pt x="66707" y="5263"/>
                  </a:lnTo>
                  <a:lnTo>
                    <a:pt x="65818" y="3657"/>
                  </a:lnTo>
                  <a:lnTo>
                    <a:pt x="64656" y="2290"/>
                  </a:lnTo>
                  <a:lnTo>
                    <a:pt x="63324" y="1197"/>
                  </a:lnTo>
                  <a:lnTo>
                    <a:pt x="61820" y="445"/>
                  </a:lnTo>
                  <a:lnTo>
                    <a:pt x="60180" y="35"/>
                  </a:lnTo>
                  <a:lnTo>
                    <a:pt x="593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6"/>
            <p:cNvSpPr/>
            <p:nvPr/>
          </p:nvSpPr>
          <p:spPr>
            <a:xfrm>
              <a:off x="5948800" y="3427325"/>
              <a:ext cx="595500" cy="1991475"/>
            </a:xfrm>
            <a:custGeom>
              <a:avLst/>
              <a:gdLst/>
              <a:ahLst/>
              <a:cxnLst/>
              <a:rect l="l" t="t" r="r" b="b"/>
              <a:pathLst>
                <a:path w="23820" h="79659" extrusionOk="0">
                  <a:moveTo>
                    <a:pt x="5502" y="1"/>
                  </a:moveTo>
                  <a:lnTo>
                    <a:pt x="4306" y="308"/>
                  </a:lnTo>
                  <a:lnTo>
                    <a:pt x="3213" y="855"/>
                  </a:lnTo>
                  <a:lnTo>
                    <a:pt x="2222" y="1641"/>
                  </a:lnTo>
                  <a:lnTo>
                    <a:pt x="1402" y="2632"/>
                  </a:lnTo>
                  <a:lnTo>
                    <a:pt x="718" y="3794"/>
                  </a:lnTo>
                  <a:lnTo>
                    <a:pt x="240" y="5092"/>
                  </a:lnTo>
                  <a:lnTo>
                    <a:pt x="0" y="6528"/>
                  </a:lnTo>
                  <a:lnTo>
                    <a:pt x="0" y="7245"/>
                  </a:lnTo>
                  <a:lnTo>
                    <a:pt x="0" y="72379"/>
                  </a:lnTo>
                  <a:lnTo>
                    <a:pt x="0" y="73131"/>
                  </a:lnTo>
                  <a:lnTo>
                    <a:pt x="240" y="74532"/>
                  </a:lnTo>
                  <a:lnTo>
                    <a:pt x="718" y="75831"/>
                  </a:lnTo>
                  <a:lnTo>
                    <a:pt x="1402" y="76993"/>
                  </a:lnTo>
                  <a:lnTo>
                    <a:pt x="2222" y="77984"/>
                  </a:lnTo>
                  <a:lnTo>
                    <a:pt x="3213" y="78770"/>
                  </a:lnTo>
                  <a:lnTo>
                    <a:pt x="4306" y="79316"/>
                  </a:lnTo>
                  <a:lnTo>
                    <a:pt x="5502" y="79624"/>
                  </a:lnTo>
                  <a:lnTo>
                    <a:pt x="6152" y="79658"/>
                  </a:lnTo>
                  <a:lnTo>
                    <a:pt x="17668" y="79658"/>
                  </a:lnTo>
                  <a:lnTo>
                    <a:pt x="18283" y="79624"/>
                  </a:lnTo>
                  <a:lnTo>
                    <a:pt x="19479" y="79316"/>
                  </a:lnTo>
                  <a:lnTo>
                    <a:pt x="20607" y="78770"/>
                  </a:lnTo>
                  <a:lnTo>
                    <a:pt x="21564" y="77984"/>
                  </a:lnTo>
                  <a:lnTo>
                    <a:pt x="22418" y="76993"/>
                  </a:lnTo>
                  <a:lnTo>
                    <a:pt x="23067" y="75831"/>
                  </a:lnTo>
                  <a:lnTo>
                    <a:pt x="23546" y="74532"/>
                  </a:lnTo>
                  <a:lnTo>
                    <a:pt x="23785" y="73131"/>
                  </a:lnTo>
                  <a:lnTo>
                    <a:pt x="23819" y="72379"/>
                  </a:lnTo>
                  <a:lnTo>
                    <a:pt x="23819" y="7245"/>
                  </a:lnTo>
                  <a:lnTo>
                    <a:pt x="23785" y="6528"/>
                  </a:lnTo>
                  <a:lnTo>
                    <a:pt x="23546" y="5092"/>
                  </a:lnTo>
                  <a:lnTo>
                    <a:pt x="23067" y="3794"/>
                  </a:lnTo>
                  <a:lnTo>
                    <a:pt x="22418" y="2632"/>
                  </a:lnTo>
                  <a:lnTo>
                    <a:pt x="21564" y="1641"/>
                  </a:lnTo>
                  <a:lnTo>
                    <a:pt x="20607" y="855"/>
                  </a:lnTo>
                  <a:lnTo>
                    <a:pt x="19479" y="308"/>
                  </a:lnTo>
                  <a:lnTo>
                    <a:pt x="182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6"/>
            <p:cNvSpPr/>
            <p:nvPr/>
          </p:nvSpPr>
          <p:spPr>
            <a:xfrm>
              <a:off x="1367900" y="245800"/>
              <a:ext cx="1671925" cy="945775"/>
            </a:xfrm>
            <a:custGeom>
              <a:avLst/>
              <a:gdLst/>
              <a:ahLst/>
              <a:cxnLst/>
              <a:rect l="l" t="t" r="r" b="b"/>
              <a:pathLst>
                <a:path w="66877" h="37831" extrusionOk="0">
                  <a:moveTo>
                    <a:pt x="6971" y="1"/>
                  </a:moveTo>
                  <a:lnTo>
                    <a:pt x="6254" y="35"/>
                  </a:lnTo>
                  <a:lnTo>
                    <a:pt x="4887" y="376"/>
                  </a:lnTo>
                  <a:lnTo>
                    <a:pt x="3657" y="992"/>
                  </a:lnTo>
                  <a:lnTo>
                    <a:pt x="2529" y="1914"/>
                  </a:lnTo>
                  <a:lnTo>
                    <a:pt x="1572" y="3042"/>
                  </a:lnTo>
                  <a:lnTo>
                    <a:pt x="820" y="4375"/>
                  </a:lnTo>
                  <a:lnTo>
                    <a:pt x="308" y="5878"/>
                  </a:lnTo>
                  <a:lnTo>
                    <a:pt x="34" y="7519"/>
                  </a:lnTo>
                  <a:lnTo>
                    <a:pt x="0" y="8407"/>
                  </a:lnTo>
                  <a:lnTo>
                    <a:pt x="0" y="37830"/>
                  </a:lnTo>
                  <a:lnTo>
                    <a:pt x="66877" y="37830"/>
                  </a:lnTo>
                  <a:lnTo>
                    <a:pt x="668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6"/>
            <p:cNvSpPr/>
            <p:nvPr/>
          </p:nvSpPr>
          <p:spPr>
            <a:xfrm>
              <a:off x="1076575" y="3523875"/>
              <a:ext cx="4507450" cy="1946175"/>
            </a:xfrm>
            <a:custGeom>
              <a:avLst/>
              <a:gdLst/>
              <a:ahLst/>
              <a:cxnLst/>
              <a:rect l="l" t="t" r="r" b="b"/>
              <a:pathLst>
                <a:path w="180298" h="77847" extrusionOk="0">
                  <a:moveTo>
                    <a:pt x="143766" y="0"/>
                  </a:moveTo>
                  <a:lnTo>
                    <a:pt x="138914" y="479"/>
                  </a:lnTo>
                  <a:lnTo>
                    <a:pt x="134130" y="1504"/>
                  </a:lnTo>
                  <a:lnTo>
                    <a:pt x="129448" y="3042"/>
                  </a:lnTo>
                  <a:lnTo>
                    <a:pt x="127158" y="4067"/>
                  </a:lnTo>
                  <a:lnTo>
                    <a:pt x="114207" y="10115"/>
                  </a:lnTo>
                  <a:lnTo>
                    <a:pt x="112737" y="10730"/>
                  </a:lnTo>
                  <a:lnTo>
                    <a:pt x="109764" y="11756"/>
                  </a:lnTo>
                  <a:lnTo>
                    <a:pt x="106654" y="12439"/>
                  </a:lnTo>
                  <a:lnTo>
                    <a:pt x="103510" y="12781"/>
                  </a:lnTo>
                  <a:lnTo>
                    <a:pt x="101939" y="12815"/>
                  </a:lnTo>
                  <a:lnTo>
                    <a:pt x="67697" y="12815"/>
                  </a:lnTo>
                  <a:lnTo>
                    <a:pt x="66569" y="13054"/>
                  </a:lnTo>
                  <a:lnTo>
                    <a:pt x="65578" y="13499"/>
                  </a:lnTo>
                  <a:lnTo>
                    <a:pt x="64656" y="14114"/>
                  </a:lnTo>
                  <a:lnTo>
                    <a:pt x="63870" y="14865"/>
                  </a:lnTo>
                  <a:lnTo>
                    <a:pt x="63255" y="15788"/>
                  </a:lnTo>
                  <a:lnTo>
                    <a:pt x="62844" y="16813"/>
                  </a:lnTo>
                  <a:lnTo>
                    <a:pt x="62605" y="17907"/>
                  </a:lnTo>
                  <a:lnTo>
                    <a:pt x="62571" y="18488"/>
                  </a:lnTo>
                  <a:lnTo>
                    <a:pt x="62571" y="29526"/>
                  </a:lnTo>
                  <a:lnTo>
                    <a:pt x="128013" y="29526"/>
                  </a:lnTo>
                  <a:lnTo>
                    <a:pt x="128730" y="29560"/>
                  </a:lnTo>
                  <a:lnTo>
                    <a:pt x="130166" y="29833"/>
                  </a:lnTo>
                  <a:lnTo>
                    <a:pt x="131464" y="30414"/>
                  </a:lnTo>
                  <a:lnTo>
                    <a:pt x="132626" y="31200"/>
                  </a:lnTo>
                  <a:lnTo>
                    <a:pt x="133617" y="32191"/>
                  </a:lnTo>
                  <a:lnTo>
                    <a:pt x="134403" y="33353"/>
                  </a:lnTo>
                  <a:lnTo>
                    <a:pt x="134950" y="34652"/>
                  </a:lnTo>
                  <a:lnTo>
                    <a:pt x="135257" y="36053"/>
                  </a:lnTo>
                  <a:lnTo>
                    <a:pt x="135292" y="36805"/>
                  </a:lnTo>
                  <a:lnTo>
                    <a:pt x="135257" y="37556"/>
                  </a:lnTo>
                  <a:lnTo>
                    <a:pt x="134950" y="38992"/>
                  </a:lnTo>
                  <a:lnTo>
                    <a:pt x="134403" y="40290"/>
                  </a:lnTo>
                  <a:lnTo>
                    <a:pt x="133617" y="41452"/>
                  </a:lnTo>
                  <a:lnTo>
                    <a:pt x="132626" y="42443"/>
                  </a:lnTo>
                  <a:lnTo>
                    <a:pt x="131464" y="43229"/>
                  </a:lnTo>
                  <a:lnTo>
                    <a:pt x="130166" y="43776"/>
                  </a:lnTo>
                  <a:lnTo>
                    <a:pt x="128730" y="44084"/>
                  </a:lnTo>
                  <a:lnTo>
                    <a:pt x="59735" y="44084"/>
                  </a:lnTo>
                  <a:lnTo>
                    <a:pt x="56488" y="43742"/>
                  </a:lnTo>
                  <a:lnTo>
                    <a:pt x="53173" y="43058"/>
                  </a:lnTo>
                  <a:lnTo>
                    <a:pt x="49927" y="42033"/>
                  </a:lnTo>
                  <a:lnTo>
                    <a:pt x="46749" y="40666"/>
                  </a:lnTo>
                  <a:lnTo>
                    <a:pt x="43707" y="38992"/>
                  </a:lnTo>
                  <a:lnTo>
                    <a:pt x="40871" y="37010"/>
                  </a:lnTo>
                  <a:lnTo>
                    <a:pt x="38274" y="34720"/>
                  </a:lnTo>
                  <a:lnTo>
                    <a:pt x="37112" y="33490"/>
                  </a:lnTo>
                  <a:lnTo>
                    <a:pt x="13054" y="7382"/>
                  </a:lnTo>
                  <a:lnTo>
                    <a:pt x="12439" y="6801"/>
                  </a:lnTo>
                  <a:lnTo>
                    <a:pt x="11175" y="5946"/>
                  </a:lnTo>
                  <a:lnTo>
                    <a:pt x="9808" y="5365"/>
                  </a:lnTo>
                  <a:lnTo>
                    <a:pt x="8407" y="5126"/>
                  </a:lnTo>
                  <a:lnTo>
                    <a:pt x="7040" y="5126"/>
                  </a:lnTo>
                  <a:lnTo>
                    <a:pt x="5707" y="5365"/>
                  </a:lnTo>
                  <a:lnTo>
                    <a:pt x="4443" y="5810"/>
                  </a:lnTo>
                  <a:lnTo>
                    <a:pt x="3246" y="6493"/>
                  </a:lnTo>
                  <a:lnTo>
                    <a:pt x="2221" y="7313"/>
                  </a:lnTo>
                  <a:lnTo>
                    <a:pt x="1333" y="8304"/>
                  </a:lnTo>
                  <a:lnTo>
                    <a:pt x="649" y="9432"/>
                  </a:lnTo>
                  <a:lnTo>
                    <a:pt x="205" y="10662"/>
                  </a:lnTo>
                  <a:lnTo>
                    <a:pt x="0" y="11961"/>
                  </a:lnTo>
                  <a:lnTo>
                    <a:pt x="68" y="13328"/>
                  </a:lnTo>
                  <a:lnTo>
                    <a:pt x="478" y="14729"/>
                  </a:lnTo>
                  <a:lnTo>
                    <a:pt x="1264" y="16130"/>
                  </a:lnTo>
                  <a:lnTo>
                    <a:pt x="1811" y="16847"/>
                  </a:lnTo>
                  <a:lnTo>
                    <a:pt x="34617" y="56625"/>
                  </a:lnTo>
                  <a:lnTo>
                    <a:pt x="35643" y="57855"/>
                  </a:lnTo>
                  <a:lnTo>
                    <a:pt x="37864" y="60282"/>
                  </a:lnTo>
                  <a:lnTo>
                    <a:pt x="40188" y="62537"/>
                  </a:lnTo>
                  <a:lnTo>
                    <a:pt x="42614" y="64622"/>
                  </a:lnTo>
                  <a:lnTo>
                    <a:pt x="45143" y="66604"/>
                  </a:lnTo>
                  <a:lnTo>
                    <a:pt x="47774" y="68415"/>
                  </a:lnTo>
                  <a:lnTo>
                    <a:pt x="50508" y="70089"/>
                  </a:lnTo>
                  <a:lnTo>
                    <a:pt x="53310" y="71593"/>
                  </a:lnTo>
                  <a:lnTo>
                    <a:pt x="56215" y="72960"/>
                  </a:lnTo>
                  <a:lnTo>
                    <a:pt x="59154" y="74156"/>
                  </a:lnTo>
                  <a:lnTo>
                    <a:pt x="62161" y="75215"/>
                  </a:lnTo>
                  <a:lnTo>
                    <a:pt x="65237" y="76070"/>
                  </a:lnTo>
                  <a:lnTo>
                    <a:pt x="68380" y="76787"/>
                  </a:lnTo>
                  <a:lnTo>
                    <a:pt x="71559" y="77300"/>
                  </a:lnTo>
                  <a:lnTo>
                    <a:pt x="74771" y="77676"/>
                  </a:lnTo>
                  <a:lnTo>
                    <a:pt x="78017" y="77847"/>
                  </a:lnTo>
                  <a:lnTo>
                    <a:pt x="116770" y="77847"/>
                  </a:lnTo>
                  <a:lnTo>
                    <a:pt x="121930" y="77812"/>
                  </a:lnTo>
                  <a:lnTo>
                    <a:pt x="132250" y="77197"/>
                  </a:lnTo>
                  <a:lnTo>
                    <a:pt x="142536" y="76001"/>
                  </a:lnTo>
                  <a:lnTo>
                    <a:pt x="152720" y="74190"/>
                  </a:lnTo>
                  <a:lnTo>
                    <a:pt x="157743" y="73062"/>
                  </a:lnTo>
                  <a:lnTo>
                    <a:pt x="180298" y="67663"/>
                  </a:lnTo>
                  <a:lnTo>
                    <a:pt x="180298" y="12439"/>
                  </a:lnTo>
                  <a:lnTo>
                    <a:pt x="165056" y="4682"/>
                  </a:lnTo>
                  <a:lnTo>
                    <a:pt x="162801" y="3588"/>
                  </a:lnTo>
                  <a:lnTo>
                    <a:pt x="158188" y="1880"/>
                  </a:lnTo>
                  <a:lnTo>
                    <a:pt x="153437" y="718"/>
                  </a:lnTo>
                  <a:lnTo>
                    <a:pt x="148619" y="68"/>
                  </a:lnTo>
                  <a:lnTo>
                    <a:pt x="143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46"/>
          <p:cNvGrpSpPr/>
          <p:nvPr/>
        </p:nvGrpSpPr>
        <p:grpSpPr>
          <a:xfrm>
            <a:off x="2681194" y="1295250"/>
            <a:ext cx="510314" cy="560111"/>
            <a:chOff x="1423525" y="238125"/>
            <a:chExt cx="4773750" cy="5239575"/>
          </a:xfrm>
        </p:grpSpPr>
        <p:sp>
          <p:nvSpPr>
            <p:cNvPr id="2009" name="Google Shape;2009;p46"/>
            <p:cNvSpPr/>
            <p:nvPr/>
          </p:nvSpPr>
          <p:spPr>
            <a:xfrm>
              <a:off x="3653625" y="238125"/>
              <a:ext cx="331575" cy="425725"/>
            </a:xfrm>
            <a:custGeom>
              <a:avLst/>
              <a:gdLst/>
              <a:ahLst/>
              <a:cxnLst/>
              <a:rect l="l" t="t" r="r" b="b"/>
              <a:pathLst>
                <a:path w="13263" h="17029" extrusionOk="0">
                  <a:moveTo>
                    <a:pt x="0" y="0"/>
                  </a:moveTo>
                  <a:lnTo>
                    <a:pt x="0" y="17029"/>
                  </a:lnTo>
                  <a:lnTo>
                    <a:pt x="13263" y="17029"/>
                  </a:lnTo>
                  <a:lnTo>
                    <a:pt x="13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6"/>
            <p:cNvSpPr/>
            <p:nvPr/>
          </p:nvSpPr>
          <p:spPr>
            <a:xfrm>
              <a:off x="2858675" y="238125"/>
              <a:ext cx="1921475" cy="1846150"/>
            </a:xfrm>
            <a:custGeom>
              <a:avLst/>
              <a:gdLst/>
              <a:ahLst/>
              <a:cxnLst/>
              <a:rect l="l" t="t" r="r" b="b"/>
              <a:pathLst>
                <a:path w="76859" h="73846" extrusionOk="0">
                  <a:moveTo>
                    <a:pt x="4061" y="0"/>
                  </a:moveTo>
                  <a:lnTo>
                    <a:pt x="3177" y="196"/>
                  </a:lnTo>
                  <a:lnTo>
                    <a:pt x="2358" y="524"/>
                  </a:lnTo>
                  <a:lnTo>
                    <a:pt x="1638" y="1015"/>
                  </a:lnTo>
                  <a:lnTo>
                    <a:pt x="1049" y="1637"/>
                  </a:lnTo>
                  <a:lnTo>
                    <a:pt x="557" y="2358"/>
                  </a:lnTo>
                  <a:lnTo>
                    <a:pt x="197" y="3176"/>
                  </a:lnTo>
                  <a:lnTo>
                    <a:pt x="33" y="4061"/>
                  </a:lnTo>
                  <a:lnTo>
                    <a:pt x="1" y="4519"/>
                  </a:lnTo>
                  <a:lnTo>
                    <a:pt x="1" y="73845"/>
                  </a:lnTo>
                  <a:lnTo>
                    <a:pt x="76859" y="73845"/>
                  </a:lnTo>
                  <a:lnTo>
                    <a:pt x="76859" y="5076"/>
                  </a:lnTo>
                  <a:lnTo>
                    <a:pt x="76826" y="4552"/>
                  </a:lnTo>
                  <a:lnTo>
                    <a:pt x="76629" y="3537"/>
                  </a:lnTo>
                  <a:lnTo>
                    <a:pt x="76236" y="2653"/>
                  </a:lnTo>
                  <a:lnTo>
                    <a:pt x="75712" y="1834"/>
                  </a:lnTo>
                  <a:lnTo>
                    <a:pt x="75025" y="1146"/>
                  </a:lnTo>
                  <a:lnTo>
                    <a:pt x="74206" y="589"/>
                  </a:lnTo>
                  <a:lnTo>
                    <a:pt x="73289" y="229"/>
                  </a:lnTo>
                  <a:lnTo>
                    <a:pt x="72307" y="33"/>
                  </a:lnTo>
                  <a:lnTo>
                    <a:pt x="71783" y="0"/>
                  </a:lnTo>
                  <a:lnTo>
                    <a:pt x="57734" y="0"/>
                  </a:lnTo>
                  <a:lnTo>
                    <a:pt x="57734" y="23382"/>
                  </a:lnTo>
                  <a:lnTo>
                    <a:pt x="57701" y="24037"/>
                  </a:lnTo>
                  <a:lnTo>
                    <a:pt x="57439" y="25281"/>
                  </a:lnTo>
                  <a:lnTo>
                    <a:pt x="56981" y="26394"/>
                  </a:lnTo>
                  <a:lnTo>
                    <a:pt x="56293" y="27409"/>
                  </a:lnTo>
                  <a:lnTo>
                    <a:pt x="55442" y="28261"/>
                  </a:lnTo>
                  <a:lnTo>
                    <a:pt x="54427" y="28949"/>
                  </a:lnTo>
                  <a:lnTo>
                    <a:pt x="53280" y="29440"/>
                  </a:lnTo>
                  <a:lnTo>
                    <a:pt x="52036" y="29702"/>
                  </a:lnTo>
                  <a:lnTo>
                    <a:pt x="24823" y="29702"/>
                  </a:lnTo>
                  <a:lnTo>
                    <a:pt x="23579" y="29440"/>
                  </a:lnTo>
                  <a:lnTo>
                    <a:pt x="22433" y="28949"/>
                  </a:lnTo>
                  <a:lnTo>
                    <a:pt x="21450" y="28261"/>
                  </a:lnTo>
                  <a:lnTo>
                    <a:pt x="20566" y="27409"/>
                  </a:lnTo>
                  <a:lnTo>
                    <a:pt x="19878" y="26394"/>
                  </a:lnTo>
                  <a:lnTo>
                    <a:pt x="19420" y="25281"/>
                  </a:lnTo>
                  <a:lnTo>
                    <a:pt x="19158" y="24037"/>
                  </a:lnTo>
                  <a:lnTo>
                    <a:pt x="19125" y="23382"/>
                  </a:lnTo>
                  <a:lnTo>
                    <a:pt x="19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6"/>
            <p:cNvSpPr/>
            <p:nvPr/>
          </p:nvSpPr>
          <p:spPr>
            <a:xfrm>
              <a:off x="2524650" y="2353600"/>
              <a:ext cx="330775" cy="426550"/>
            </a:xfrm>
            <a:custGeom>
              <a:avLst/>
              <a:gdLst/>
              <a:ahLst/>
              <a:cxnLst/>
              <a:rect l="l" t="t" r="r" b="b"/>
              <a:pathLst>
                <a:path w="13231" h="17062" extrusionOk="0">
                  <a:moveTo>
                    <a:pt x="1" y="0"/>
                  </a:moveTo>
                  <a:lnTo>
                    <a:pt x="1" y="17061"/>
                  </a:lnTo>
                  <a:lnTo>
                    <a:pt x="13231" y="17061"/>
                  </a:lnTo>
                  <a:lnTo>
                    <a:pt x="13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6"/>
            <p:cNvSpPr/>
            <p:nvPr/>
          </p:nvSpPr>
          <p:spPr>
            <a:xfrm>
              <a:off x="4762125" y="2353600"/>
              <a:ext cx="331575" cy="426550"/>
            </a:xfrm>
            <a:custGeom>
              <a:avLst/>
              <a:gdLst/>
              <a:ahLst/>
              <a:cxnLst/>
              <a:rect l="l" t="t" r="r" b="b"/>
              <a:pathLst>
                <a:path w="13263" h="17062" extrusionOk="0">
                  <a:moveTo>
                    <a:pt x="0" y="0"/>
                  </a:moveTo>
                  <a:lnTo>
                    <a:pt x="0" y="17061"/>
                  </a:lnTo>
                  <a:lnTo>
                    <a:pt x="13263" y="17061"/>
                  </a:lnTo>
                  <a:lnTo>
                    <a:pt x="13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6"/>
            <p:cNvSpPr/>
            <p:nvPr/>
          </p:nvSpPr>
          <p:spPr>
            <a:xfrm>
              <a:off x="1423525" y="4358550"/>
              <a:ext cx="4773750" cy="323400"/>
            </a:xfrm>
            <a:custGeom>
              <a:avLst/>
              <a:gdLst/>
              <a:ahLst/>
              <a:cxnLst/>
              <a:rect l="l" t="t" r="r" b="b"/>
              <a:pathLst>
                <a:path w="190950" h="12936" extrusionOk="0">
                  <a:moveTo>
                    <a:pt x="1835" y="0"/>
                  </a:moveTo>
                  <a:lnTo>
                    <a:pt x="1474" y="33"/>
                  </a:lnTo>
                  <a:lnTo>
                    <a:pt x="787" y="295"/>
                  </a:lnTo>
                  <a:lnTo>
                    <a:pt x="295" y="786"/>
                  </a:lnTo>
                  <a:lnTo>
                    <a:pt x="33" y="1441"/>
                  </a:lnTo>
                  <a:lnTo>
                    <a:pt x="1" y="1834"/>
                  </a:lnTo>
                  <a:lnTo>
                    <a:pt x="1" y="11102"/>
                  </a:lnTo>
                  <a:lnTo>
                    <a:pt x="33" y="11494"/>
                  </a:lnTo>
                  <a:lnTo>
                    <a:pt x="295" y="12149"/>
                  </a:lnTo>
                  <a:lnTo>
                    <a:pt x="787" y="12641"/>
                  </a:lnTo>
                  <a:lnTo>
                    <a:pt x="1474" y="12935"/>
                  </a:lnTo>
                  <a:lnTo>
                    <a:pt x="189509" y="12935"/>
                  </a:lnTo>
                  <a:lnTo>
                    <a:pt x="190164" y="12641"/>
                  </a:lnTo>
                  <a:lnTo>
                    <a:pt x="190655" y="12149"/>
                  </a:lnTo>
                  <a:lnTo>
                    <a:pt x="190950" y="11494"/>
                  </a:lnTo>
                  <a:lnTo>
                    <a:pt x="190950" y="11102"/>
                  </a:lnTo>
                  <a:lnTo>
                    <a:pt x="190950" y="1834"/>
                  </a:lnTo>
                  <a:lnTo>
                    <a:pt x="190950" y="1441"/>
                  </a:lnTo>
                  <a:lnTo>
                    <a:pt x="190655" y="786"/>
                  </a:lnTo>
                  <a:lnTo>
                    <a:pt x="190164" y="295"/>
                  </a:lnTo>
                  <a:lnTo>
                    <a:pt x="189509" y="33"/>
                  </a:lnTo>
                  <a:lnTo>
                    <a:pt x="189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6"/>
            <p:cNvSpPr/>
            <p:nvPr/>
          </p:nvSpPr>
          <p:spPr>
            <a:xfrm>
              <a:off x="1567625" y="4998750"/>
              <a:ext cx="915300" cy="478950"/>
            </a:xfrm>
            <a:custGeom>
              <a:avLst/>
              <a:gdLst/>
              <a:ahLst/>
              <a:cxnLst/>
              <a:rect l="l" t="t" r="r" b="b"/>
              <a:pathLst>
                <a:path w="36612" h="19158" extrusionOk="0">
                  <a:moveTo>
                    <a:pt x="0" y="1"/>
                  </a:moveTo>
                  <a:lnTo>
                    <a:pt x="0" y="16014"/>
                  </a:lnTo>
                  <a:lnTo>
                    <a:pt x="66" y="16669"/>
                  </a:lnTo>
                  <a:lnTo>
                    <a:pt x="524" y="17782"/>
                  </a:lnTo>
                  <a:lnTo>
                    <a:pt x="1376" y="18634"/>
                  </a:lnTo>
                  <a:lnTo>
                    <a:pt x="2522" y="19125"/>
                  </a:lnTo>
                  <a:lnTo>
                    <a:pt x="3144" y="19158"/>
                  </a:lnTo>
                  <a:lnTo>
                    <a:pt x="33468" y="19158"/>
                  </a:lnTo>
                  <a:lnTo>
                    <a:pt x="34090" y="19125"/>
                  </a:lnTo>
                  <a:lnTo>
                    <a:pt x="35236" y="18634"/>
                  </a:lnTo>
                  <a:lnTo>
                    <a:pt x="36088" y="17782"/>
                  </a:lnTo>
                  <a:lnTo>
                    <a:pt x="36546" y="16669"/>
                  </a:lnTo>
                  <a:lnTo>
                    <a:pt x="36612" y="16014"/>
                  </a:lnTo>
                  <a:lnTo>
                    <a:pt x="36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6"/>
            <p:cNvSpPr/>
            <p:nvPr/>
          </p:nvSpPr>
          <p:spPr>
            <a:xfrm>
              <a:off x="3361350" y="4998750"/>
              <a:ext cx="914500" cy="478950"/>
            </a:xfrm>
            <a:custGeom>
              <a:avLst/>
              <a:gdLst/>
              <a:ahLst/>
              <a:cxnLst/>
              <a:rect l="l" t="t" r="r" b="b"/>
              <a:pathLst>
                <a:path w="36580" h="19158" extrusionOk="0">
                  <a:moveTo>
                    <a:pt x="1" y="1"/>
                  </a:moveTo>
                  <a:lnTo>
                    <a:pt x="1" y="16014"/>
                  </a:lnTo>
                  <a:lnTo>
                    <a:pt x="66" y="16669"/>
                  </a:lnTo>
                  <a:lnTo>
                    <a:pt x="524" y="17782"/>
                  </a:lnTo>
                  <a:lnTo>
                    <a:pt x="1376" y="18634"/>
                  </a:lnTo>
                  <a:lnTo>
                    <a:pt x="2489" y="19125"/>
                  </a:lnTo>
                  <a:lnTo>
                    <a:pt x="3144" y="19158"/>
                  </a:lnTo>
                  <a:lnTo>
                    <a:pt x="33468" y="19158"/>
                  </a:lnTo>
                  <a:lnTo>
                    <a:pt x="34090" y="19125"/>
                  </a:lnTo>
                  <a:lnTo>
                    <a:pt x="35237" y="18634"/>
                  </a:lnTo>
                  <a:lnTo>
                    <a:pt x="36055" y="17782"/>
                  </a:lnTo>
                  <a:lnTo>
                    <a:pt x="36546" y="16669"/>
                  </a:lnTo>
                  <a:lnTo>
                    <a:pt x="36579" y="16014"/>
                  </a:lnTo>
                  <a:lnTo>
                    <a:pt x="36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6"/>
            <p:cNvSpPr/>
            <p:nvPr/>
          </p:nvSpPr>
          <p:spPr>
            <a:xfrm>
              <a:off x="5116600" y="4998750"/>
              <a:ext cx="914500" cy="478950"/>
            </a:xfrm>
            <a:custGeom>
              <a:avLst/>
              <a:gdLst/>
              <a:ahLst/>
              <a:cxnLst/>
              <a:rect l="l" t="t" r="r" b="b"/>
              <a:pathLst>
                <a:path w="36580" h="19158" extrusionOk="0">
                  <a:moveTo>
                    <a:pt x="1" y="1"/>
                  </a:moveTo>
                  <a:lnTo>
                    <a:pt x="1" y="16014"/>
                  </a:lnTo>
                  <a:lnTo>
                    <a:pt x="33" y="16669"/>
                  </a:lnTo>
                  <a:lnTo>
                    <a:pt x="492" y="17782"/>
                  </a:lnTo>
                  <a:lnTo>
                    <a:pt x="1343" y="18634"/>
                  </a:lnTo>
                  <a:lnTo>
                    <a:pt x="2489" y="19125"/>
                  </a:lnTo>
                  <a:lnTo>
                    <a:pt x="3112" y="19158"/>
                  </a:lnTo>
                  <a:lnTo>
                    <a:pt x="33436" y="19158"/>
                  </a:lnTo>
                  <a:lnTo>
                    <a:pt x="34058" y="19125"/>
                  </a:lnTo>
                  <a:lnTo>
                    <a:pt x="35204" y="18634"/>
                  </a:lnTo>
                  <a:lnTo>
                    <a:pt x="36055" y="17782"/>
                  </a:lnTo>
                  <a:lnTo>
                    <a:pt x="36514" y="16669"/>
                  </a:lnTo>
                  <a:lnTo>
                    <a:pt x="36579" y="16014"/>
                  </a:lnTo>
                  <a:lnTo>
                    <a:pt x="36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6"/>
            <p:cNvSpPr/>
            <p:nvPr/>
          </p:nvSpPr>
          <p:spPr>
            <a:xfrm>
              <a:off x="1729725" y="2353600"/>
              <a:ext cx="1920650" cy="1688125"/>
            </a:xfrm>
            <a:custGeom>
              <a:avLst/>
              <a:gdLst/>
              <a:ahLst/>
              <a:cxnLst/>
              <a:rect l="l" t="t" r="r" b="b"/>
              <a:pathLst>
                <a:path w="76826" h="67525" extrusionOk="0">
                  <a:moveTo>
                    <a:pt x="5043" y="0"/>
                  </a:moveTo>
                  <a:lnTo>
                    <a:pt x="4519" y="33"/>
                  </a:lnTo>
                  <a:lnTo>
                    <a:pt x="3537" y="229"/>
                  </a:lnTo>
                  <a:lnTo>
                    <a:pt x="2620" y="589"/>
                  </a:lnTo>
                  <a:lnTo>
                    <a:pt x="1834" y="1146"/>
                  </a:lnTo>
                  <a:lnTo>
                    <a:pt x="1146" y="1834"/>
                  </a:lnTo>
                  <a:lnTo>
                    <a:pt x="590" y="2620"/>
                  </a:lnTo>
                  <a:lnTo>
                    <a:pt x="229" y="3537"/>
                  </a:lnTo>
                  <a:lnTo>
                    <a:pt x="33" y="4519"/>
                  </a:lnTo>
                  <a:lnTo>
                    <a:pt x="0" y="5043"/>
                  </a:lnTo>
                  <a:lnTo>
                    <a:pt x="0" y="67525"/>
                  </a:lnTo>
                  <a:lnTo>
                    <a:pt x="76825" y="67525"/>
                  </a:lnTo>
                  <a:lnTo>
                    <a:pt x="76825" y="2653"/>
                  </a:lnTo>
                  <a:lnTo>
                    <a:pt x="76793" y="2129"/>
                  </a:lnTo>
                  <a:lnTo>
                    <a:pt x="76400" y="1179"/>
                  </a:lnTo>
                  <a:lnTo>
                    <a:pt x="75679" y="459"/>
                  </a:lnTo>
                  <a:lnTo>
                    <a:pt x="74729" y="33"/>
                  </a:lnTo>
                  <a:lnTo>
                    <a:pt x="74173" y="0"/>
                  </a:lnTo>
                  <a:lnTo>
                    <a:pt x="57701" y="0"/>
                  </a:lnTo>
                  <a:lnTo>
                    <a:pt x="57701" y="23382"/>
                  </a:lnTo>
                  <a:lnTo>
                    <a:pt x="57701" y="24037"/>
                  </a:lnTo>
                  <a:lnTo>
                    <a:pt x="57439" y="25281"/>
                  </a:lnTo>
                  <a:lnTo>
                    <a:pt x="56948" y="26394"/>
                  </a:lnTo>
                  <a:lnTo>
                    <a:pt x="56260" y="27410"/>
                  </a:lnTo>
                  <a:lnTo>
                    <a:pt x="55409" y="28294"/>
                  </a:lnTo>
                  <a:lnTo>
                    <a:pt x="54393" y="28949"/>
                  </a:lnTo>
                  <a:lnTo>
                    <a:pt x="53280" y="29440"/>
                  </a:lnTo>
                  <a:lnTo>
                    <a:pt x="52036" y="29702"/>
                  </a:lnTo>
                  <a:lnTo>
                    <a:pt x="51381" y="29735"/>
                  </a:lnTo>
                  <a:lnTo>
                    <a:pt x="25445" y="29735"/>
                  </a:lnTo>
                  <a:lnTo>
                    <a:pt x="24823" y="29702"/>
                  </a:lnTo>
                  <a:lnTo>
                    <a:pt x="23578" y="29440"/>
                  </a:lnTo>
                  <a:lnTo>
                    <a:pt x="22432" y="28949"/>
                  </a:lnTo>
                  <a:lnTo>
                    <a:pt x="21417" y="28294"/>
                  </a:lnTo>
                  <a:lnTo>
                    <a:pt x="20566" y="27410"/>
                  </a:lnTo>
                  <a:lnTo>
                    <a:pt x="19878" y="26394"/>
                  </a:lnTo>
                  <a:lnTo>
                    <a:pt x="19387" y="25281"/>
                  </a:lnTo>
                  <a:lnTo>
                    <a:pt x="19157" y="24037"/>
                  </a:lnTo>
                  <a:lnTo>
                    <a:pt x="19125" y="23382"/>
                  </a:lnTo>
                  <a:lnTo>
                    <a:pt x="19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6"/>
            <p:cNvSpPr/>
            <p:nvPr/>
          </p:nvSpPr>
          <p:spPr>
            <a:xfrm>
              <a:off x="3967175" y="2353600"/>
              <a:ext cx="1920650" cy="1688125"/>
            </a:xfrm>
            <a:custGeom>
              <a:avLst/>
              <a:gdLst/>
              <a:ahLst/>
              <a:cxnLst/>
              <a:rect l="l" t="t" r="r" b="b"/>
              <a:pathLst>
                <a:path w="76826" h="67525" extrusionOk="0">
                  <a:moveTo>
                    <a:pt x="2489" y="0"/>
                  </a:moveTo>
                  <a:lnTo>
                    <a:pt x="1965" y="33"/>
                  </a:lnTo>
                  <a:lnTo>
                    <a:pt x="1081" y="426"/>
                  </a:lnTo>
                  <a:lnTo>
                    <a:pt x="426" y="1081"/>
                  </a:lnTo>
                  <a:lnTo>
                    <a:pt x="33" y="1965"/>
                  </a:lnTo>
                  <a:lnTo>
                    <a:pt x="0" y="2489"/>
                  </a:lnTo>
                  <a:lnTo>
                    <a:pt x="0" y="67525"/>
                  </a:lnTo>
                  <a:lnTo>
                    <a:pt x="76826" y="67525"/>
                  </a:lnTo>
                  <a:lnTo>
                    <a:pt x="76826" y="4814"/>
                  </a:lnTo>
                  <a:lnTo>
                    <a:pt x="76826" y="4323"/>
                  </a:lnTo>
                  <a:lnTo>
                    <a:pt x="76629" y="3373"/>
                  </a:lnTo>
                  <a:lnTo>
                    <a:pt x="76269" y="2522"/>
                  </a:lnTo>
                  <a:lnTo>
                    <a:pt x="75745" y="1736"/>
                  </a:lnTo>
                  <a:lnTo>
                    <a:pt x="75090" y="1081"/>
                  </a:lnTo>
                  <a:lnTo>
                    <a:pt x="74337" y="589"/>
                  </a:lnTo>
                  <a:lnTo>
                    <a:pt x="73453" y="197"/>
                  </a:lnTo>
                  <a:lnTo>
                    <a:pt x="72536" y="33"/>
                  </a:lnTo>
                  <a:lnTo>
                    <a:pt x="72044" y="0"/>
                  </a:lnTo>
                  <a:lnTo>
                    <a:pt x="57701" y="0"/>
                  </a:lnTo>
                  <a:lnTo>
                    <a:pt x="57701" y="24299"/>
                  </a:lnTo>
                  <a:lnTo>
                    <a:pt x="57701" y="24855"/>
                  </a:lnTo>
                  <a:lnTo>
                    <a:pt x="57472" y="25903"/>
                  </a:lnTo>
                  <a:lnTo>
                    <a:pt x="57079" y="26886"/>
                  </a:lnTo>
                  <a:lnTo>
                    <a:pt x="56489" y="27737"/>
                  </a:lnTo>
                  <a:lnTo>
                    <a:pt x="55736" y="28490"/>
                  </a:lnTo>
                  <a:lnTo>
                    <a:pt x="54885" y="29080"/>
                  </a:lnTo>
                  <a:lnTo>
                    <a:pt x="53902" y="29473"/>
                  </a:lnTo>
                  <a:lnTo>
                    <a:pt x="52855" y="29702"/>
                  </a:lnTo>
                  <a:lnTo>
                    <a:pt x="52298" y="29735"/>
                  </a:lnTo>
                  <a:lnTo>
                    <a:pt x="24528" y="29735"/>
                  </a:lnTo>
                  <a:lnTo>
                    <a:pt x="23971" y="29702"/>
                  </a:lnTo>
                  <a:lnTo>
                    <a:pt x="22924" y="29473"/>
                  </a:lnTo>
                  <a:lnTo>
                    <a:pt x="21974" y="29080"/>
                  </a:lnTo>
                  <a:lnTo>
                    <a:pt x="21090" y="28490"/>
                  </a:lnTo>
                  <a:lnTo>
                    <a:pt x="20369" y="27737"/>
                  </a:lnTo>
                  <a:lnTo>
                    <a:pt x="19780" y="26886"/>
                  </a:lnTo>
                  <a:lnTo>
                    <a:pt x="19354" y="25903"/>
                  </a:lnTo>
                  <a:lnTo>
                    <a:pt x="19158" y="24855"/>
                  </a:lnTo>
                  <a:lnTo>
                    <a:pt x="19125" y="24299"/>
                  </a:lnTo>
                  <a:lnTo>
                    <a:pt x="19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46"/>
          <p:cNvGrpSpPr/>
          <p:nvPr/>
        </p:nvGrpSpPr>
        <p:grpSpPr>
          <a:xfrm>
            <a:off x="7637125" y="1289713"/>
            <a:ext cx="519468" cy="553823"/>
            <a:chOff x="1353125" y="238125"/>
            <a:chExt cx="4914550" cy="5239575"/>
          </a:xfrm>
        </p:grpSpPr>
        <p:sp>
          <p:nvSpPr>
            <p:cNvPr id="2020" name="Google Shape;2020;p46"/>
            <p:cNvSpPr/>
            <p:nvPr/>
          </p:nvSpPr>
          <p:spPr>
            <a:xfrm>
              <a:off x="2164425" y="3639750"/>
              <a:ext cx="1192850" cy="1156000"/>
            </a:xfrm>
            <a:custGeom>
              <a:avLst/>
              <a:gdLst/>
              <a:ahLst/>
              <a:cxnLst/>
              <a:rect l="l" t="t" r="r" b="b"/>
              <a:pathLst>
                <a:path w="47714" h="46240" extrusionOk="0">
                  <a:moveTo>
                    <a:pt x="1605" y="0"/>
                  </a:moveTo>
                  <a:lnTo>
                    <a:pt x="1278" y="33"/>
                  </a:lnTo>
                  <a:lnTo>
                    <a:pt x="688" y="262"/>
                  </a:lnTo>
                  <a:lnTo>
                    <a:pt x="263" y="720"/>
                  </a:lnTo>
                  <a:lnTo>
                    <a:pt x="33" y="1277"/>
                  </a:lnTo>
                  <a:lnTo>
                    <a:pt x="1" y="1605"/>
                  </a:lnTo>
                  <a:lnTo>
                    <a:pt x="1" y="46239"/>
                  </a:lnTo>
                  <a:lnTo>
                    <a:pt x="47713" y="46239"/>
                  </a:lnTo>
                  <a:lnTo>
                    <a:pt x="47713" y="1768"/>
                  </a:lnTo>
                  <a:lnTo>
                    <a:pt x="47713" y="1408"/>
                  </a:lnTo>
                  <a:lnTo>
                    <a:pt x="47419" y="786"/>
                  </a:lnTo>
                  <a:lnTo>
                    <a:pt x="46960" y="295"/>
                  </a:lnTo>
                  <a:lnTo>
                    <a:pt x="46305" y="33"/>
                  </a:lnTo>
                  <a:lnTo>
                    <a:pt x="45945" y="0"/>
                  </a:lnTo>
                  <a:lnTo>
                    <a:pt x="30390" y="0"/>
                  </a:lnTo>
                  <a:lnTo>
                    <a:pt x="30390" y="8449"/>
                  </a:lnTo>
                  <a:lnTo>
                    <a:pt x="30390" y="9104"/>
                  </a:lnTo>
                  <a:lnTo>
                    <a:pt x="30128" y="10381"/>
                  </a:lnTo>
                  <a:lnTo>
                    <a:pt x="29670" y="11527"/>
                  </a:lnTo>
                  <a:lnTo>
                    <a:pt x="29015" y="12608"/>
                  </a:lnTo>
                  <a:lnTo>
                    <a:pt x="28163" y="13525"/>
                  </a:lnTo>
                  <a:lnTo>
                    <a:pt x="27181" y="14245"/>
                  </a:lnTo>
                  <a:lnTo>
                    <a:pt x="26067" y="14802"/>
                  </a:lnTo>
                  <a:lnTo>
                    <a:pt x="24823" y="15129"/>
                  </a:lnTo>
                  <a:lnTo>
                    <a:pt x="24168" y="15162"/>
                  </a:lnTo>
                  <a:lnTo>
                    <a:pt x="23480" y="15195"/>
                  </a:lnTo>
                  <a:lnTo>
                    <a:pt x="22138" y="14966"/>
                  </a:lnTo>
                  <a:lnTo>
                    <a:pt x="20926" y="14507"/>
                  </a:lnTo>
                  <a:lnTo>
                    <a:pt x="19813" y="13787"/>
                  </a:lnTo>
                  <a:lnTo>
                    <a:pt x="18896" y="12902"/>
                  </a:lnTo>
                  <a:lnTo>
                    <a:pt x="18143" y="11855"/>
                  </a:lnTo>
                  <a:lnTo>
                    <a:pt x="17619" y="10643"/>
                  </a:lnTo>
                  <a:lnTo>
                    <a:pt x="17324" y="9333"/>
                  </a:lnTo>
                  <a:lnTo>
                    <a:pt x="17324" y="8645"/>
                  </a:lnTo>
                  <a:lnTo>
                    <a:pt x="173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6"/>
            <p:cNvSpPr/>
            <p:nvPr/>
          </p:nvSpPr>
          <p:spPr>
            <a:xfrm>
              <a:off x="1353125" y="5124825"/>
              <a:ext cx="4914550" cy="352875"/>
            </a:xfrm>
            <a:custGeom>
              <a:avLst/>
              <a:gdLst/>
              <a:ahLst/>
              <a:cxnLst/>
              <a:rect l="l" t="t" r="r" b="b"/>
              <a:pathLst>
                <a:path w="196582" h="14115" extrusionOk="0">
                  <a:moveTo>
                    <a:pt x="1998" y="1"/>
                  </a:moveTo>
                  <a:lnTo>
                    <a:pt x="1605" y="33"/>
                  </a:lnTo>
                  <a:lnTo>
                    <a:pt x="884" y="328"/>
                  </a:lnTo>
                  <a:lnTo>
                    <a:pt x="360" y="852"/>
                  </a:lnTo>
                  <a:lnTo>
                    <a:pt x="33" y="1573"/>
                  </a:lnTo>
                  <a:lnTo>
                    <a:pt x="0" y="1998"/>
                  </a:lnTo>
                  <a:lnTo>
                    <a:pt x="0" y="12117"/>
                  </a:lnTo>
                  <a:lnTo>
                    <a:pt x="33" y="12510"/>
                  </a:lnTo>
                  <a:lnTo>
                    <a:pt x="360" y="13231"/>
                  </a:lnTo>
                  <a:lnTo>
                    <a:pt x="884" y="13787"/>
                  </a:lnTo>
                  <a:lnTo>
                    <a:pt x="1605" y="14082"/>
                  </a:lnTo>
                  <a:lnTo>
                    <a:pt x="1998" y="14115"/>
                  </a:lnTo>
                  <a:lnTo>
                    <a:pt x="194584" y="14115"/>
                  </a:lnTo>
                  <a:lnTo>
                    <a:pt x="194977" y="14082"/>
                  </a:lnTo>
                  <a:lnTo>
                    <a:pt x="195697" y="13787"/>
                  </a:lnTo>
                  <a:lnTo>
                    <a:pt x="196254" y="13231"/>
                  </a:lnTo>
                  <a:lnTo>
                    <a:pt x="196549" y="12510"/>
                  </a:lnTo>
                  <a:lnTo>
                    <a:pt x="196582" y="12117"/>
                  </a:lnTo>
                  <a:lnTo>
                    <a:pt x="196582" y="1998"/>
                  </a:lnTo>
                  <a:lnTo>
                    <a:pt x="196549" y="1573"/>
                  </a:lnTo>
                  <a:lnTo>
                    <a:pt x="196254" y="852"/>
                  </a:lnTo>
                  <a:lnTo>
                    <a:pt x="195697" y="328"/>
                  </a:lnTo>
                  <a:lnTo>
                    <a:pt x="194977" y="33"/>
                  </a:lnTo>
                  <a:lnTo>
                    <a:pt x="194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6"/>
            <p:cNvSpPr/>
            <p:nvPr/>
          </p:nvSpPr>
          <p:spPr>
            <a:xfrm>
              <a:off x="2355175" y="238125"/>
              <a:ext cx="2900625" cy="4559250"/>
            </a:xfrm>
            <a:custGeom>
              <a:avLst/>
              <a:gdLst/>
              <a:ahLst/>
              <a:cxnLst/>
              <a:rect l="l" t="t" r="r" b="b"/>
              <a:pathLst>
                <a:path w="116025" h="182370" extrusionOk="0">
                  <a:moveTo>
                    <a:pt x="72241" y="32158"/>
                  </a:moveTo>
                  <a:lnTo>
                    <a:pt x="73518" y="32420"/>
                  </a:lnTo>
                  <a:lnTo>
                    <a:pt x="74697" y="32944"/>
                  </a:lnTo>
                  <a:lnTo>
                    <a:pt x="75745" y="33631"/>
                  </a:lnTo>
                  <a:lnTo>
                    <a:pt x="76629" y="34516"/>
                  </a:lnTo>
                  <a:lnTo>
                    <a:pt x="77317" y="35564"/>
                  </a:lnTo>
                  <a:lnTo>
                    <a:pt x="77841" y="36742"/>
                  </a:lnTo>
                  <a:lnTo>
                    <a:pt x="78103" y="38020"/>
                  </a:lnTo>
                  <a:lnTo>
                    <a:pt x="78103" y="38707"/>
                  </a:lnTo>
                  <a:lnTo>
                    <a:pt x="78103" y="39362"/>
                  </a:lnTo>
                  <a:lnTo>
                    <a:pt x="77841" y="40639"/>
                  </a:lnTo>
                  <a:lnTo>
                    <a:pt x="77317" y="41818"/>
                  </a:lnTo>
                  <a:lnTo>
                    <a:pt x="76629" y="42866"/>
                  </a:lnTo>
                  <a:lnTo>
                    <a:pt x="75745" y="43750"/>
                  </a:lnTo>
                  <a:lnTo>
                    <a:pt x="74697" y="44471"/>
                  </a:lnTo>
                  <a:lnTo>
                    <a:pt x="73518" y="44962"/>
                  </a:lnTo>
                  <a:lnTo>
                    <a:pt x="72241" y="45224"/>
                  </a:lnTo>
                  <a:lnTo>
                    <a:pt x="43751" y="45224"/>
                  </a:lnTo>
                  <a:lnTo>
                    <a:pt x="42474" y="44962"/>
                  </a:lnTo>
                  <a:lnTo>
                    <a:pt x="41295" y="44471"/>
                  </a:lnTo>
                  <a:lnTo>
                    <a:pt x="40247" y="43750"/>
                  </a:lnTo>
                  <a:lnTo>
                    <a:pt x="39363" y="42866"/>
                  </a:lnTo>
                  <a:lnTo>
                    <a:pt x="38675" y="41818"/>
                  </a:lnTo>
                  <a:lnTo>
                    <a:pt x="38184" y="40639"/>
                  </a:lnTo>
                  <a:lnTo>
                    <a:pt x="37922" y="39362"/>
                  </a:lnTo>
                  <a:lnTo>
                    <a:pt x="37889" y="38707"/>
                  </a:lnTo>
                  <a:lnTo>
                    <a:pt x="37922" y="38020"/>
                  </a:lnTo>
                  <a:lnTo>
                    <a:pt x="38184" y="36742"/>
                  </a:lnTo>
                  <a:lnTo>
                    <a:pt x="38675" y="35564"/>
                  </a:lnTo>
                  <a:lnTo>
                    <a:pt x="39363" y="34516"/>
                  </a:lnTo>
                  <a:lnTo>
                    <a:pt x="40247" y="33631"/>
                  </a:lnTo>
                  <a:lnTo>
                    <a:pt x="41295" y="32944"/>
                  </a:lnTo>
                  <a:lnTo>
                    <a:pt x="42474" y="32420"/>
                  </a:lnTo>
                  <a:lnTo>
                    <a:pt x="43751" y="32158"/>
                  </a:lnTo>
                  <a:close/>
                  <a:moveTo>
                    <a:pt x="90874" y="82327"/>
                  </a:moveTo>
                  <a:lnTo>
                    <a:pt x="91660" y="82359"/>
                  </a:lnTo>
                  <a:lnTo>
                    <a:pt x="93134" y="82654"/>
                  </a:lnTo>
                  <a:lnTo>
                    <a:pt x="94509" y="83244"/>
                  </a:lnTo>
                  <a:lnTo>
                    <a:pt x="95721" y="84062"/>
                  </a:lnTo>
                  <a:lnTo>
                    <a:pt x="96736" y="85078"/>
                  </a:lnTo>
                  <a:lnTo>
                    <a:pt x="97555" y="86289"/>
                  </a:lnTo>
                  <a:lnTo>
                    <a:pt x="98144" y="87632"/>
                  </a:lnTo>
                  <a:lnTo>
                    <a:pt x="98439" y="89138"/>
                  </a:lnTo>
                  <a:lnTo>
                    <a:pt x="98472" y="89891"/>
                  </a:lnTo>
                  <a:lnTo>
                    <a:pt x="98439" y="90677"/>
                  </a:lnTo>
                  <a:lnTo>
                    <a:pt x="98144" y="92151"/>
                  </a:lnTo>
                  <a:lnTo>
                    <a:pt x="97555" y="93526"/>
                  </a:lnTo>
                  <a:lnTo>
                    <a:pt x="96736" y="94738"/>
                  </a:lnTo>
                  <a:lnTo>
                    <a:pt x="95721" y="95753"/>
                  </a:lnTo>
                  <a:lnTo>
                    <a:pt x="94509" y="96572"/>
                  </a:lnTo>
                  <a:lnTo>
                    <a:pt x="93134" y="97129"/>
                  </a:lnTo>
                  <a:lnTo>
                    <a:pt x="91660" y="97456"/>
                  </a:lnTo>
                  <a:lnTo>
                    <a:pt x="90874" y="97489"/>
                  </a:lnTo>
                  <a:lnTo>
                    <a:pt x="90121" y="97456"/>
                  </a:lnTo>
                  <a:lnTo>
                    <a:pt x="88615" y="97129"/>
                  </a:lnTo>
                  <a:lnTo>
                    <a:pt x="87272" y="96572"/>
                  </a:lnTo>
                  <a:lnTo>
                    <a:pt x="86060" y="95753"/>
                  </a:lnTo>
                  <a:lnTo>
                    <a:pt x="85045" y="94738"/>
                  </a:lnTo>
                  <a:lnTo>
                    <a:pt x="84227" y="93526"/>
                  </a:lnTo>
                  <a:lnTo>
                    <a:pt x="83637" y="92151"/>
                  </a:lnTo>
                  <a:lnTo>
                    <a:pt x="83342" y="90677"/>
                  </a:lnTo>
                  <a:lnTo>
                    <a:pt x="83310" y="89891"/>
                  </a:lnTo>
                  <a:lnTo>
                    <a:pt x="83342" y="89138"/>
                  </a:lnTo>
                  <a:lnTo>
                    <a:pt x="83637" y="87632"/>
                  </a:lnTo>
                  <a:lnTo>
                    <a:pt x="84227" y="86289"/>
                  </a:lnTo>
                  <a:lnTo>
                    <a:pt x="85045" y="85078"/>
                  </a:lnTo>
                  <a:lnTo>
                    <a:pt x="86060" y="84062"/>
                  </a:lnTo>
                  <a:lnTo>
                    <a:pt x="87272" y="83244"/>
                  </a:lnTo>
                  <a:lnTo>
                    <a:pt x="88615" y="82654"/>
                  </a:lnTo>
                  <a:lnTo>
                    <a:pt x="90121" y="82359"/>
                  </a:lnTo>
                  <a:lnTo>
                    <a:pt x="90874" y="82327"/>
                  </a:lnTo>
                  <a:close/>
                  <a:moveTo>
                    <a:pt x="4029" y="0"/>
                  </a:moveTo>
                  <a:lnTo>
                    <a:pt x="3144" y="196"/>
                  </a:lnTo>
                  <a:lnTo>
                    <a:pt x="2326" y="524"/>
                  </a:lnTo>
                  <a:lnTo>
                    <a:pt x="1605" y="1015"/>
                  </a:lnTo>
                  <a:lnTo>
                    <a:pt x="1016" y="1637"/>
                  </a:lnTo>
                  <a:lnTo>
                    <a:pt x="525" y="2358"/>
                  </a:lnTo>
                  <a:lnTo>
                    <a:pt x="197" y="3176"/>
                  </a:lnTo>
                  <a:lnTo>
                    <a:pt x="1" y="4028"/>
                  </a:lnTo>
                  <a:lnTo>
                    <a:pt x="1" y="4519"/>
                  </a:lnTo>
                  <a:lnTo>
                    <a:pt x="1" y="122966"/>
                  </a:lnTo>
                  <a:lnTo>
                    <a:pt x="47844" y="122966"/>
                  </a:lnTo>
                  <a:lnTo>
                    <a:pt x="48401" y="122999"/>
                  </a:lnTo>
                  <a:lnTo>
                    <a:pt x="49449" y="123195"/>
                  </a:lnTo>
                  <a:lnTo>
                    <a:pt x="50399" y="123621"/>
                  </a:lnTo>
                  <a:lnTo>
                    <a:pt x="51250" y="124178"/>
                  </a:lnTo>
                  <a:lnTo>
                    <a:pt x="51971" y="124898"/>
                  </a:lnTo>
                  <a:lnTo>
                    <a:pt x="52560" y="125750"/>
                  </a:lnTo>
                  <a:lnTo>
                    <a:pt x="52953" y="126732"/>
                  </a:lnTo>
                  <a:lnTo>
                    <a:pt x="53149" y="127747"/>
                  </a:lnTo>
                  <a:lnTo>
                    <a:pt x="53182" y="128304"/>
                  </a:lnTo>
                  <a:lnTo>
                    <a:pt x="53182" y="182370"/>
                  </a:lnTo>
                  <a:lnTo>
                    <a:pt x="116024" y="182370"/>
                  </a:lnTo>
                  <a:lnTo>
                    <a:pt x="116024" y="4519"/>
                  </a:lnTo>
                  <a:lnTo>
                    <a:pt x="115991" y="4028"/>
                  </a:lnTo>
                  <a:lnTo>
                    <a:pt x="115828" y="3176"/>
                  </a:lnTo>
                  <a:lnTo>
                    <a:pt x="115467" y="2358"/>
                  </a:lnTo>
                  <a:lnTo>
                    <a:pt x="114976" y="1637"/>
                  </a:lnTo>
                  <a:lnTo>
                    <a:pt x="114387" y="1015"/>
                  </a:lnTo>
                  <a:lnTo>
                    <a:pt x="113666" y="524"/>
                  </a:lnTo>
                  <a:lnTo>
                    <a:pt x="112848" y="196"/>
                  </a:lnTo>
                  <a:lnTo>
                    <a:pt x="1119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46"/>
          <p:cNvGrpSpPr/>
          <p:nvPr/>
        </p:nvGrpSpPr>
        <p:grpSpPr>
          <a:xfrm>
            <a:off x="1013094" y="1309108"/>
            <a:ext cx="486482" cy="515050"/>
            <a:chOff x="1335925" y="238125"/>
            <a:chExt cx="4948950" cy="5239575"/>
          </a:xfrm>
        </p:grpSpPr>
        <p:sp>
          <p:nvSpPr>
            <p:cNvPr id="2024" name="Google Shape;2024;p46"/>
            <p:cNvSpPr/>
            <p:nvPr/>
          </p:nvSpPr>
          <p:spPr>
            <a:xfrm>
              <a:off x="5631550" y="821825"/>
              <a:ext cx="653325" cy="1061875"/>
            </a:xfrm>
            <a:custGeom>
              <a:avLst/>
              <a:gdLst/>
              <a:ahLst/>
              <a:cxnLst/>
              <a:rect l="l" t="t" r="r" b="b"/>
              <a:pathLst>
                <a:path w="26133" h="42475" extrusionOk="0">
                  <a:moveTo>
                    <a:pt x="12706" y="1"/>
                  </a:moveTo>
                  <a:lnTo>
                    <a:pt x="12018" y="197"/>
                  </a:lnTo>
                  <a:lnTo>
                    <a:pt x="11429" y="590"/>
                  </a:lnTo>
                  <a:lnTo>
                    <a:pt x="10938" y="1147"/>
                  </a:lnTo>
                  <a:lnTo>
                    <a:pt x="10741" y="1507"/>
                  </a:lnTo>
                  <a:lnTo>
                    <a:pt x="229" y="26035"/>
                  </a:lnTo>
                  <a:lnTo>
                    <a:pt x="33" y="26526"/>
                  </a:lnTo>
                  <a:lnTo>
                    <a:pt x="0" y="27050"/>
                  </a:lnTo>
                  <a:lnTo>
                    <a:pt x="0" y="42474"/>
                  </a:lnTo>
                  <a:lnTo>
                    <a:pt x="26133" y="42474"/>
                  </a:lnTo>
                  <a:lnTo>
                    <a:pt x="26133" y="27050"/>
                  </a:lnTo>
                  <a:lnTo>
                    <a:pt x="26100" y="26526"/>
                  </a:lnTo>
                  <a:lnTo>
                    <a:pt x="25903" y="26035"/>
                  </a:lnTo>
                  <a:lnTo>
                    <a:pt x="15391" y="1507"/>
                  </a:lnTo>
                  <a:lnTo>
                    <a:pt x="15195" y="1147"/>
                  </a:lnTo>
                  <a:lnTo>
                    <a:pt x="14704" y="590"/>
                  </a:lnTo>
                  <a:lnTo>
                    <a:pt x="14114" y="197"/>
                  </a:lnTo>
                  <a:lnTo>
                    <a:pt x="13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6"/>
            <p:cNvSpPr/>
            <p:nvPr/>
          </p:nvSpPr>
          <p:spPr>
            <a:xfrm>
              <a:off x="5631550" y="2190675"/>
              <a:ext cx="653325" cy="2335725"/>
            </a:xfrm>
            <a:custGeom>
              <a:avLst/>
              <a:gdLst/>
              <a:ahLst/>
              <a:cxnLst/>
              <a:rect l="l" t="t" r="r" b="b"/>
              <a:pathLst>
                <a:path w="26133" h="93429" extrusionOk="0">
                  <a:moveTo>
                    <a:pt x="0" y="0"/>
                  </a:moveTo>
                  <a:lnTo>
                    <a:pt x="0" y="93428"/>
                  </a:lnTo>
                  <a:lnTo>
                    <a:pt x="26133" y="93428"/>
                  </a:lnTo>
                  <a:lnTo>
                    <a:pt x="26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6"/>
            <p:cNvSpPr/>
            <p:nvPr/>
          </p:nvSpPr>
          <p:spPr>
            <a:xfrm>
              <a:off x="5631550" y="4833375"/>
              <a:ext cx="653325" cy="644325"/>
            </a:xfrm>
            <a:custGeom>
              <a:avLst/>
              <a:gdLst/>
              <a:ahLst/>
              <a:cxnLst/>
              <a:rect l="l" t="t" r="r" b="b"/>
              <a:pathLst>
                <a:path w="26133" h="25773" extrusionOk="0">
                  <a:moveTo>
                    <a:pt x="0" y="1"/>
                  </a:moveTo>
                  <a:lnTo>
                    <a:pt x="0" y="23251"/>
                  </a:lnTo>
                  <a:lnTo>
                    <a:pt x="33" y="23775"/>
                  </a:lnTo>
                  <a:lnTo>
                    <a:pt x="426" y="24659"/>
                  </a:lnTo>
                  <a:lnTo>
                    <a:pt x="1114" y="25347"/>
                  </a:lnTo>
                  <a:lnTo>
                    <a:pt x="2031" y="25740"/>
                  </a:lnTo>
                  <a:lnTo>
                    <a:pt x="2522" y="25773"/>
                  </a:lnTo>
                  <a:lnTo>
                    <a:pt x="23611" y="25773"/>
                  </a:lnTo>
                  <a:lnTo>
                    <a:pt x="24102" y="25740"/>
                  </a:lnTo>
                  <a:lnTo>
                    <a:pt x="25019" y="25347"/>
                  </a:lnTo>
                  <a:lnTo>
                    <a:pt x="25707" y="24659"/>
                  </a:lnTo>
                  <a:lnTo>
                    <a:pt x="26100" y="23775"/>
                  </a:lnTo>
                  <a:lnTo>
                    <a:pt x="26133" y="23251"/>
                  </a:lnTo>
                  <a:lnTo>
                    <a:pt x="261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6"/>
            <p:cNvSpPr/>
            <p:nvPr/>
          </p:nvSpPr>
          <p:spPr>
            <a:xfrm>
              <a:off x="2203725" y="3114975"/>
              <a:ext cx="2157250" cy="894025"/>
            </a:xfrm>
            <a:custGeom>
              <a:avLst/>
              <a:gdLst/>
              <a:ahLst/>
              <a:cxnLst/>
              <a:rect l="l" t="t" r="r" b="b"/>
              <a:pathLst>
                <a:path w="86290" h="35761" extrusionOk="0">
                  <a:moveTo>
                    <a:pt x="0" y="0"/>
                  </a:moveTo>
                  <a:lnTo>
                    <a:pt x="0" y="35760"/>
                  </a:lnTo>
                  <a:lnTo>
                    <a:pt x="86289" y="35760"/>
                  </a:lnTo>
                  <a:lnTo>
                    <a:pt x="86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6"/>
            <p:cNvSpPr/>
            <p:nvPr/>
          </p:nvSpPr>
          <p:spPr>
            <a:xfrm>
              <a:off x="1335925" y="238125"/>
              <a:ext cx="3892850" cy="5239575"/>
            </a:xfrm>
            <a:custGeom>
              <a:avLst/>
              <a:gdLst/>
              <a:ahLst/>
              <a:cxnLst/>
              <a:rect l="l" t="t" r="r" b="b"/>
              <a:pathLst>
                <a:path w="155714" h="209583" extrusionOk="0">
                  <a:moveTo>
                    <a:pt x="89433" y="19386"/>
                  </a:moveTo>
                  <a:lnTo>
                    <a:pt x="90645" y="19648"/>
                  </a:lnTo>
                  <a:lnTo>
                    <a:pt x="91758" y="20107"/>
                  </a:lnTo>
                  <a:lnTo>
                    <a:pt x="92708" y="20762"/>
                  </a:lnTo>
                  <a:lnTo>
                    <a:pt x="93559" y="21613"/>
                  </a:lnTo>
                  <a:lnTo>
                    <a:pt x="94214" y="22596"/>
                  </a:lnTo>
                  <a:lnTo>
                    <a:pt x="94673" y="23676"/>
                  </a:lnTo>
                  <a:lnTo>
                    <a:pt x="94935" y="24888"/>
                  </a:lnTo>
                  <a:lnTo>
                    <a:pt x="94967" y="25510"/>
                  </a:lnTo>
                  <a:lnTo>
                    <a:pt x="94935" y="26165"/>
                  </a:lnTo>
                  <a:lnTo>
                    <a:pt x="94673" y="27344"/>
                  </a:lnTo>
                  <a:lnTo>
                    <a:pt x="94214" y="28457"/>
                  </a:lnTo>
                  <a:lnTo>
                    <a:pt x="93559" y="29440"/>
                  </a:lnTo>
                  <a:lnTo>
                    <a:pt x="92708" y="30259"/>
                  </a:lnTo>
                  <a:lnTo>
                    <a:pt x="91758" y="30946"/>
                  </a:lnTo>
                  <a:lnTo>
                    <a:pt x="90645" y="31405"/>
                  </a:lnTo>
                  <a:lnTo>
                    <a:pt x="89433" y="31634"/>
                  </a:lnTo>
                  <a:lnTo>
                    <a:pt x="88811" y="31667"/>
                  </a:lnTo>
                  <a:lnTo>
                    <a:pt x="66903" y="31667"/>
                  </a:lnTo>
                  <a:lnTo>
                    <a:pt x="66281" y="31634"/>
                  </a:lnTo>
                  <a:lnTo>
                    <a:pt x="65069" y="31405"/>
                  </a:lnTo>
                  <a:lnTo>
                    <a:pt x="63956" y="30946"/>
                  </a:lnTo>
                  <a:lnTo>
                    <a:pt x="62973" y="30259"/>
                  </a:lnTo>
                  <a:lnTo>
                    <a:pt x="62155" y="29440"/>
                  </a:lnTo>
                  <a:lnTo>
                    <a:pt x="61467" y="28457"/>
                  </a:lnTo>
                  <a:lnTo>
                    <a:pt x="61008" y="27344"/>
                  </a:lnTo>
                  <a:lnTo>
                    <a:pt x="60779" y="26165"/>
                  </a:lnTo>
                  <a:lnTo>
                    <a:pt x="60746" y="25510"/>
                  </a:lnTo>
                  <a:lnTo>
                    <a:pt x="60779" y="24888"/>
                  </a:lnTo>
                  <a:lnTo>
                    <a:pt x="61008" y="23676"/>
                  </a:lnTo>
                  <a:lnTo>
                    <a:pt x="61467" y="22596"/>
                  </a:lnTo>
                  <a:lnTo>
                    <a:pt x="62155" y="21613"/>
                  </a:lnTo>
                  <a:lnTo>
                    <a:pt x="62973" y="20762"/>
                  </a:lnTo>
                  <a:lnTo>
                    <a:pt x="63956" y="20107"/>
                  </a:lnTo>
                  <a:lnTo>
                    <a:pt x="65069" y="19648"/>
                  </a:lnTo>
                  <a:lnTo>
                    <a:pt x="66281" y="19386"/>
                  </a:lnTo>
                  <a:close/>
                  <a:moveTo>
                    <a:pt x="55769" y="50562"/>
                  </a:moveTo>
                  <a:lnTo>
                    <a:pt x="56391" y="50595"/>
                  </a:lnTo>
                  <a:lnTo>
                    <a:pt x="57603" y="50824"/>
                  </a:lnTo>
                  <a:lnTo>
                    <a:pt x="58716" y="51315"/>
                  </a:lnTo>
                  <a:lnTo>
                    <a:pt x="59699" y="51970"/>
                  </a:lnTo>
                  <a:lnTo>
                    <a:pt x="60517" y="52789"/>
                  </a:lnTo>
                  <a:lnTo>
                    <a:pt x="61172" y="53771"/>
                  </a:lnTo>
                  <a:lnTo>
                    <a:pt x="61663" y="54884"/>
                  </a:lnTo>
                  <a:lnTo>
                    <a:pt x="61893" y="56096"/>
                  </a:lnTo>
                  <a:lnTo>
                    <a:pt x="61925" y="56718"/>
                  </a:lnTo>
                  <a:lnTo>
                    <a:pt x="61893" y="57341"/>
                  </a:lnTo>
                  <a:lnTo>
                    <a:pt x="61663" y="58552"/>
                  </a:lnTo>
                  <a:lnTo>
                    <a:pt x="61172" y="59666"/>
                  </a:lnTo>
                  <a:lnTo>
                    <a:pt x="60517" y="60648"/>
                  </a:lnTo>
                  <a:lnTo>
                    <a:pt x="59699" y="61467"/>
                  </a:lnTo>
                  <a:lnTo>
                    <a:pt x="58716" y="62122"/>
                  </a:lnTo>
                  <a:lnTo>
                    <a:pt x="57603" y="62613"/>
                  </a:lnTo>
                  <a:lnTo>
                    <a:pt x="56391" y="62842"/>
                  </a:lnTo>
                  <a:lnTo>
                    <a:pt x="55769" y="62875"/>
                  </a:lnTo>
                  <a:lnTo>
                    <a:pt x="28556" y="62875"/>
                  </a:lnTo>
                  <a:lnTo>
                    <a:pt x="27934" y="62842"/>
                  </a:lnTo>
                  <a:lnTo>
                    <a:pt x="26722" y="62613"/>
                  </a:lnTo>
                  <a:lnTo>
                    <a:pt x="25609" y="62122"/>
                  </a:lnTo>
                  <a:lnTo>
                    <a:pt x="24626" y="61467"/>
                  </a:lnTo>
                  <a:lnTo>
                    <a:pt x="23807" y="60648"/>
                  </a:lnTo>
                  <a:lnTo>
                    <a:pt x="23153" y="59666"/>
                  </a:lnTo>
                  <a:lnTo>
                    <a:pt x="22661" y="58552"/>
                  </a:lnTo>
                  <a:lnTo>
                    <a:pt x="22432" y="57341"/>
                  </a:lnTo>
                  <a:lnTo>
                    <a:pt x="22399" y="56718"/>
                  </a:lnTo>
                  <a:lnTo>
                    <a:pt x="22432" y="56096"/>
                  </a:lnTo>
                  <a:lnTo>
                    <a:pt x="22661" y="54884"/>
                  </a:lnTo>
                  <a:lnTo>
                    <a:pt x="23153" y="53771"/>
                  </a:lnTo>
                  <a:lnTo>
                    <a:pt x="23807" y="52789"/>
                  </a:lnTo>
                  <a:lnTo>
                    <a:pt x="24626" y="51970"/>
                  </a:lnTo>
                  <a:lnTo>
                    <a:pt x="25609" y="51315"/>
                  </a:lnTo>
                  <a:lnTo>
                    <a:pt x="26722" y="50824"/>
                  </a:lnTo>
                  <a:lnTo>
                    <a:pt x="27934" y="50595"/>
                  </a:lnTo>
                  <a:lnTo>
                    <a:pt x="28556" y="50562"/>
                  </a:lnTo>
                  <a:close/>
                  <a:moveTo>
                    <a:pt x="56391" y="75188"/>
                  </a:moveTo>
                  <a:lnTo>
                    <a:pt x="57603" y="75450"/>
                  </a:lnTo>
                  <a:lnTo>
                    <a:pt x="58716" y="75908"/>
                  </a:lnTo>
                  <a:lnTo>
                    <a:pt x="59699" y="76563"/>
                  </a:lnTo>
                  <a:lnTo>
                    <a:pt x="60517" y="77415"/>
                  </a:lnTo>
                  <a:lnTo>
                    <a:pt x="61172" y="78397"/>
                  </a:lnTo>
                  <a:lnTo>
                    <a:pt x="61663" y="79478"/>
                  </a:lnTo>
                  <a:lnTo>
                    <a:pt x="61893" y="80689"/>
                  </a:lnTo>
                  <a:lnTo>
                    <a:pt x="61925" y="81312"/>
                  </a:lnTo>
                  <a:lnTo>
                    <a:pt x="61893" y="81967"/>
                  </a:lnTo>
                  <a:lnTo>
                    <a:pt x="61663" y="83145"/>
                  </a:lnTo>
                  <a:lnTo>
                    <a:pt x="61172" y="84259"/>
                  </a:lnTo>
                  <a:lnTo>
                    <a:pt x="60517" y="85241"/>
                  </a:lnTo>
                  <a:lnTo>
                    <a:pt x="59699" y="86093"/>
                  </a:lnTo>
                  <a:lnTo>
                    <a:pt x="58716" y="86748"/>
                  </a:lnTo>
                  <a:lnTo>
                    <a:pt x="57603" y="87206"/>
                  </a:lnTo>
                  <a:lnTo>
                    <a:pt x="56391" y="87468"/>
                  </a:lnTo>
                  <a:lnTo>
                    <a:pt x="27934" y="87468"/>
                  </a:lnTo>
                  <a:lnTo>
                    <a:pt x="26722" y="87206"/>
                  </a:lnTo>
                  <a:lnTo>
                    <a:pt x="25609" y="86748"/>
                  </a:lnTo>
                  <a:lnTo>
                    <a:pt x="24626" y="86093"/>
                  </a:lnTo>
                  <a:lnTo>
                    <a:pt x="23807" y="85241"/>
                  </a:lnTo>
                  <a:lnTo>
                    <a:pt x="23153" y="84259"/>
                  </a:lnTo>
                  <a:lnTo>
                    <a:pt x="22661" y="83145"/>
                  </a:lnTo>
                  <a:lnTo>
                    <a:pt x="22432" y="81967"/>
                  </a:lnTo>
                  <a:lnTo>
                    <a:pt x="22399" y="81312"/>
                  </a:lnTo>
                  <a:lnTo>
                    <a:pt x="22432" y="80689"/>
                  </a:lnTo>
                  <a:lnTo>
                    <a:pt x="22661" y="79478"/>
                  </a:lnTo>
                  <a:lnTo>
                    <a:pt x="23153" y="78397"/>
                  </a:lnTo>
                  <a:lnTo>
                    <a:pt x="23807" y="77415"/>
                  </a:lnTo>
                  <a:lnTo>
                    <a:pt x="24626" y="76563"/>
                  </a:lnTo>
                  <a:lnTo>
                    <a:pt x="25609" y="75908"/>
                  </a:lnTo>
                  <a:lnTo>
                    <a:pt x="26722" y="75450"/>
                  </a:lnTo>
                  <a:lnTo>
                    <a:pt x="27934" y="75188"/>
                  </a:lnTo>
                  <a:close/>
                  <a:moveTo>
                    <a:pt x="127158" y="102761"/>
                  </a:moveTo>
                  <a:lnTo>
                    <a:pt x="127780" y="102794"/>
                  </a:lnTo>
                  <a:lnTo>
                    <a:pt x="128992" y="103056"/>
                  </a:lnTo>
                  <a:lnTo>
                    <a:pt x="130105" y="103514"/>
                  </a:lnTo>
                  <a:lnTo>
                    <a:pt x="131055" y="104169"/>
                  </a:lnTo>
                  <a:lnTo>
                    <a:pt x="131906" y="104988"/>
                  </a:lnTo>
                  <a:lnTo>
                    <a:pt x="132561" y="105970"/>
                  </a:lnTo>
                  <a:lnTo>
                    <a:pt x="133020" y="107084"/>
                  </a:lnTo>
                  <a:lnTo>
                    <a:pt x="133282" y="108295"/>
                  </a:lnTo>
                  <a:lnTo>
                    <a:pt x="133314" y="108918"/>
                  </a:lnTo>
                  <a:lnTo>
                    <a:pt x="133314" y="156991"/>
                  </a:lnTo>
                  <a:lnTo>
                    <a:pt x="133282" y="157613"/>
                  </a:lnTo>
                  <a:lnTo>
                    <a:pt x="133020" y="158824"/>
                  </a:lnTo>
                  <a:lnTo>
                    <a:pt x="132561" y="159938"/>
                  </a:lnTo>
                  <a:lnTo>
                    <a:pt x="131906" y="160920"/>
                  </a:lnTo>
                  <a:lnTo>
                    <a:pt x="131055" y="161739"/>
                  </a:lnTo>
                  <a:lnTo>
                    <a:pt x="130105" y="162394"/>
                  </a:lnTo>
                  <a:lnTo>
                    <a:pt x="128992" y="162852"/>
                  </a:lnTo>
                  <a:lnTo>
                    <a:pt x="127780" y="163114"/>
                  </a:lnTo>
                  <a:lnTo>
                    <a:pt x="127158" y="163147"/>
                  </a:lnTo>
                  <a:lnTo>
                    <a:pt x="28556" y="163147"/>
                  </a:lnTo>
                  <a:lnTo>
                    <a:pt x="27934" y="163114"/>
                  </a:lnTo>
                  <a:lnTo>
                    <a:pt x="26722" y="162852"/>
                  </a:lnTo>
                  <a:lnTo>
                    <a:pt x="25609" y="162394"/>
                  </a:lnTo>
                  <a:lnTo>
                    <a:pt x="24626" y="161739"/>
                  </a:lnTo>
                  <a:lnTo>
                    <a:pt x="23807" y="160920"/>
                  </a:lnTo>
                  <a:lnTo>
                    <a:pt x="23153" y="159938"/>
                  </a:lnTo>
                  <a:lnTo>
                    <a:pt x="22661" y="158824"/>
                  </a:lnTo>
                  <a:lnTo>
                    <a:pt x="22432" y="157613"/>
                  </a:lnTo>
                  <a:lnTo>
                    <a:pt x="22399" y="156991"/>
                  </a:lnTo>
                  <a:lnTo>
                    <a:pt x="22399" y="108918"/>
                  </a:lnTo>
                  <a:lnTo>
                    <a:pt x="22432" y="108295"/>
                  </a:lnTo>
                  <a:lnTo>
                    <a:pt x="22661" y="107084"/>
                  </a:lnTo>
                  <a:lnTo>
                    <a:pt x="23153" y="105970"/>
                  </a:lnTo>
                  <a:lnTo>
                    <a:pt x="23807" y="104988"/>
                  </a:lnTo>
                  <a:lnTo>
                    <a:pt x="24626" y="104169"/>
                  </a:lnTo>
                  <a:lnTo>
                    <a:pt x="25609" y="103514"/>
                  </a:lnTo>
                  <a:lnTo>
                    <a:pt x="26722" y="103056"/>
                  </a:lnTo>
                  <a:lnTo>
                    <a:pt x="27934" y="102794"/>
                  </a:lnTo>
                  <a:lnTo>
                    <a:pt x="28556" y="102761"/>
                  </a:lnTo>
                  <a:close/>
                  <a:moveTo>
                    <a:pt x="77841" y="177621"/>
                  </a:moveTo>
                  <a:lnTo>
                    <a:pt x="78528" y="177654"/>
                  </a:lnTo>
                  <a:lnTo>
                    <a:pt x="79805" y="177916"/>
                  </a:lnTo>
                  <a:lnTo>
                    <a:pt x="80984" y="178407"/>
                  </a:lnTo>
                  <a:lnTo>
                    <a:pt x="82032" y="179095"/>
                  </a:lnTo>
                  <a:lnTo>
                    <a:pt x="82916" y="180012"/>
                  </a:lnTo>
                  <a:lnTo>
                    <a:pt x="83637" y="181060"/>
                  </a:lnTo>
                  <a:lnTo>
                    <a:pt x="84128" y="182239"/>
                  </a:lnTo>
                  <a:lnTo>
                    <a:pt x="84390" y="183516"/>
                  </a:lnTo>
                  <a:lnTo>
                    <a:pt x="84423" y="184171"/>
                  </a:lnTo>
                  <a:lnTo>
                    <a:pt x="84390" y="184859"/>
                  </a:lnTo>
                  <a:lnTo>
                    <a:pt x="84128" y="186136"/>
                  </a:lnTo>
                  <a:lnTo>
                    <a:pt x="83637" y="187315"/>
                  </a:lnTo>
                  <a:lnTo>
                    <a:pt x="82916" y="188363"/>
                  </a:lnTo>
                  <a:lnTo>
                    <a:pt x="82032" y="189247"/>
                  </a:lnTo>
                  <a:lnTo>
                    <a:pt x="80984" y="189967"/>
                  </a:lnTo>
                  <a:lnTo>
                    <a:pt x="79805" y="190458"/>
                  </a:lnTo>
                  <a:lnTo>
                    <a:pt x="78528" y="190720"/>
                  </a:lnTo>
                  <a:lnTo>
                    <a:pt x="77841" y="190753"/>
                  </a:lnTo>
                  <a:lnTo>
                    <a:pt x="77186" y="190720"/>
                  </a:lnTo>
                  <a:lnTo>
                    <a:pt x="75908" y="190458"/>
                  </a:lnTo>
                  <a:lnTo>
                    <a:pt x="74730" y="189967"/>
                  </a:lnTo>
                  <a:lnTo>
                    <a:pt x="73682" y="189247"/>
                  </a:lnTo>
                  <a:lnTo>
                    <a:pt x="72765" y="188363"/>
                  </a:lnTo>
                  <a:lnTo>
                    <a:pt x="72077" y="187315"/>
                  </a:lnTo>
                  <a:lnTo>
                    <a:pt x="71586" y="186136"/>
                  </a:lnTo>
                  <a:lnTo>
                    <a:pt x="71324" y="184859"/>
                  </a:lnTo>
                  <a:lnTo>
                    <a:pt x="71291" y="184171"/>
                  </a:lnTo>
                  <a:lnTo>
                    <a:pt x="71324" y="183516"/>
                  </a:lnTo>
                  <a:lnTo>
                    <a:pt x="71586" y="182239"/>
                  </a:lnTo>
                  <a:lnTo>
                    <a:pt x="72077" y="181060"/>
                  </a:lnTo>
                  <a:lnTo>
                    <a:pt x="72765" y="180012"/>
                  </a:lnTo>
                  <a:lnTo>
                    <a:pt x="73682" y="179095"/>
                  </a:lnTo>
                  <a:lnTo>
                    <a:pt x="74730" y="178407"/>
                  </a:lnTo>
                  <a:lnTo>
                    <a:pt x="75908" y="177916"/>
                  </a:lnTo>
                  <a:lnTo>
                    <a:pt x="77186" y="177654"/>
                  </a:lnTo>
                  <a:lnTo>
                    <a:pt x="77841" y="177621"/>
                  </a:lnTo>
                  <a:close/>
                  <a:moveTo>
                    <a:pt x="13754" y="0"/>
                  </a:moveTo>
                  <a:lnTo>
                    <a:pt x="12346" y="33"/>
                  </a:lnTo>
                  <a:lnTo>
                    <a:pt x="9661" y="557"/>
                  </a:lnTo>
                  <a:lnTo>
                    <a:pt x="7172" y="1572"/>
                  </a:lnTo>
                  <a:lnTo>
                    <a:pt x="4978" y="2980"/>
                  </a:lnTo>
                  <a:lnTo>
                    <a:pt x="3111" y="4781"/>
                  </a:lnTo>
                  <a:lnTo>
                    <a:pt x="1638" y="6877"/>
                  </a:lnTo>
                  <a:lnTo>
                    <a:pt x="590" y="9235"/>
                  </a:lnTo>
                  <a:lnTo>
                    <a:pt x="33" y="11822"/>
                  </a:lnTo>
                  <a:lnTo>
                    <a:pt x="0" y="13164"/>
                  </a:lnTo>
                  <a:lnTo>
                    <a:pt x="0" y="196418"/>
                  </a:lnTo>
                  <a:lnTo>
                    <a:pt x="33" y="197761"/>
                  </a:lnTo>
                  <a:lnTo>
                    <a:pt x="590" y="200348"/>
                  </a:lnTo>
                  <a:lnTo>
                    <a:pt x="1638" y="202706"/>
                  </a:lnTo>
                  <a:lnTo>
                    <a:pt x="3111" y="204802"/>
                  </a:lnTo>
                  <a:lnTo>
                    <a:pt x="4978" y="206570"/>
                  </a:lnTo>
                  <a:lnTo>
                    <a:pt x="7172" y="208011"/>
                  </a:lnTo>
                  <a:lnTo>
                    <a:pt x="9661" y="208993"/>
                  </a:lnTo>
                  <a:lnTo>
                    <a:pt x="12346" y="209517"/>
                  </a:lnTo>
                  <a:lnTo>
                    <a:pt x="13754" y="209583"/>
                  </a:lnTo>
                  <a:lnTo>
                    <a:pt x="141960" y="209583"/>
                  </a:lnTo>
                  <a:lnTo>
                    <a:pt x="143368" y="209517"/>
                  </a:lnTo>
                  <a:lnTo>
                    <a:pt x="146053" y="208993"/>
                  </a:lnTo>
                  <a:lnTo>
                    <a:pt x="148509" y="208011"/>
                  </a:lnTo>
                  <a:lnTo>
                    <a:pt x="150703" y="206570"/>
                  </a:lnTo>
                  <a:lnTo>
                    <a:pt x="152570" y="204802"/>
                  </a:lnTo>
                  <a:lnTo>
                    <a:pt x="154076" y="202706"/>
                  </a:lnTo>
                  <a:lnTo>
                    <a:pt x="155091" y="200348"/>
                  </a:lnTo>
                  <a:lnTo>
                    <a:pt x="155648" y="197761"/>
                  </a:lnTo>
                  <a:lnTo>
                    <a:pt x="155714" y="196418"/>
                  </a:lnTo>
                  <a:lnTo>
                    <a:pt x="155714" y="13164"/>
                  </a:lnTo>
                  <a:lnTo>
                    <a:pt x="155648" y="11822"/>
                  </a:lnTo>
                  <a:lnTo>
                    <a:pt x="155091" y="9235"/>
                  </a:lnTo>
                  <a:lnTo>
                    <a:pt x="154076" y="6877"/>
                  </a:lnTo>
                  <a:lnTo>
                    <a:pt x="152570" y="4781"/>
                  </a:lnTo>
                  <a:lnTo>
                    <a:pt x="150703" y="2980"/>
                  </a:lnTo>
                  <a:lnTo>
                    <a:pt x="148509" y="1572"/>
                  </a:lnTo>
                  <a:lnTo>
                    <a:pt x="146053" y="557"/>
                  </a:lnTo>
                  <a:lnTo>
                    <a:pt x="143368" y="33"/>
                  </a:lnTo>
                  <a:lnTo>
                    <a:pt x="141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9" name="Google Shape;2029;p46"/>
          <p:cNvSpPr txBox="1">
            <a:spLocks noGrp="1"/>
          </p:cNvSpPr>
          <p:nvPr>
            <p:ph type="title"/>
          </p:nvPr>
        </p:nvSpPr>
        <p:spPr>
          <a:xfrm>
            <a:off x="2839224" y="4412175"/>
            <a:ext cx="3523007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E-COMMERCE CONCLUSION</a:t>
            </a:r>
            <a:endParaRPr sz="1800" b="1" dirty="0">
              <a:solidFill>
                <a:srgbClr val="000000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63" name="Google Shape;1969;p46">
            <a:extLst>
              <a:ext uri="{FF2B5EF4-FFF2-40B4-BE49-F238E27FC236}">
                <a16:creationId xmlns:a16="http://schemas.microsoft.com/office/drawing/2014/main" id="{09DEA86F-926F-4614-86ED-AF594BA4515C}"/>
              </a:ext>
            </a:extLst>
          </p:cNvPr>
          <p:cNvSpPr txBox="1">
            <a:spLocks/>
          </p:cNvSpPr>
          <p:nvPr/>
        </p:nvSpPr>
        <p:spPr>
          <a:xfrm>
            <a:off x="3613086" y="587803"/>
            <a:ext cx="1814864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A604-A770-C58D-1DF7-CFAB5A32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117" y="436820"/>
            <a:ext cx="6683765" cy="960668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47E-C1E9-07CD-3170-6814F1E1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65" y="1042639"/>
            <a:ext cx="7914781" cy="39456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E-commerce Performance through Data-Driven Insights.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increasingly competitive landscape of e-commerce, businesses strive to maximize sales, improve profitability, and enhance customer satisfaction. To achieve these objectives, it is crucial for e-commerce companies to leverage data-driven insights for informed decision-making and strategic planning. The provided e-commerce dataset offers a valuable resource for analyzing sales trends, customer behavior, and geographic patterns to identify opportunities for optimization and growth.</a:t>
            </a:r>
          </a:p>
          <a:p>
            <a:r>
              <a:rPr lang="en-I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Analysis: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factors influencing sales performance, such as seasonality, product popularity, and pricing strategies.</a:t>
            </a: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Behaviour Analysis: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lifetime value (CLV) and retention rates to identify valuable customer segments</a:t>
            </a:r>
            <a:r>
              <a:rPr lang="en-US" b="1" dirty="0">
                <a:solidFill>
                  <a:schemeClr val="tx1"/>
                </a:solidFill>
                <a:latin typeface="Söhne"/>
                <a:cs typeface="Times New Roman" panose="02020603050405020304" pitchFamily="18" charset="0"/>
              </a:rPr>
              <a:t>.</a:t>
            </a: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 Analysis: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performance across different regions, states, and cities.</a:t>
            </a:r>
            <a:endParaRPr lang="en-IN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Optimization: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product categories and sub-categories to identify top-selling items and slow-moving inventory.</a:t>
            </a:r>
          </a:p>
          <a:p>
            <a:r>
              <a:rPr lang="en-I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 Analysis: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competitive strengths and weaknesses to inform strategic positioning and differentiation strategies.</a:t>
            </a:r>
            <a:br>
              <a:rPr lang="en-US" dirty="0"/>
            </a:b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92E00D-C0D8-EE7D-CC30-C9898FFE8488}"/>
              </a:ext>
            </a:extLst>
          </p:cNvPr>
          <p:cNvSpPr/>
          <p:nvPr/>
        </p:nvSpPr>
        <p:spPr>
          <a:xfrm>
            <a:off x="7913882" y="83177"/>
            <a:ext cx="1125420" cy="9144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oogle Shape;273;p17">
            <a:extLst>
              <a:ext uri="{FF2B5EF4-FFF2-40B4-BE49-F238E27FC236}">
                <a16:creationId xmlns:a16="http://schemas.microsoft.com/office/drawing/2014/main" id="{92F58DC7-FD4D-61E0-0174-63581BFC7E79}"/>
              </a:ext>
            </a:extLst>
          </p:cNvPr>
          <p:cNvSpPr/>
          <p:nvPr/>
        </p:nvSpPr>
        <p:spPr>
          <a:xfrm>
            <a:off x="8064850" y="255148"/>
            <a:ext cx="823484" cy="570458"/>
          </a:xfrm>
          <a:custGeom>
            <a:avLst/>
            <a:gdLst/>
            <a:ahLst/>
            <a:cxnLst/>
            <a:rect l="l" t="t" r="r" b="b"/>
            <a:pathLst>
              <a:path w="22251" h="21183" extrusionOk="0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28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1178887" y="407587"/>
            <a:ext cx="3482323" cy="50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596648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817819" y="2215256"/>
            <a:ext cx="1508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3596648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" sz="2400" i="0" u="none" strike="noStrike" cap="none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ORDER DETAILS</a:t>
            </a:r>
            <a:endParaRPr sz="2400" i="0" u="none" strike="noStrike" cap="none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3596648" y="2115347"/>
            <a:ext cx="1950600" cy="10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3523837" y="2070487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dataset contains    order ID, with the order price, quantity, profit, category and sub-category of product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4" name="Google Shape;284;p18"/>
          <p:cNvSpPr/>
          <p:nvPr/>
        </p:nvSpPr>
        <p:spPr>
          <a:xfrm>
            <a:off x="6221361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6221361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" sz="2400" i="0" u="none" strike="noStrike" cap="none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SALES TARGET</a:t>
            </a:r>
            <a:endParaRPr sz="2400" i="0" u="none" strike="noStrike" cap="none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6221361" y="2115347"/>
            <a:ext cx="1950600" cy="10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6221361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sales target amount and date for each product category.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6651164" y="3421866"/>
            <a:ext cx="1175479" cy="1175479"/>
          </a:xfrm>
          <a:custGeom>
            <a:avLst/>
            <a:gdLst/>
            <a:ahLst/>
            <a:cxnLst/>
            <a:rect l="l" t="t" r="r" b="b"/>
            <a:pathLst>
              <a:path w="24385" h="24385" extrusionOk="0">
                <a:moveTo>
                  <a:pt x="12176" y="1"/>
                </a:moveTo>
                <a:cubicBezTo>
                  <a:pt x="5438" y="1"/>
                  <a:pt x="1" y="5438"/>
                  <a:pt x="1" y="12176"/>
                </a:cubicBezTo>
                <a:cubicBezTo>
                  <a:pt x="1" y="18914"/>
                  <a:pt x="5438" y="24385"/>
                  <a:pt x="12176" y="24385"/>
                </a:cubicBezTo>
                <a:cubicBezTo>
                  <a:pt x="18914" y="24385"/>
                  <a:pt x="24385" y="18914"/>
                  <a:pt x="24385" y="12176"/>
                </a:cubicBezTo>
                <a:cubicBezTo>
                  <a:pt x="24385" y="5438"/>
                  <a:pt x="18914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18"/>
          <p:cNvSpPr/>
          <p:nvPr/>
        </p:nvSpPr>
        <p:spPr>
          <a:xfrm>
            <a:off x="6724007" y="3500656"/>
            <a:ext cx="1017897" cy="1017897"/>
          </a:xfrm>
          <a:custGeom>
            <a:avLst/>
            <a:gdLst/>
            <a:ahLst/>
            <a:cxnLst/>
            <a:rect l="l" t="t" r="r" b="b"/>
            <a:pathLst>
              <a:path w="21116" h="21116" extrusionOk="0">
                <a:moveTo>
                  <a:pt x="10541" y="1134"/>
                </a:moveTo>
                <a:cubicBezTo>
                  <a:pt x="15745" y="1134"/>
                  <a:pt x="19948" y="5371"/>
                  <a:pt x="19948" y="10541"/>
                </a:cubicBezTo>
                <a:cubicBezTo>
                  <a:pt x="19948" y="15745"/>
                  <a:pt x="15745" y="19948"/>
                  <a:pt x="10541" y="19948"/>
                </a:cubicBezTo>
                <a:cubicBezTo>
                  <a:pt x="5371" y="19948"/>
                  <a:pt x="1134" y="15745"/>
                  <a:pt x="1134" y="10541"/>
                </a:cubicBezTo>
                <a:cubicBezTo>
                  <a:pt x="1134" y="5371"/>
                  <a:pt x="5371" y="1134"/>
                  <a:pt x="10541" y="1134"/>
                </a:cubicBezTo>
                <a:close/>
                <a:moveTo>
                  <a:pt x="10541" y="0"/>
                </a:moveTo>
                <a:cubicBezTo>
                  <a:pt x="4737" y="0"/>
                  <a:pt x="0" y="4737"/>
                  <a:pt x="0" y="10541"/>
                </a:cubicBezTo>
                <a:cubicBezTo>
                  <a:pt x="0" y="16379"/>
                  <a:pt x="4737" y="21115"/>
                  <a:pt x="10541" y="21115"/>
                </a:cubicBezTo>
                <a:cubicBezTo>
                  <a:pt x="16378" y="21115"/>
                  <a:pt x="21115" y="16379"/>
                  <a:pt x="21115" y="10541"/>
                </a:cubicBezTo>
                <a:cubicBezTo>
                  <a:pt x="21115" y="4737"/>
                  <a:pt x="16378" y="0"/>
                  <a:pt x="10541" y="0"/>
                </a:cubicBezTo>
                <a:close/>
              </a:path>
            </a:pathLst>
          </a:custGeom>
          <a:solidFill>
            <a:srgbClr val="7AE0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7086936" y="3669574"/>
            <a:ext cx="303933" cy="556382"/>
          </a:xfrm>
          <a:custGeom>
            <a:avLst/>
            <a:gdLst/>
            <a:ahLst/>
            <a:cxnLst/>
            <a:rect l="l" t="t" r="r" b="b"/>
            <a:pathLst>
              <a:path w="6305" h="11542" extrusionOk="0">
                <a:moveTo>
                  <a:pt x="2469" y="0"/>
                </a:moveTo>
                <a:lnTo>
                  <a:pt x="2469" y="1335"/>
                </a:lnTo>
                <a:cubicBezTo>
                  <a:pt x="968" y="1635"/>
                  <a:pt x="67" y="2636"/>
                  <a:pt x="67" y="3870"/>
                </a:cubicBezTo>
                <a:cubicBezTo>
                  <a:pt x="67" y="5237"/>
                  <a:pt x="1101" y="5938"/>
                  <a:pt x="2636" y="6438"/>
                </a:cubicBezTo>
                <a:cubicBezTo>
                  <a:pt x="3670" y="6805"/>
                  <a:pt x="4103" y="7139"/>
                  <a:pt x="4103" y="7673"/>
                </a:cubicBezTo>
                <a:cubicBezTo>
                  <a:pt x="4103" y="8240"/>
                  <a:pt x="3570" y="8573"/>
                  <a:pt x="2769" y="8573"/>
                </a:cubicBezTo>
                <a:cubicBezTo>
                  <a:pt x="1835" y="8573"/>
                  <a:pt x="1001" y="8273"/>
                  <a:pt x="434" y="7939"/>
                </a:cubicBezTo>
                <a:lnTo>
                  <a:pt x="0" y="9607"/>
                </a:lnTo>
                <a:cubicBezTo>
                  <a:pt x="534" y="9907"/>
                  <a:pt x="1435" y="10174"/>
                  <a:pt x="2402" y="10208"/>
                </a:cubicBezTo>
                <a:lnTo>
                  <a:pt x="2402" y="11542"/>
                </a:lnTo>
                <a:lnTo>
                  <a:pt x="3803" y="11542"/>
                </a:lnTo>
                <a:lnTo>
                  <a:pt x="3803" y="10108"/>
                </a:lnTo>
                <a:cubicBezTo>
                  <a:pt x="5404" y="9807"/>
                  <a:pt x="6305" y="8740"/>
                  <a:pt x="6305" y="7472"/>
                </a:cubicBezTo>
                <a:cubicBezTo>
                  <a:pt x="6305" y="6205"/>
                  <a:pt x="5638" y="5438"/>
                  <a:pt x="3936" y="4837"/>
                </a:cubicBezTo>
                <a:cubicBezTo>
                  <a:pt x="2736" y="4370"/>
                  <a:pt x="2235" y="4103"/>
                  <a:pt x="2235" y="3636"/>
                </a:cubicBezTo>
                <a:cubicBezTo>
                  <a:pt x="2235" y="3236"/>
                  <a:pt x="2535" y="2836"/>
                  <a:pt x="3469" y="2836"/>
                </a:cubicBezTo>
                <a:cubicBezTo>
                  <a:pt x="4470" y="2836"/>
                  <a:pt x="5137" y="3169"/>
                  <a:pt x="5504" y="3303"/>
                </a:cubicBezTo>
                <a:lnTo>
                  <a:pt x="5905" y="1702"/>
                </a:lnTo>
                <a:cubicBezTo>
                  <a:pt x="5438" y="1501"/>
                  <a:pt x="4804" y="1301"/>
                  <a:pt x="3836" y="1235"/>
                </a:cubicBezTo>
                <a:lnTo>
                  <a:pt x="3836" y="0"/>
                </a:lnTo>
                <a:close/>
              </a:path>
            </a:pathLst>
          </a:custGeom>
          <a:solidFill>
            <a:srgbClr val="21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3832596" y="3468163"/>
            <a:ext cx="1508332" cy="959204"/>
          </a:xfrm>
          <a:custGeom>
            <a:avLst/>
            <a:gdLst/>
            <a:ahLst/>
            <a:cxnLst/>
            <a:rect l="l" t="t" r="r" b="b"/>
            <a:pathLst>
              <a:path w="25653" h="16313" extrusionOk="0">
                <a:moveTo>
                  <a:pt x="1302" y="1"/>
                </a:moveTo>
                <a:cubicBezTo>
                  <a:pt x="601" y="1"/>
                  <a:pt x="1" y="601"/>
                  <a:pt x="1" y="1302"/>
                </a:cubicBezTo>
                <a:lnTo>
                  <a:pt x="1" y="15012"/>
                </a:lnTo>
                <a:cubicBezTo>
                  <a:pt x="1" y="15712"/>
                  <a:pt x="601" y="16312"/>
                  <a:pt x="1302" y="16312"/>
                </a:cubicBezTo>
                <a:lnTo>
                  <a:pt x="24352" y="16312"/>
                </a:lnTo>
                <a:cubicBezTo>
                  <a:pt x="25052" y="16312"/>
                  <a:pt x="25652" y="15712"/>
                  <a:pt x="25652" y="15012"/>
                </a:cubicBezTo>
                <a:lnTo>
                  <a:pt x="25652" y="1302"/>
                </a:lnTo>
                <a:cubicBezTo>
                  <a:pt x="25652" y="601"/>
                  <a:pt x="25052" y="1"/>
                  <a:pt x="243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18"/>
          <p:cNvGrpSpPr/>
          <p:nvPr/>
        </p:nvGrpSpPr>
        <p:grpSpPr>
          <a:xfrm>
            <a:off x="960277" y="1354478"/>
            <a:ext cx="2035072" cy="3090857"/>
            <a:chOff x="960277" y="1354478"/>
            <a:chExt cx="2035072" cy="3090857"/>
          </a:xfrm>
        </p:grpSpPr>
        <p:sp>
          <p:nvSpPr>
            <p:cNvPr id="301" name="Google Shape;301;p18"/>
            <p:cNvSpPr/>
            <p:nvPr/>
          </p:nvSpPr>
          <p:spPr>
            <a:xfrm>
              <a:off x="983780" y="1354478"/>
              <a:ext cx="1950600" cy="2180100"/>
            </a:xfrm>
            <a:prstGeom prst="roundRect">
              <a:avLst>
                <a:gd name="adj" fmla="val 10059"/>
              </a:avLst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971938" y="2115347"/>
              <a:ext cx="1950600" cy="10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960277" y="1548974"/>
              <a:ext cx="19506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400" i="0" u="none" strike="noStrike" cap="none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LIST OF ORDER</a:t>
              </a:r>
              <a:endParaRPr sz="2400" i="0" u="none" strike="noStrike" cap="none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4" name="Google Shape;304;p18"/>
            <p:cNvSpPr txBox="1"/>
            <p:nvPr/>
          </p:nvSpPr>
          <p:spPr>
            <a:xfrm>
              <a:off x="1005366" y="2131879"/>
              <a:ext cx="1989983" cy="1050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3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300" b="1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contains purchase information. The information includes ID, Date of Purchase and customer details .</a:t>
              </a: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359538" y="3376848"/>
              <a:ext cx="1175400" cy="525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 dirty="0">
                  <a:solidFill>
                    <a:srgbClr val="F2EF9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PAY</a:t>
              </a:r>
              <a:endParaRPr sz="3100" dirty="0">
                <a:solidFill>
                  <a:srgbClr val="F2EF9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371380" y="3919435"/>
              <a:ext cx="1175400" cy="525900"/>
            </a:xfrm>
            <a:prstGeom prst="roundRect">
              <a:avLst>
                <a:gd name="adj" fmla="val 16667"/>
              </a:avLst>
            </a:pr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90962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ONLINE</a:t>
              </a:r>
              <a:endParaRPr sz="2600" dirty="0">
                <a:solidFill>
                  <a:srgbClr val="90962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1428100" y="3426875"/>
              <a:ext cx="1038300" cy="433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2EF9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1428100" y="3952809"/>
              <a:ext cx="1038300" cy="433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BB14B5D-2B5F-A44E-76DE-93488596F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70" y="3618165"/>
            <a:ext cx="566977" cy="7132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181100" y="468082"/>
            <a:ext cx="3829375" cy="46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VISUALIZATION:</a:t>
            </a:r>
            <a:endParaRPr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4"/>
          <p:cNvSpPr txBox="1">
            <a:spLocks noGrp="1"/>
          </p:cNvSpPr>
          <p:nvPr>
            <p:ph type="ctrTitle" idx="4294967295"/>
          </p:nvPr>
        </p:nvSpPr>
        <p:spPr>
          <a:xfrm>
            <a:off x="0" y="3355975"/>
            <a:ext cx="1181100" cy="36036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73206" y="809313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UNDERSTANDING THE DATA</a:t>
            </a:r>
            <a:endParaRPr sz="1200" b="1" dirty="0">
              <a:solidFill>
                <a:schemeClr val="accent1"/>
              </a:solidFill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253299" y="1230803"/>
            <a:ext cx="2361509" cy="79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Before start creating visuals, it’s essential to thoroughly understand the data at your disposal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064820" y="3742199"/>
            <a:ext cx="262074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4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DESIGN TO MAKE INTERACTIVE REPORT</a:t>
            </a:r>
            <a:endParaRPr sz="1200" b="1" dirty="0">
              <a:solidFill>
                <a:schemeClr val="accent4"/>
              </a:solidFill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173206" y="4089051"/>
            <a:ext cx="2491123" cy="90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Leverage filters, slicers in power bi to allow users to explore the data in a self service manner. Design with accessibility in mind. </a:t>
            </a:r>
          </a:p>
        </p:txBody>
      </p:sp>
      <p:sp>
        <p:nvSpPr>
          <p:cNvPr id="117" name="Google Shape;117;p14"/>
          <p:cNvSpPr txBox="1"/>
          <p:nvPr/>
        </p:nvSpPr>
        <p:spPr>
          <a:xfrm>
            <a:off x="6064820" y="2782408"/>
            <a:ext cx="262074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3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POWER BI FEATURES FOR DATA MODELING</a:t>
            </a:r>
            <a:endParaRPr sz="1200" b="1" dirty="0">
              <a:solidFill>
                <a:schemeClr val="accent3"/>
              </a:solidFill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194436" y="3158113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b="1" dirty="0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Use DAX to create calculated columns and measures for more dynamic and complex analyses</a:t>
            </a: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514681" y="1107568"/>
            <a:ext cx="2343219" cy="3282933"/>
            <a:chOff x="3514681" y="1107568"/>
            <a:chExt cx="2343219" cy="3282933"/>
          </a:xfrm>
        </p:grpSpPr>
        <p:grpSp>
          <p:nvGrpSpPr>
            <p:cNvPr id="120" name="Google Shape;120;p14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4" name="Google Shape;124;p14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5" name="Google Shape;125;p14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6" name="Google Shape;126;p14"/>
            <p:cNvCxnSpPr/>
            <p:nvPr/>
          </p:nvCxnSpPr>
          <p:spPr>
            <a:xfrm>
              <a:off x="4267875" y="4188625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7" name="Google Shape;127;p14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8" name="Google Shape;128;p14"/>
            <p:cNvCxnSpPr/>
            <p:nvPr/>
          </p:nvCxnSpPr>
          <p:spPr>
            <a:xfrm>
              <a:off x="4995700" y="3228850"/>
              <a:ext cx="862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9" name="Google Shape;129;p14"/>
            <p:cNvSpPr/>
            <p:nvPr/>
          </p:nvSpPr>
          <p:spPr>
            <a:xfrm>
              <a:off x="4768391" y="3026968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30" name="Google Shape;130;p14"/>
            <p:cNvCxnSpPr/>
            <p:nvPr/>
          </p:nvCxnSpPr>
          <p:spPr>
            <a:xfrm>
              <a:off x="5010475" y="2269050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1" name="Google Shape;131;p14"/>
            <p:cNvSpPr/>
            <p:nvPr/>
          </p:nvSpPr>
          <p:spPr>
            <a:xfrm>
              <a:off x="4768394" y="2067181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2" name="Google Shape;132;p14"/>
          <p:cNvSpPr txBox="1"/>
          <p:nvPr/>
        </p:nvSpPr>
        <p:spPr>
          <a:xfrm>
            <a:off x="6097237" y="1989342"/>
            <a:ext cx="2737209" cy="36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RIGHT TYPE OF VISUALIZATION</a:t>
            </a:r>
            <a:endParaRPr sz="1200" b="1" dirty="0">
              <a:solidFill>
                <a:schemeClr val="accent2"/>
              </a:solidFill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6114690" y="2250670"/>
            <a:ext cx="2500118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The type of visualization selected should complement the data’s nature.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"/>
          <p:cNvSpPr txBox="1">
            <a:spLocks noGrp="1"/>
          </p:cNvSpPr>
          <p:nvPr>
            <p:ph type="title"/>
          </p:nvPr>
        </p:nvSpPr>
        <p:spPr>
          <a:xfrm>
            <a:off x="1167162" y="468082"/>
            <a:ext cx="4780155" cy="449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DASHBOARD OVERVIEW:</a:t>
            </a:r>
            <a:endParaRPr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Google Shape;485;p22"/>
          <p:cNvSpPr/>
          <p:nvPr/>
        </p:nvSpPr>
        <p:spPr>
          <a:xfrm>
            <a:off x="432080" y="1562575"/>
            <a:ext cx="1852540" cy="1238432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1278814" y="2801007"/>
            <a:ext cx="462086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2"/>
          <p:cNvSpPr txBox="1"/>
          <p:nvPr/>
        </p:nvSpPr>
        <p:spPr>
          <a:xfrm>
            <a:off x="327171" y="3474400"/>
            <a:ext cx="1904836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HOME</a:t>
            </a:r>
            <a:endParaRPr sz="2000" b="1" dirty="0">
              <a:solidFill>
                <a:schemeClr val="accent1"/>
              </a:solidFill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3782098" y="1541655"/>
            <a:ext cx="1852331" cy="1259351"/>
          </a:xfrm>
          <a:custGeom>
            <a:avLst/>
            <a:gdLst/>
            <a:ahLst/>
            <a:cxnLst/>
            <a:rect l="l" t="t" r="r" b="b"/>
            <a:pathLst>
              <a:path w="32281" h="18420" extrusionOk="0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4505066" y="2801007"/>
            <a:ext cx="201500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2"/>
          <p:cNvSpPr txBox="1"/>
          <p:nvPr/>
        </p:nvSpPr>
        <p:spPr>
          <a:xfrm>
            <a:off x="3875592" y="3397952"/>
            <a:ext cx="1686729" cy="76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accent3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CUSTOMER BEHAVIOUR ANALYSIS</a:t>
            </a:r>
            <a:endParaRPr sz="1400" b="1" dirty="0">
              <a:solidFill>
                <a:schemeClr val="accent3"/>
              </a:solidFill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493" name="Google Shape;493;p22"/>
          <p:cNvSpPr/>
          <p:nvPr/>
        </p:nvSpPr>
        <p:spPr>
          <a:xfrm>
            <a:off x="2026751" y="1533941"/>
            <a:ext cx="1904974" cy="1267066"/>
          </a:xfrm>
          <a:custGeom>
            <a:avLst/>
            <a:gdLst/>
            <a:ahLst/>
            <a:cxnLst/>
            <a:rect l="l" t="t" r="r" b="b"/>
            <a:pathLst>
              <a:path w="32312" h="18420" extrusionOk="0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Google Shape;494;p22"/>
          <p:cNvSpPr/>
          <p:nvPr/>
        </p:nvSpPr>
        <p:spPr>
          <a:xfrm>
            <a:off x="2862217" y="2801007"/>
            <a:ext cx="89001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2"/>
          <p:cNvSpPr txBox="1"/>
          <p:nvPr/>
        </p:nvSpPr>
        <p:spPr>
          <a:xfrm>
            <a:off x="2135488" y="3424844"/>
            <a:ext cx="1687500" cy="64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CATEGORY WISE SALES PERFORMANCE </a:t>
            </a:r>
            <a:endParaRPr sz="1400" b="1" dirty="0">
              <a:solidFill>
                <a:schemeClr val="accent2"/>
              </a:solidFill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497" name="Google Shape;497;p22"/>
          <p:cNvSpPr/>
          <p:nvPr/>
        </p:nvSpPr>
        <p:spPr>
          <a:xfrm>
            <a:off x="5491187" y="1525590"/>
            <a:ext cx="1804873" cy="1238431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Google Shape;498;p22"/>
          <p:cNvSpPr/>
          <p:nvPr/>
        </p:nvSpPr>
        <p:spPr>
          <a:xfrm>
            <a:off x="6260415" y="2801007"/>
            <a:ext cx="892472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2"/>
          <p:cNvSpPr txBox="1"/>
          <p:nvPr/>
        </p:nvSpPr>
        <p:spPr>
          <a:xfrm>
            <a:off x="5465387" y="3371795"/>
            <a:ext cx="1687500" cy="76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accent4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PRODUCT PROFITABILITY ANALYSIS</a:t>
            </a:r>
            <a:endParaRPr sz="1400" b="1" dirty="0">
              <a:solidFill>
                <a:schemeClr val="accent4"/>
              </a:solidFill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2" name="Google Shape;497;p22">
            <a:extLst>
              <a:ext uri="{FF2B5EF4-FFF2-40B4-BE49-F238E27FC236}">
                <a16:creationId xmlns:a16="http://schemas.microsoft.com/office/drawing/2014/main" id="{24BEDA0C-2479-218D-A4B1-CB35D6B57FB8}"/>
              </a:ext>
            </a:extLst>
          </p:cNvPr>
          <p:cNvSpPr/>
          <p:nvPr/>
        </p:nvSpPr>
        <p:spPr>
          <a:xfrm>
            <a:off x="7117249" y="1525590"/>
            <a:ext cx="1749387" cy="1238431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498;p22">
            <a:extLst>
              <a:ext uri="{FF2B5EF4-FFF2-40B4-BE49-F238E27FC236}">
                <a16:creationId xmlns:a16="http://schemas.microsoft.com/office/drawing/2014/main" id="{8895B72F-0C28-B4BB-6FD3-DF5F446CA0D8}"/>
              </a:ext>
            </a:extLst>
          </p:cNvPr>
          <p:cNvSpPr/>
          <p:nvPr/>
        </p:nvSpPr>
        <p:spPr>
          <a:xfrm flipH="1">
            <a:off x="7305285" y="2764021"/>
            <a:ext cx="721114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851B5-3826-A444-8E0C-A70751277FD3}"/>
              </a:ext>
            </a:extLst>
          </p:cNvPr>
          <p:cNvSpPr txBox="1"/>
          <p:nvPr/>
        </p:nvSpPr>
        <p:spPr>
          <a:xfrm>
            <a:off x="7456500" y="3344468"/>
            <a:ext cx="168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9"/>
          <p:cNvSpPr txBox="1">
            <a:spLocks noGrp="1"/>
          </p:cNvSpPr>
          <p:nvPr>
            <p:ph type="title"/>
          </p:nvPr>
        </p:nvSpPr>
        <p:spPr>
          <a:xfrm>
            <a:off x="1188557" y="394305"/>
            <a:ext cx="6617297" cy="573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SALES  PERFORMANCE</a:t>
            </a:r>
            <a:r>
              <a:rPr lang="en-I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B4C382-0FD9-7D54-64D2-02CF0346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40" y="2512277"/>
            <a:ext cx="2629569" cy="24455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EE2A5A6-03E9-6C63-3506-2A24EDA4E658}"/>
              </a:ext>
            </a:extLst>
          </p:cNvPr>
          <p:cNvSpPr/>
          <p:nvPr/>
        </p:nvSpPr>
        <p:spPr>
          <a:xfrm>
            <a:off x="245326" y="967625"/>
            <a:ext cx="2683727" cy="1268169"/>
          </a:xfrm>
          <a:prstGeom prst="ellipse">
            <a:avLst/>
          </a:prstGeom>
          <a:solidFill>
            <a:srgbClr val="22BA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TOTAL SALES </a:t>
            </a:r>
          </a:p>
          <a:p>
            <a:pPr algn="ctr"/>
            <a:endParaRPr 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valuable for understanding the revenue contribution of different product categories to the overall business.</a:t>
            </a:r>
            <a:endParaRPr lang="en-IN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518764-1356-03F9-4CBB-D50900946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8" y="2638898"/>
            <a:ext cx="2564781" cy="23791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0070C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CA3DC1C-AC7D-E696-C225-2F8360A6A827}"/>
              </a:ext>
            </a:extLst>
          </p:cNvPr>
          <p:cNvSpPr/>
          <p:nvPr/>
        </p:nvSpPr>
        <p:spPr>
          <a:xfrm>
            <a:off x="3257323" y="991848"/>
            <a:ext cx="2683727" cy="12681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AND SUB-CATEGORY WISE TOTAL SALES</a:t>
            </a:r>
            <a:endParaRPr 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enables them to identify which subcategories are the most lucrative and where adjustments may be needed to improve profitability.</a:t>
            </a:r>
            <a:endParaRPr lang="en-IN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A0BC09-35EC-BFE2-0DC6-6CF6E900746C}"/>
              </a:ext>
            </a:extLst>
          </p:cNvPr>
          <p:cNvSpPr/>
          <p:nvPr/>
        </p:nvSpPr>
        <p:spPr>
          <a:xfrm>
            <a:off x="6460273" y="948689"/>
            <a:ext cx="2683727" cy="126816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TOTAL SALES AMOUNT</a:t>
            </a:r>
          </a:p>
          <a:p>
            <a:pPr algn="ctr"/>
            <a:endParaRPr 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the most profitable product categories, which can guide inventory management and marketing strategies.</a:t>
            </a:r>
            <a:endParaRPr lang="en-IN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530F9D3-F4A8-CD5D-5BE9-3A8A0010F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058" y="2571750"/>
            <a:ext cx="2624255" cy="24455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3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9CB59728-88AC-BC14-CCE3-80DAB8C6CF93}"/>
              </a:ext>
            </a:extLst>
          </p:cNvPr>
          <p:cNvSpPr/>
          <p:nvPr/>
        </p:nvSpPr>
        <p:spPr>
          <a:xfrm>
            <a:off x="1379031" y="2230640"/>
            <a:ext cx="301085" cy="4134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4332985-F0E2-8C3A-A0C3-0459023CE005}"/>
              </a:ext>
            </a:extLst>
          </p:cNvPr>
          <p:cNvSpPr/>
          <p:nvPr/>
        </p:nvSpPr>
        <p:spPr>
          <a:xfrm>
            <a:off x="7651593" y="2216393"/>
            <a:ext cx="301085" cy="4134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5EEFFBB-D225-FF37-B52D-6A7EDA36C63E}"/>
              </a:ext>
            </a:extLst>
          </p:cNvPr>
          <p:cNvSpPr/>
          <p:nvPr/>
        </p:nvSpPr>
        <p:spPr>
          <a:xfrm>
            <a:off x="4421457" y="2260017"/>
            <a:ext cx="301085" cy="4134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6"/>
          <p:cNvSpPr txBox="1">
            <a:spLocks noGrp="1"/>
          </p:cNvSpPr>
          <p:nvPr>
            <p:ph type="title"/>
          </p:nvPr>
        </p:nvSpPr>
        <p:spPr>
          <a:xfrm>
            <a:off x="1098875" y="437213"/>
            <a:ext cx="5423845" cy="498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ANALYSIS: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1" name="Google Shape;1131;p36"/>
          <p:cNvSpPr/>
          <p:nvPr/>
        </p:nvSpPr>
        <p:spPr>
          <a:xfrm>
            <a:off x="-1564450" y="-95375"/>
            <a:ext cx="30525" cy="29700"/>
          </a:xfrm>
          <a:custGeom>
            <a:avLst/>
            <a:gdLst/>
            <a:ahLst/>
            <a:cxnLst/>
            <a:rect l="l" t="t" r="r" b="b"/>
            <a:pathLst>
              <a:path w="1221" h="1188" extrusionOk="0">
                <a:moveTo>
                  <a:pt x="603" y="1"/>
                </a:moveTo>
                <a:cubicBezTo>
                  <a:pt x="301" y="1"/>
                  <a:pt x="72" y="245"/>
                  <a:pt x="38" y="522"/>
                </a:cubicBezTo>
                <a:cubicBezTo>
                  <a:pt x="1" y="855"/>
                  <a:pt x="223" y="1113"/>
                  <a:pt x="518" y="1187"/>
                </a:cubicBezTo>
                <a:lnTo>
                  <a:pt x="592" y="1187"/>
                </a:lnTo>
                <a:cubicBezTo>
                  <a:pt x="888" y="1187"/>
                  <a:pt x="1147" y="966"/>
                  <a:pt x="1184" y="670"/>
                </a:cubicBezTo>
                <a:cubicBezTo>
                  <a:pt x="1221" y="337"/>
                  <a:pt x="999" y="41"/>
                  <a:pt x="666" y="4"/>
                </a:cubicBezTo>
                <a:cubicBezTo>
                  <a:pt x="645" y="2"/>
                  <a:pt x="624" y="1"/>
                  <a:pt x="6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-1621750" y="-100925"/>
            <a:ext cx="29600" cy="28775"/>
          </a:xfrm>
          <a:custGeom>
            <a:avLst/>
            <a:gdLst/>
            <a:ahLst/>
            <a:cxnLst/>
            <a:rect l="l" t="t" r="r" b="b"/>
            <a:pathLst>
              <a:path w="1184" h="1151" extrusionOk="0">
                <a:moveTo>
                  <a:pt x="572" y="1"/>
                </a:moveTo>
                <a:cubicBezTo>
                  <a:pt x="296" y="1"/>
                  <a:pt x="35" y="245"/>
                  <a:pt x="1" y="522"/>
                </a:cubicBezTo>
                <a:cubicBezTo>
                  <a:pt x="1" y="855"/>
                  <a:pt x="222" y="1114"/>
                  <a:pt x="518" y="1151"/>
                </a:cubicBezTo>
                <a:lnTo>
                  <a:pt x="592" y="1151"/>
                </a:lnTo>
                <a:cubicBezTo>
                  <a:pt x="888" y="1151"/>
                  <a:pt x="1147" y="929"/>
                  <a:pt x="1147" y="633"/>
                </a:cubicBezTo>
                <a:cubicBezTo>
                  <a:pt x="1184" y="300"/>
                  <a:pt x="962" y="41"/>
                  <a:pt x="629" y="4"/>
                </a:cubicBezTo>
                <a:cubicBezTo>
                  <a:pt x="610" y="2"/>
                  <a:pt x="591" y="1"/>
                  <a:pt x="5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6"/>
          <p:cNvSpPr/>
          <p:nvPr/>
        </p:nvSpPr>
        <p:spPr>
          <a:xfrm>
            <a:off x="-1679975" y="-105450"/>
            <a:ext cx="30525" cy="29600"/>
          </a:xfrm>
          <a:custGeom>
            <a:avLst/>
            <a:gdLst/>
            <a:ahLst/>
            <a:cxnLst/>
            <a:rect l="l" t="t" r="r" b="b"/>
            <a:pathLst>
              <a:path w="1221" h="1184" extrusionOk="0">
                <a:moveTo>
                  <a:pt x="629" y="1"/>
                </a:moveTo>
                <a:cubicBezTo>
                  <a:pt x="333" y="1"/>
                  <a:pt x="37" y="222"/>
                  <a:pt x="37" y="555"/>
                </a:cubicBezTo>
                <a:cubicBezTo>
                  <a:pt x="0" y="888"/>
                  <a:pt x="259" y="1147"/>
                  <a:pt x="592" y="1184"/>
                </a:cubicBezTo>
                <a:lnTo>
                  <a:pt x="629" y="1184"/>
                </a:lnTo>
                <a:cubicBezTo>
                  <a:pt x="925" y="1184"/>
                  <a:pt x="1183" y="925"/>
                  <a:pt x="1183" y="629"/>
                </a:cubicBezTo>
                <a:cubicBezTo>
                  <a:pt x="1220" y="296"/>
                  <a:pt x="962" y="38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-1737275" y="-107375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566" y="0"/>
                </a:moveTo>
                <a:cubicBezTo>
                  <a:pt x="264" y="0"/>
                  <a:pt x="37" y="247"/>
                  <a:pt x="37" y="558"/>
                </a:cubicBezTo>
                <a:cubicBezTo>
                  <a:pt x="0" y="854"/>
                  <a:pt x="259" y="1150"/>
                  <a:pt x="592" y="1150"/>
                </a:cubicBezTo>
                <a:cubicBezTo>
                  <a:pt x="925" y="1150"/>
                  <a:pt x="1183" y="891"/>
                  <a:pt x="1183" y="595"/>
                </a:cubicBezTo>
                <a:cubicBezTo>
                  <a:pt x="1183" y="262"/>
                  <a:pt x="925" y="4"/>
                  <a:pt x="629" y="4"/>
                </a:cubicBezTo>
                <a:cubicBezTo>
                  <a:pt x="607" y="1"/>
                  <a:pt x="586" y="0"/>
                  <a:pt x="5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6"/>
          <p:cNvSpPr/>
          <p:nvPr/>
        </p:nvSpPr>
        <p:spPr>
          <a:xfrm>
            <a:off x="-1508075" y="-87325"/>
            <a:ext cx="31450" cy="29050"/>
          </a:xfrm>
          <a:custGeom>
            <a:avLst/>
            <a:gdLst/>
            <a:ahLst/>
            <a:cxnLst/>
            <a:rect l="l" t="t" r="r" b="b"/>
            <a:pathLst>
              <a:path w="1258" h="1162" extrusionOk="0">
                <a:moveTo>
                  <a:pt x="588" y="1"/>
                </a:moveTo>
                <a:cubicBezTo>
                  <a:pt x="335" y="1"/>
                  <a:pt x="107" y="206"/>
                  <a:pt x="75" y="496"/>
                </a:cubicBezTo>
                <a:cubicBezTo>
                  <a:pt x="1" y="791"/>
                  <a:pt x="223" y="1087"/>
                  <a:pt x="556" y="1161"/>
                </a:cubicBezTo>
                <a:lnTo>
                  <a:pt x="629" y="1161"/>
                </a:lnTo>
                <a:cubicBezTo>
                  <a:pt x="925" y="1161"/>
                  <a:pt x="1147" y="939"/>
                  <a:pt x="1221" y="644"/>
                </a:cubicBezTo>
                <a:cubicBezTo>
                  <a:pt x="1258" y="348"/>
                  <a:pt x="1036" y="52"/>
                  <a:pt x="703" y="15"/>
                </a:cubicBezTo>
                <a:cubicBezTo>
                  <a:pt x="665" y="5"/>
                  <a:pt x="626" y="1"/>
                  <a:pt x="5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6"/>
          <p:cNvSpPr/>
          <p:nvPr/>
        </p:nvSpPr>
        <p:spPr>
          <a:xfrm>
            <a:off x="-1394375" y="-66975"/>
            <a:ext cx="31450" cy="29025"/>
          </a:xfrm>
          <a:custGeom>
            <a:avLst/>
            <a:gdLst/>
            <a:ahLst/>
            <a:cxnLst/>
            <a:rect l="l" t="t" r="r" b="b"/>
            <a:pathLst>
              <a:path w="1258" h="1161" extrusionOk="0">
                <a:moveTo>
                  <a:pt x="624" y="0"/>
                </a:moveTo>
                <a:cubicBezTo>
                  <a:pt x="370" y="0"/>
                  <a:pt x="139" y="201"/>
                  <a:pt x="74" y="458"/>
                </a:cubicBezTo>
                <a:cubicBezTo>
                  <a:pt x="0" y="754"/>
                  <a:pt x="222" y="1087"/>
                  <a:pt x="518" y="1160"/>
                </a:cubicBezTo>
                <a:lnTo>
                  <a:pt x="629" y="1160"/>
                </a:lnTo>
                <a:cubicBezTo>
                  <a:pt x="925" y="1160"/>
                  <a:pt x="1146" y="976"/>
                  <a:pt x="1220" y="680"/>
                </a:cubicBezTo>
                <a:cubicBezTo>
                  <a:pt x="1257" y="384"/>
                  <a:pt x="1073" y="88"/>
                  <a:pt x="740" y="14"/>
                </a:cubicBezTo>
                <a:cubicBezTo>
                  <a:pt x="701" y="5"/>
                  <a:pt x="662" y="0"/>
                  <a:pt x="6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6"/>
          <p:cNvSpPr/>
          <p:nvPr/>
        </p:nvSpPr>
        <p:spPr>
          <a:xfrm>
            <a:off x="-1450750" y="-78075"/>
            <a:ext cx="31450" cy="29025"/>
          </a:xfrm>
          <a:custGeom>
            <a:avLst/>
            <a:gdLst/>
            <a:ahLst/>
            <a:cxnLst/>
            <a:rect l="l" t="t" r="r" b="b"/>
            <a:pathLst>
              <a:path w="1258" h="1161" extrusionOk="0">
                <a:moveTo>
                  <a:pt x="612" y="0"/>
                </a:moveTo>
                <a:cubicBezTo>
                  <a:pt x="334" y="0"/>
                  <a:pt x="101" y="206"/>
                  <a:pt x="37" y="495"/>
                </a:cubicBezTo>
                <a:cubicBezTo>
                  <a:pt x="0" y="791"/>
                  <a:pt x="222" y="1087"/>
                  <a:pt x="518" y="1161"/>
                </a:cubicBezTo>
                <a:lnTo>
                  <a:pt x="629" y="1161"/>
                </a:lnTo>
                <a:cubicBezTo>
                  <a:pt x="887" y="1161"/>
                  <a:pt x="1146" y="976"/>
                  <a:pt x="1183" y="680"/>
                </a:cubicBezTo>
                <a:cubicBezTo>
                  <a:pt x="1257" y="384"/>
                  <a:pt x="1035" y="52"/>
                  <a:pt x="740" y="15"/>
                </a:cubicBezTo>
                <a:cubicBezTo>
                  <a:pt x="696" y="5"/>
                  <a:pt x="653" y="0"/>
                  <a:pt x="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6"/>
          <p:cNvSpPr/>
          <p:nvPr/>
        </p:nvSpPr>
        <p:spPr>
          <a:xfrm>
            <a:off x="-1853750" y="-107375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655" y="0"/>
                </a:moveTo>
                <a:cubicBezTo>
                  <a:pt x="635" y="0"/>
                  <a:pt x="614" y="1"/>
                  <a:pt x="592" y="4"/>
                </a:cubicBezTo>
                <a:cubicBezTo>
                  <a:pt x="260" y="4"/>
                  <a:pt x="1" y="262"/>
                  <a:pt x="38" y="595"/>
                </a:cubicBezTo>
                <a:cubicBezTo>
                  <a:pt x="38" y="891"/>
                  <a:pt x="297" y="1150"/>
                  <a:pt x="592" y="1150"/>
                </a:cubicBezTo>
                <a:lnTo>
                  <a:pt x="629" y="1150"/>
                </a:lnTo>
                <a:cubicBezTo>
                  <a:pt x="925" y="1150"/>
                  <a:pt x="1184" y="854"/>
                  <a:pt x="1184" y="558"/>
                </a:cubicBezTo>
                <a:cubicBezTo>
                  <a:pt x="1184" y="247"/>
                  <a:pt x="957" y="0"/>
                  <a:pt x="6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-1969275" y="-100925"/>
            <a:ext cx="30525" cy="28775"/>
          </a:xfrm>
          <a:custGeom>
            <a:avLst/>
            <a:gdLst/>
            <a:ahLst/>
            <a:cxnLst/>
            <a:rect l="l" t="t" r="r" b="b"/>
            <a:pathLst>
              <a:path w="1221" h="1151" extrusionOk="0">
                <a:moveTo>
                  <a:pt x="618" y="1"/>
                </a:moveTo>
                <a:cubicBezTo>
                  <a:pt x="598" y="1"/>
                  <a:pt x="577" y="2"/>
                  <a:pt x="555" y="4"/>
                </a:cubicBezTo>
                <a:cubicBezTo>
                  <a:pt x="259" y="41"/>
                  <a:pt x="1" y="300"/>
                  <a:pt x="38" y="633"/>
                </a:cubicBezTo>
                <a:cubicBezTo>
                  <a:pt x="75" y="929"/>
                  <a:pt x="296" y="1151"/>
                  <a:pt x="592" y="1151"/>
                </a:cubicBezTo>
                <a:lnTo>
                  <a:pt x="666" y="1151"/>
                </a:lnTo>
                <a:cubicBezTo>
                  <a:pt x="962" y="1114"/>
                  <a:pt x="1221" y="855"/>
                  <a:pt x="1184" y="522"/>
                </a:cubicBezTo>
                <a:cubicBezTo>
                  <a:pt x="1149" y="245"/>
                  <a:pt x="920" y="1"/>
                  <a:pt x="6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-2026575" y="-95375"/>
            <a:ext cx="30525" cy="29700"/>
          </a:xfrm>
          <a:custGeom>
            <a:avLst/>
            <a:gdLst/>
            <a:ahLst/>
            <a:cxnLst/>
            <a:rect l="l" t="t" r="r" b="b"/>
            <a:pathLst>
              <a:path w="1221" h="1188" extrusionOk="0">
                <a:moveTo>
                  <a:pt x="582" y="1"/>
                </a:moveTo>
                <a:cubicBezTo>
                  <a:pt x="561" y="1"/>
                  <a:pt x="539" y="2"/>
                  <a:pt x="518" y="4"/>
                </a:cubicBezTo>
                <a:cubicBezTo>
                  <a:pt x="222" y="41"/>
                  <a:pt x="0" y="337"/>
                  <a:pt x="37" y="670"/>
                </a:cubicBezTo>
                <a:cubicBezTo>
                  <a:pt x="74" y="966"/>
                  <a:pt x="296" y="1187"/>
                  <a:pt x="592" y="1187"/>
                </a:cubicBezTo>
                <a:cubicBezTo>
                  <a:pt x="629" y="1187"/>
                  <a:pt x="629" y="1187"/>
                  <a:pt x="666" y="1150"/>
                </a:cubicBezTo>
                <a:cubicBezTo>
                  <a:pt x="999" y="1113"/>
                  <a:pt x="1220" y="855"/>
                  <a:pt x="1183" y="522"/>
                </a:cubicBezTo>
                <a:cubicBezTo>
                  <a:pt x="1149" y="245"/>
                  <a:pt x="888" y="1"/>
                  <a:pt x="5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-2083875" y="-87325"/>
            <a:ext cx="30525" cy="29050"/>
          </a:xfrm>
          <a:custGeom>
            <a:avLst/>
            <a:gdLst/>
            <a:ahLst/>
            <a:cxnLst/>
            <a:rect l="l" t="t" r="r" b="b"/>
            <a:pathLst>
              <a:path w="1221" h="1162" extrusionOk="0">
                <a:moveTo>
                  <a:pt x="644" y="1"/>
                </a:moveTo>
                <a:cubicBezTo>
                  <a:pt x="603" y="1"/>
                  <a:pt x="561" y="5"/>
                  <a:pt x="518" y="15"/>
                </a:cubicBezTo>
                <a:cubicBezTo>
                  <a:pt x="185" y="52"/>
                  <a:pt x="0" y="348"/>
                  <a:pt x="37" y="644"/>
                </a:cubicBezTo>
                <a:cubicBezTo>
                  <a:pt x="74" y="939"/>
                  <a:pt x="333" y="1161"/>
                  <a:pt x="592" y="1161"/>
                </a:cubicBezTo>
                <a:lnTo>
                  <a:pt x="703" y="1161"/>
                </a:lnTo>
                <a:cubicBezTo>
                  <a:pt x="998" y="1087"/>
                  <a:pt x="1220" y="791"/>
                  <a:pt x="1183" y="496"/>
                </a:cubicBezTo>
                <a:cubicBezTo>
                  <a:pt x="1119" y="206"/>
                  <a:pt x="915" y="1"/>
                  <a:pt x="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6"/>
          <p:cNvSpPr/>
          <p:nvPr/>
        </p:nvSpPr>
        <p:spPr>
          <a:xfrm>
            <a:off x="-1911050" y="-105450"/>
            <a:ext cx="29600" cy="2960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55" y="1"/>
                </a:moveTo>
                <a:cubicBezTo>
                  <a:pt x="223" y="38"/>
                  <a:pt x="1" y="296"/>
                  <a:pt x="1" y="629"/>
                </a:cubicBezTo>
                <a:cubicBezTo>
                  <a:pt x="38" y="925"/>
                  <a:pt x="297" y="1184"/>
                  <a:pt x="592" y="1184"/>
                </a:cubicBezTo>
                <a:lnTo>
                  <a:pt x="629" y="1184"/>
                </a:lnTo>
                <a:cubicBezTo>
                  <a:pt x="925" y="1147"/>
                  <a:pt x="1184" y="888"/>
                  <a:pt x="1147" y="555"/>
                </a:cubicBezTo>
                <a:cubicBezTo>
                  <a:pt x="1147" y="222"/>
                  <a:pt x="88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6"/>
          <p:cNvSpPr/>
          <p:nvPr/>
        </p:nvSpPr>
        <p:spPr>
          <a:xfrm>
            <a:off x="-1795500" y="-108300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648" y="0"/>
                </a:moveTo>
                <a:cubicBezTo>
                  <a:pt x="629" y="0"/>
                  <a:pt x="611" y="1"/>
                  <a:pt x="592" y="4"/>
                </a:cubicBezTo>
                <a:cubicBezTo>
                  <a:pt x="259" y="4"/>
                  <a:pt x="0" y="262"/>
                  <a:pt x="0" y="595"/>
                </a:cubicBezTo>
                <a:cubicBezTo>
                  <a:pt x="37" y="891"/>
                  <a:pt x="296" y="1150"/>
                  <a:pt x="592" y="1150"/>
                </a:cubicBezTo>
                <a:cubicBezTo>
                  <a:pt x="924" y="1150"/>
                  <a:pt x="1183" y="854"/>
                  <a:pt x="1183" y="558"/>
                </a:cubicBezTo>
                <a:cubicBezTo>
                  <a:pt x="1149" y="247"/>
                  <a:pt x="920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6"/>
          <p:cNvSpPr/>
          <p:nvPr/>
        </p:nvSpPr>
        <p:spPr>
          <a:xfrm>
            <a:off x="-2024725" y="-470525"/>
            <a:ext cx="354950" cy="317975"/>
          </a:xfrm>
          <a:custGeom>
            <a:avLst/>
            <a:gdLst/>
            <a:ahLst/>
            <a:cxnLst/>
            <a:rect l="l" t="t" r="r" b="b"/>
            <a:pathLst>
              <a:path w="14198" h="12719" extrusionOk="0">
                <a:moveTo>
                  <a:pt x="7062" y="1812"/>
                </a:moveTo>
                <a:cubicBezTo>
                  <a:pt x="7468" y="1812"/>
                  <a:pt x="7764" y="1886"/>
                  <a:pt x="7986" y="1997"/>
                </a:cubicBezTo>
                <a:cubicBezTo>
                  <a:pt x="8245" y="2144"/>
                  <a:pt x="8393" y="2329"/>
                  <a:pt x="8430" y="2551"/>
                </a:cubicBezTo>
                <a:cubicBezTo>
                  <a:pt x="8467" y="2662"/>
                  <a:pt x="8504" y="2773"/>
                  <a:pt x="8504" y="2884"/>
                </a:cubicBezTo>
                <a:cubicBezTo>
                  <a:pt x="8504" y="3254"/>
                  <a:pt x="8245" y="3623"/>
                  <a:pt x="7727" y="4067"/>
                </a:cubicBezTo>
                <a:cubicBezTo>
                  <a:pt x="7579" y="4178"/>
                  <a:pt x="7468" y="4326"/>
                  <a:pt x="7394" y="4474"/>
                </a:cubicBezTo>
                <a:cubicBezTo>
                  <a:pt x="7358" y="4622"/>
                  <a:pt x="7321" y="4806"/>
                  <a:pt x="7321" y="5028"/>
                </a:cubicBezTo>
                <a:lnTo>
                  <a:pt x="7321" y="5361"/>
                </a:lnTo>
                <a:lnTo>
                  <a:pt x="6692" y="5361"/>
                </a:lnTo>
                <a:lnTo>
                  <a:pt x="6692" y="4843"/>
                </a:lnTo>
                <a:cubicBezTo>
                  <a:pt x="6692" y="4622"/>
                  <a:pt x="6766" y="4400"/>
                  <a:pt x="6914" y="4215"/>
                </a:cubicBezTo>
                <a:cubicBezTo>
                  <a:pt x="7025" y="4030"/>
                  <a:pt x="7173" y="3882"/>
                  <a:pt x="7358" y="3734"/>
                </a:cubicBezTo>
                <a:cubicBezTo>
                  <a:pt x="7542" y="3549"/>
                  <a:pt x="7653" y="3438"/>
                  <a:pt x="7727" y="3328"/>
                </a:cubicBezTo>
                <a:cubicBezTo>
                  <a:pt x="7764" y="3254"/>
                  <a:pt x="7801" y="3143"/>
                  <a:pt x="7838" y="2958"/>
                </a:cubicBezTo>
                <a:cubicBezTo>
                  <a:pt x="7838" y="2514"/>
                  <a:pt x="7579" y="2292"/>
                  <a:pt x="7136" y="2255"/>
                </a:cubicBezTo>
                <a:cubicBezTo>
                  <a:pt x="6618" y="2255"/>
                  <a:pt x="6359" y="2440"/>
                  <a:pt x="6322" y="2736"/>
                </a:cubicBezTo>
                <a:cubicBezTo>
                  <a:pt x="6322" y="2921"/>
                  <a:pt x="6359" y="3069"/>
                  <a:pt x="6470" y="3143"/>
                </a:cubicBezTo>
                <a:cubicBezTo>
                  <a:pt x="6544" y="3217"/>
                  <a:pt x="6618" y="3254"/>
                  <a:pt x="6692" y="3254"/>
                </a:cubicBezTo>
                <a:lnTo>
                  <a:pt x="6322" y="3623"/>
                </a:lnTo>
                <a:cubicBezTo>
                  <a:pt x="6248" y="3623"/>
                  <a:pt x="6101" y="3549"/>
                  <a:pt x="5953" y="3438"/>
                </a:cubicBezTo>
                <a:cubicBezTo>
                  <a:pt x="5768" y="3291"/>
                  <a:pt x="5694" y="3106"/>
                  <a:pt x="5694" y="2810"/>
                </a:cubicBezTo>
                <a:cubicBezTo>
                  <a:pt x="5694" y="2477"/>
                  <a:pt x="5842" y="2255"/>
                  <a:pt x="6101" y="2071"/>
                </a:cubicBezTo>
                <a:cubicBezTo>
                  <a:pt x="6359" y="1886"/>
                  <a:pt x="6655" y="1812"/>
                  <a:pt x="7062" y="1812"/>
                </a:cubicBezTo>
                <a:close/>
                <a:moveTo>
                  <a:pt x="7025" y="5657"/>
                </a:moveTo>
                <a:cubicBezTo>
                  <a:pt x="7173" y="5657"/>
                  <a:pt x="7284" y="5694"/>
                  <a:pt x="7358" y="5805"/>
                </a:cubicBezTo>
                <a:cubicBezTo>
                  <a:pt x="7468" y="5879"/>
                  <a:pt x="7505" y="5989"/>
                  <a:pt x="7505" y="6137"/>
                </a:cubicBezTo>
                <a:cubicBezTo>
                  <a:pt x="7505" y="6248"/>
                  <a:pt x="7468" y="6359"/>
                  <a:pt x="7358" y="6470"/>
                </a:cubicBezTo>
                <a:cubicBezTo>
                  <a:pt x="7284" y="6544"/>
                  <a:pt x="7173" y="6581"/>
                  <a:pt x="7025" y="6581"/>
                </a:cubicBezTo>
                <a:cubicBezTo>
                  <a:pt x="6877" y="6581"/>
                  <a:pt x="6766" y="6544"/>
                  <a:pt x="6692" y="6470"/>
                </a:cubicBezTo>
                <a:cubicBezTo>
                  <a:pt x="6618" y="6359"/>
                  <a:pt x="6581" y="6248"/>
                  <a:pt x="6581" y="6137"/>
                </a:cubicBezTo>
                <a:cubicBezTo>
                  <a:pt x="6581" y="5989"/>
                  <a:pt x="6618" y="5915"/>
                  <a:pt x="6692" y="5805"/>
                </a:cubicBezTo>
                <a:cubicBezTo>
                  <a:pt x="6766" y="5694"/>
                  <a:pt x="6877" y="5657"/>
                  <a:pt x="7025" y="5657"/>
                </a:cubicBezTo>
                <a:close/>
                <a:moveTo>
                  <a:pt x="1812" y="0"/>
                </a:moveTo>
                <a:cubicBezTo>
                  <a:pt x="814" y="0"/>
                  <a:pt x="0" y="814"/>
                  <a:pt x="0" y="1812"/>
                </a:cubicBezTo>
                <a:lnTo>
                  <a:pt x="0" y="6803"/>
                </a:lnTo>
                <a:cubicBezTo>
                  <a:pt x="0" y="7801"/>
                  <a:pt x="814" y="8614"/>
                  <a:pt x="1812" y="8614"/>
                </a:cubicBezTo>
                <a:lnTo>
                  <a:pt x="3032" y="8614"/>
                </a:lnTo>
                <a:lnTo>
                  <a:pt x="2551" y="12718"/>
                </a:lnTo>
                <a:lnTo>
                  <a:pt x="4770" y="8614"/>
                </a:lnTo>
                <a:lnTo>
                  <a:pt x="7727" y="8614"/>
                </a:lnTo>
                <a:lnTo>
                  <a:pt x="7727" y="5915"/>
                </a:lnTo>
                <a:cubicBezTo>
                  <a:pt x="7727" y="5028"/>
                  <a:pt x="8430" y="4289"/>
                  <a:pt x="9354" y="4289"/>
                </a:cubicBezTo>
                <a:lnTo>
                  <a:pt x="14197" y="4289"/>
                </a:lnTo>
                <a:lnTo>
                  <a:pt x="14197" y="1812"/>
                </a:lnTo>
                <a:cubicBezTo>
                  <a:pt x="14197" y="814"/>
                  <a:pt x="13384" y="0"/>
                  <a:pt x="1238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6"/>
          <p:cNvSpPr/>
          <p:nvPr/>
        </p:nvSpPr>
        <p:spPr>
          <a:xfrm>
            <a:off x="-1826000" y="-357775"/>
            <a:ext cx="248650" cy="246800"/>
          </a:xfrm>
          <a:custGeom>
            <a:avLst/>
            <a:gdLst/>
            <a:ahLst/>
            <a:cxnLst/>
            <a:rect l="l" t="t" r="r" b="b"/>
            <a:pathLst>
              <a:path w="9946" h="9872" extrusionOk="0">
                <a:moveTo>
                  <a:pt x="8540" y="370"/>
                </a:moveTo>
                <a:cubicBezTo>
                  <a:pt x="9132" y="370"/>
                  <a:pt x="9575" y="851"/>
                  <a:pt x="9575" y="1405"/>
                </a:cubicBezTo>
                <a:lnTo>
                  <a:pt x="9575" y="4770"/>
                </a:lnTo>
                <a:cubicBezTo>
                  <a:pt x="9575" y="5361"/>
                  <a:pt x="9132" y="5842"/>
                  <a:pt x="8540" y="5842"/>
                </a:cubicBezTo>
                <a:lnTo>
                  <a:pt x="7949" y="5842"/>
                </a:lnTo>
                <a:lnTo>
                  <a:pt x="8208" y="8023"/>
                </a:lnTo>
                <a:lnTo>
                  <a:pt x="6988" y="5842"/>
                </a:lnTo>
                <a:lnTo>
                  <a:pt x="1405" y="5842"/>
                </a:lnTo>
                <a:cubicBezTo>
                  <a:pt x="813" y="5842"/>
                  <a:pt x="333" y="5361"/>
                  <a:pt x="333" y="4770"/>
                </a:cubicBezTo>
                <a:lnTo>
                  <a:pt x="333" y="1405"/>
                </a:lnTo>
                <a:cubicBezTo>
                  <a:pt x="333" y="851"/>
                  <a:pt x="813" y="370"/>
                  <a:pt x="1405" y="370"/>
                </a:cubicBezTo>
                <a:close/>
                <a:moveTo>
                  <a:pt x="1405" y="1"/>
                </a:moveTo>
                <a:cubicBezTo>
                  <a:pt x="629" y="1"/>
                  <a:pt x="0" y="629"/>
                  <a:pt x="0" y="1405"/>
                </a:cubicBezTo>
                <a:lnTo>
                  <a:pt x="0" y="4770"/>
                </a:lnTo>
                <a:cubicBezTo>
                  <a:pt x="0" y="5546"/>
                  <a:pt x="629" y="6175"/>
                  <a:pt x="1405" y="6175"/>
                </a:cubicBezTo>
                <a:lnTo>
                  <a:pt x="6803" y="6175"/>
                </a:lnTo>
                <a:lnTo>
                  <a:pt x="8762" y="9872"/>
                </a:lnTo>
                <a:lnTo>
                  <a:pt x="8355" y="6175"/>
                </a:lnTo>
                <a:lnTo>
                  <a:pt x="8540" y="6175"/>
                </a:lnTo>
                <a:cubicBezTo>
                  <a:pt x="9317" y="6175"/>
                  <a:pt x="9945" y="5546"/>
                  <a:pt x="9945" y="4770"/>
                </a:cubicBezTo>
                <a:lnTo>
                  <a:pt x="9945" y="1405"/>
                </a:lnTo>
                <a:cubicBezTo>
                  <a:pt x="9945" y="629"/>
                  <a:pt x="9317" y="1"/>
                  <a:pt x="8540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6"/>
          <p:cNvSpPr/>
          <p:nvPr/>
        </p:nvSpPr>
        <p:spPr>
          <a:xfrm>
            <a:off x="-1753000" y="-259800"/>
            <a:ext cx="22225" cy="22200"/>
          </a:xfrm>
          <a:custGeom>
            <a:avLst/>
            <a:gdLst/>
            <a:ahLst/>
            <a:cxnLst/>
            <a:rect l="l" t="t" r="r" b="b"/>
            <a:pathLst>
              <a:path w="889" h="888" extrusionOk="0">
                <a:moveTo>
                  <a:pt x="444" y="0"/>
                </a:moveTo>
                <a:cubicBezTo>
                  <a:pt x="297" y="0"/>
                  <a:pt x="223" y="37"/>
                  <a:pt x="112" y="111"/>
                </a:cubicBezTo>
                <a:cubicBezTo>
                  <a:pt x="38" y="222"/>
                  <a:pt x="1" y="333"/>
                  <a:pt x="1" y="444"/>
                </a:cubicBezTo>
                <a:cubicBezTo>
                  <a:pt x="1" y="555"/>
                  <a:pt x="38" y="666"/>
                  <a:pt x="112" y="740"/>
                </a:cubicBezTo>
                <a:cubicBezTo>
                  <a:pt x="223" y="851"/>
                  <a:pt x="297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88" y="666"/>
                  <a:pt x="888" y="555"/>
                  <a:pt x="888" y="444"/>
                </a:cubicBezTo>
                <a:cubicBezTo>
                  <a:pt x="888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6"/>
          <p:cNvSpPr/>
          <p:nvPr/>
        </p:nvSpPr>
        <p:spPr>
          <a:xfrm>
            <a:off x="-1713250" y="-259800"/>
            <a:ext cx="23125" cy="22200"/>
          </a:xfrm>
          <a:custGeom>
            <a:avLst/>
            <a:gdLst/>
            <a:ahLst/>
            <a:cxnLst/>
            <a:rect l="l" t="t" r="r" b="b"/>
            <a:pathLst>
              <a:path w="925" h="888" extrusionOk="0">
                <a:moveTo>
                  <a:pt x="481" y="0"/>
                </a:moveTo>
                <a:cubicBezTo>
                  <a:pt x="333" y="0"/>
                  <a:pt x="222" y="37"/>
                  <a:pt x="148" y="111"/>
                </a:cubicBezTo>
                <a:cubicBezTo>
                  <a:pt x="74" y="222"/>
                  <a:pt x="0" y="333"/>
                  <a:pt x="0" y="444"/>
                </a:cubicBezTo>
                <a:cubicBezTo>
                  <a:pt x="0" y="555"/>
                  <a:pt x="74" y="666"/>
                  <a:pt x="148" y="740"/>
                </a:cubicBezTo>
                <a:cubicBezTo>
                  <a:pt x="222" y="851"/>
                  <a:pt x="333" y="888"/>
                  <a:pt x="481" y="888"/>
                </a:cubicBezTo>
                <a:cubicBezTo>
                  <a:pt x="629" y="888"/>
                  <a:pt x="740" y="851"/>
                  <a:pt x="814" y="740"/>
                </a:cubicBezTo>
                <a:cubicBezTo>
                  <a:pt x="888" y="666"/>
                  <a:pt x="925" y="555"/>
                  <a:pt x="925" y="444"/>
                </a:cubicBezTo>
                <a:cubicBezTo>
                  <a:pt x="925" y="333"/>
                  <a:pt x="888" y="222"/>
                  <a:pt x="814" y="111"/>
                </a:cubicBezTo>
                <a:cubicBezTo>
                  <a:pt x="740" y="37"/>
                  <a:pt x="629" y="0"/>
                  <a:pt x="481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6"/>
          <p:cNvSpPr/>
          <p:nvPr/>
        </p:nvSpPr>
        <p:spPr>
          <a:xfrm>
            <a:off x="-1672575" y="-259800"/>
            <a:ext cx="22200" cy="22200"/>
          </a:xfrm>
          <a:custGeom>
            <a:avLst/>
            <a:gdLst/>
            <a:ahLst/>
            <a:cxnLst/>
            <a:rect l="l" t="t" r="r" b="b"/>
            <a:pathLst>
              <a:path w="888" h="888" extrusionOk="0">
                <a:moveTo>
                  <a:pt x="444" y="0"/>
                </a:moveTo>
                <a:cubicBezTo>
                  <a:pt x="296" y="0"/>
                  <a:pt x="185" y="37"/>
                  <a:pt x="111" y="111"/>
                </a:cubicBezTo>
                <a:cubicBezTo>
                  <a:pt x="37" y="222"/>
                  <a:pt x="0" y="333"/>
                  <a:pt x="0" y="444"/>
                </a:cubicBezTo>
                <a:cubicBezTo>
                  <a:pt x="0" y="555"/>
                  <a:pt x="37" y="666"/>
                  <a:pt x="111" y="740"/>
                </a:cubicBezTo>
                <a:cubicBezTo>
                  <a:pt x="185" y="851"/>
                  <a:pt x="296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51" y="666"/>
                  <a:pt x="887" y="555"/>
                  <a:pt x="887" y="444"/>
                </a:cubicBezTo>
                <a:cubicBezTo>
                  <a:pt x="887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6"/>
          <p:cNvSpPr/>
          <p:nvPr/>
        </p:nvSpPr>
        <p:spPr>
          <a:xfrm>
            <a:off x="10745800" y="2105788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1"/>
                </a:moveTo>
                <a:cubicBezTo>
                  <a:pt x="222" y="1"/>
                  <a:pt x="0" y="222"/>
                  <a:pt x="0" y="518"/>
                </a:cubicBezTo>
                <a:cubicBezTo>
                  <a:pt x="0" y="814"/>
                  <a:pt x="222" y="1036"/>
                  <a:pt x="518" y="1036"/>
                </a:cubicBezTo>
                <a:cubicBezTo>
                  <a:pt x="814" y="1036"/>
                  <a:pt x="1035" y="814"/>
                  <a:pt x="1035" y="518"/>
                </a:cubicBezTo>
                <a:cubicBezTo>
                  <a:pt x="1035" y="222"/>
                  <a:pt x="814" y="1"/>
                  <a:pt x="5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20BFE4-DD64-393C-1FF3-00154CDA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0" y="1058843"/>
            <a:ext cx="2824060" cy="2263029"/>
          </a:xfrm>
          <a:prstGeom prst="roundRect">
            <a:avLst>
              <a:gd name="adj" fmla="val 16667"/>
            </a:avLst>
          </a:prstGeom>
          <a:ln>
            <a:solidFill>
              <a:srgbClr val="C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D3180B-7B66-1D9E-B2E2-41091064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032" y="2796203"/>
            <a:ext cx="2824060" cy="22630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FBE62AE-E720-B276-BF6E-3B99180A7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885" y="1058843"/>
            <a:ext cx="2824060" cy="22630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43A4ACF-E365-C44F-8670-9B073E433769}"/>
              </a:ext>
            </a:extLst>
          </p:cNvPr>
          <p:cNvSpPr/>
          <p:nvPr/>
        </p:nvSpPr>
        <p:spPr>
          <a:xfrm>
            <a:off x="172180" y="3566161"/>
            <a:ext cx="2824059" cy="15773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WISE TOTAL SALES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insights allows to identify the change in sales over the month.</a:t>
            </a:r>
          </a:p>
          <a:p>
            <a:pPr algn="ctr"/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20CA8E-0160-0E15-5076-392B761404C3}"/>
              </a:ext>
            </a:extLst>
          </p:cNvPr>
          <p:cNvSpPr/>
          <p:nvPr/>
        </p:nvSpPr>
        <p:spPr>
          <a:xfrm>
            <a:off x="3159970" y="994411"/>
            <a:ext cx="2824059" cy="1577339"/>
          </a:xfrm>
          <a:prstGeom prst="ellipse">
            <a:avLst/>
          </a:prstGeom>
          <a:solidFill>
            <a:srgbClr val="3B9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TARGET PER YEAR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insights enables businesses to set realistic targets, allocate resources effectively and measure performance against predetermined objectives</a:t>
            </a: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69CDA1-256C-B377-3408-D1B301F3BC6D}"/>
              </a:ext>
            </a:extLst>
          </p:cNvPr>
          <p:cNvSpPr/>
          <p:nvPr/>
        </p:nvSpPr>
        <p:spPr>
          <a:xfrm>
            <a:off x="6289460" y="3566161"/>
            <a:ext cx="2824059" cy="157733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TARGET PER MONTH ACROSS ALL YEARS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insight allows businesses to </a:t>
            </a:r>
            <a:r>
              <a:rPr lang="en-US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seasonal variations identify peak months and assess overall sales patterns.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24E52697-70D5-D365-8DA3-3CD664B2A78C}"/>
              </a:ext>
            </a:extLst>
          </p:cNvPr>
          <p:cNvSpPr/>
          <p:nvPr/>
        </p:nvSpPr>
        <p:spPr>
          <a:xfrm>
            <a:off x="1341894" y="3321872"/>
            <a:ext cx="484632" cy="24428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A585F33-1756-310C-90C7-677157376689}"/>
              </a:ext>
            </a:extLst>
          </p:cNvPr>
          <p:cNvSpPr/>
          <p:nvPr/>
        </p:nvSpPr>
        <p:spPr>
          <a:xfrm>
            <a:off x="7459174" y="3321871"/>
            <a:ext cx="484632" cy="24428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4AEE250-234D-30AD-DD7D-10000584992E}"/>
              </a:ext>
            </a:extLst>
          </p:cNvPr>
          <p:cNvSpPr/>
          <p:nvPr/>
        </p:nvSpPr>
        <p:spPr>
          <a:xfrm>
            <a:off x="4351746" y="2571750"/>
            <a:ext cx="484632" cy="259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FDE79-AEBE-D26B-FA5E-A65294149871}"/>
              </a:ext>
            </a:extLst>
          </p:cNvPr>
          <p:cNvSpPr txBox="1"/>
          <p:nvPr/>
        </p:nvSpPr>
        <p:spPr>
          <a:xfrm>
            <a:off x="1152295" y="535259"/>
            <a:ext cx="433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BEHAVIOUR ANALYSIS: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57C2F-238D-0040-7C1E-FE585580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6" y="2646557"/>
            <a:ext cx="3019332" cy="2423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33977-A363-E962-567A-7C536FFD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79" y="2664706"/>
            <a:ext cx="2861293" cy="2423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ECC4E4-72DF-8DC1-C972-8847FD815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707" y="2646557"/>
            <a:ext cx="2861293" cy="244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439A760-4CEC-9FEC-7A2B-242D07485A59}"/>
              </a:ext>
            </a:extLst>
          </p:cNvPr>
          <p:cNvSpPr/>
          <p:nvPr/>
        </p:nvSpPr>
        <p:spPr>
          <a:xfrm>
            <a:off x="260731" y="959004"/>
            <a:ext cx="2765501" cy="1273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AMOUNT BY TOP CUSTOMERS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7BCB25-AD11-C575-4FA5-FBF5C8A24E21}"/>
              </a:ext>
            </a:extLst>
          </p:cNvPr>
          <p:cNvSpPr/>
          <p:nvPr/>
        </p:nvSpPr>
        <p:spPr>
          <a:xfrm>
            <a:off x="3319348" y="959004"/>
            <a:ext cx="2765502" cy="1273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AMOUNT PER CUSTOMER FOR EACH MONTH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identifies seasonal patterns or fluctuations in demand, and asses the impact of marketing </a:t>
            </a:r>
            <a:r>
              <a:rPr lang="en-US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iniiatives</a:t>
            </a: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external factors.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ED028C-73EF-8993-4DC4-0E3AE4DFDCB7}"/>
              </a:ext>
            </a:extLst>
          </p:cNvPr>
          <p:cNvSpPr/>
          <p:nvPr/>
        </p:nvSpPr>
        <p:spPr>
          <a:xfrm>
            <a:off x="6282707" y="904591"/>
            <a:ext cx="2765502" cy="12737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CUSTOMERS WITH THE HIGHEST NUMBER OF OREDRS.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 is focusing on identifying its top customers base don the frequency of orders they place.</a:t>
            </a:r>
            <a:endPara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4A73125-DE10-B291-E202-C9E98ED9E3E6}"/>
              </a:ext>
            </a:extLst>
          </p:cNvPr>
          <p:cNvSpPr/>
          <p:nvPr/>
        </p:nvSpPr>
        <p:spPr>
          <a:xfrm>
            <a:off x="1401165" y="2232773"/>
            <a:ext cx="484632" cy="4319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3D20085-9C0E-6FF0-69DE-439E09B17C9C}"/>
              </a:ext>
            </a:extLst>
          </p:cNvPr>
          <p:cNvSpPr/>
          <p:nvPr/>
        </p:nvSpPr>
        <p:spPr>
          <a:xfrm>
            <a:off x="4497739" y="2232772"/>
            <a:ext cx="484632" cy="4319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7F028C7-5122-6B08-C164-BF1C8ED2CABB}"/>
              </a:ext>
            </a:extLst>
          </p:cNvPr>
          <p:cNvSpPr/>
          <p:nvPr/>
        </p:nvSpPr>
        <p:spPr>
          <a:xfrm>
            <a:off x="7500519" y="2196492"/>
            <a:ext cx="484632" cy="4319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5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7"/>
          <p:cNvSpPr txBox="1">
            <a:spLocks noGrp="1"/>
          </p:cNvSpPr>
          <p:nvPr>
            <p:ph type="title"/>
          </p:nvPr>
        </p:nvSpPr>
        <p:spPr>
          <a:xfrm>
            <a:off x="1173144" y="475516"/>
            <a:ext cx="3809335" cy="386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ANALYSIS:</a:t>
            </a:r>
            <a:endParaRPr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3" name="Google Shape;1243;p37"/>
          <p:cNvSpPr/>
          <p:nvPr/>
        </p:nvSpPr>
        <p:spPr>
          <a:xfrm>
            <a:off x="2934163" y="2986226"/>
            <a:ext cx="493422" cy="493464"/>
          </a:xfrm>
          <a:custGeom>
            <a:avLst/>
            <a:gdLst/>
            <a:ahLst/>
            <a:cxnLst/>
            <a:rect l="l" t="t" r="r" b="b"/>
            <a:pathLst>
              <a:path w="11689" h="11690" extrusionOk="0">
                <a:moveTo>
                  <a:pt x="5766" y="662"/>
                </a:moveTo>
                <a:cubicBezTo>
                  <a:pt x="8602" y="662"/>
                  <a:pt x="10933" y="2962"/>
                  <a:pt x="10933" y="5798"/>
                </a:cubicBezTo>
                <a:cubicBezTo>
                  <a:pt x="10933" y="6806"/>
                  <a:pt x="10649" y="7783"/>
                  <a:pt x="10114" y="8602"/>
                </a:cubicBezTo>
                <a:lnTo>
                  <a:pt x="10145" y="8444"/>
                </a:lnTo>
                <a:cubicBezTo>
                  <a:pt x="10177" y="8350"/>
                  <a:pt x="10145" y="8224"/>
                  <a:pt x="10082" y="8129"/>
                </a:cubicBezTo>
                <a:cubicBezTo>
                  <a:pt x="9988" y="8066"/>
                  <a:pt x="9862" y="8035"/>
                  <a:pt x="9767" y="8035"/>
                </a:cubicBezTo>
                <a:lnTo>
                  <a:pt x="9641" y="8066"/>
                </a:lnTo>
                <a:cubicBezTo>
                  <a:pt x="10019" y="7405"/>
                  <a:pt x="10240" y="6617"/>
                  <a:pt x="10240" y="5829"/>
                </a:cubicBezTo>
                <a:cubicBezTo>
                  <a:pt x="10240" y="3372"/>
                  <a:pt x="8223" y="1356"/>
                  <a:pt x="5766" y="1356"/>
                </a:cubicBezTo>
                <a:cubicBezTo>
                  <a:pt x="5136" y="1356"/>
                  <a:pt x="4506" y="1482"/>
                  <a:pt x="3970" y="1765"/>
                </a:cubicBezTo>
                <a:cubicBezTo>
                  <a:pt x="3813" y="1828"/>
                  <a:pt x="3718" y="2017"/>
                  <a:pt x="3813" y="2175"/>
                </a:cubicBezTo>
                <a:lnTo>
                  <a:pt x="3970" y="2553"/>
                </a:lnTo>
                <a:lnTo>
                  <a:pt x="2710" y="2742"/>
                </a:lnTo>
                <a:lnTo>
                  <a:pt x="2301" y="2773"/>
                </a:lnTo>
                <a:cubicBezTo>
                  <a:pt x="2364" y="2647"/>
                  <a:pt x="2710" y="1324"/>
                  <a:pt x="2742" y="1198"/>
                </a:cubicBezTo>
                <a:lnTo>
                  <a:pt x="2836" y="1293"/>
                </a:lnTo>
                <a:cubicBezTo>
                  <a:pt x="2898" y="1354"/>
                  <a:pt x="2986" y="1402"/>
                  <a:pt x="3084" y="1402"/>
                </a:cubicBezTo>
                <a:cubicBezTo>
                  <a:pt x="3136" y="1402"/>
                  <a:pt x="3191" y="1389"/>
                  <a:pt x="3246" y="1356"/>
                </a:cubicBezTo>
                <a:cubicBezTo>
                  <a:pt x="4033" y="883"/>
                  <a:pt x="4915" y="662"/>
                  <a:pt x="5766" y="662"/>
                </a:cubicBezTo>
                <a:close/>
                <a:moveTo>
                  <a:pt x="6144" y="2080"/>
                </a:moveTo>
                <a:cubicBezTo>
                  <a:pt x="7940" y="2238"/>
                  <a:pt x="9358" y="3687"/>
                  <a:pt x="9515" y="5451"/>
                </a:cubicBezTo>
                <a:lnTo>
                  <a:pt x="9200" y="5451"/>
                </a:lnTo>
                <a:cubicBezTo>
                  <a:pt x="9011" y="5451"/>
                  <a:pt x="8854" y="5609"/>
                  <a:pt x="8854" y="5829"/>
                </a:cubicBezTo>
                <a:cubicBezTo>
                  <a:pt x="8854" y="6018"/>
                  <a:pt x="9011" y="6176"/>
                  <a:pt x="9200" y="6176"/>
                </a:cubicBezTo>
                <a:lnTo>
                  <a:pt x="9515" y="6176"/>
                </a:lnTo>
                <a:cubicBezTo>
                  <a:pt x="9452" y="6932"/>
                  <a:pt x="9169" y="7657"/>
                  <a:pt x="8665" y="8255"/>
                </a:cubicBezTo>
                <a:lnTo>
                  <a:pt x="6995" y="8570"/>
                </a:lnTo>
                <a:cubicBezTo>
                  <a:pt x="6900" y="8602"/>
                  <a:pt x="6806" y="8665"/>
                  <a:pt x="6774" y="8759"/>
                </a:cubicBezTo>
                <a:cubicBezTo>
                  <a:pt x="6743" y="8885"/>
                  <a:pt x="6743" y="9011"/>
                  <a:pt x="6806" y="9074"/>
                </a:cubicBezTo>
                <a:lnTo>
                  <a:pt x="6995" y="9389"/>
                </a:lnTo>
                <a:cubicBezTo>
                  <a:pt x="6743" y="9484"/>
                  <a:pt x="6459" y="9547"/>
                  <a:pt x="6176" y="9547"/>
                </a:cubicBezTo>
                <a:lnTo>
                  <a:pt x="6176" y="9232"/>
                </a:lnTo>
                <a:cubicBezTo>
                  <a:pt x="6176" y="9043"/>
                  <a:pt x="6018" y="8885"/>
                  <a:pt x="5829" y="8885"/>
                </a:cubicBezTo>
                <a:cubicBezTo>
                  <a:pt x="5640" y="8885"/>
                  <a:pt x="5483" y="9043"/>
                  <a:pt x="5483" y="9232"/>
                </a:cubicBezTo>
                <a:lnTo>
                  <a:pt x="5483" y="9547"/>
                </a:lnTo>
                <a:cubicBezTo>
                  <a:pt x="3655" y="9389"/>
                  <a:pt x="2238" y="7940"/>
                  <a:pt x="2080" y="6176"/>
                </a:cubicBezTo>
                <a:lnTo>
                  <a:pt x="2395" y="6176"/>
                </a:lnTo>
                <a:cubicBezTo>
                  <a:pt x="2584" y="6176"/>
                  <a:pt x="2742" y="6018"/>
                  <a:pt x="2742" y="5829"/>
                </a:cubicBezTo>
                <a:cubicBezTo>
                  <a:pt x="2742" y="5609"/>
                  <a:pt x="2584" y="5451"/>
                  <a:pt x="2395" y="5451"/>
                </a:cubicBezTo>
                <a:lnTo>
                  <a:pt x="2080" y="5451"/>
                </a:lnTo>
                <a:cubicBezTo>
                  <a:pt x="2175" y="4727"/>
                  <a:pt x="2427" y="3971"/>
                  <a:pt x="2962" y="3372"/>
                </a:cubicBezTo>
                <a:lnTo>
                  <a:pt x="4474" y="3183"/>
                </a:lnTo>
                <a:cubicBezTo>
                  <a:pt x="4600" y="3183"/>
                  <a:pt x="4663" y="3088"/>
                  <a:pt x="4726" y="3025"/>
                </a:cubicBezTo>
                <a:cubicBezTo>
                  <a:pt x="4758" y="2931"/>
                  <a:pt x="4758" y="2836"/>
                  <a:pt x="4726" y="2710"/>
                </a:cubicBezTo>
                <a:lnTo>
                  <a:pt x="4506" y="2269"/>
                </a:lnTo>
                <a:cubicBezTo>
                  <a:pt x="4789" y="2143"/>
                  <a:pt x="5104" y="2112"/>
                  <a:pt x="5420" y="2080"/>
                </a:cubicBezTo>
                <a:lnTo>
                  <a:pt x="5420" y="2395"/>
                </a:lnTo>
                <a:cubicBezTo>
                  <a:pt x="5420" y="2584"/>
                  <a:pt x="5577" y="2742"/>
                  <a:pt x="5766" y="2742"/>
                </a:cubicBezTo>
                <a:cubicBezTo>
                  <a:pt x="5987" y="2742"/>
                  <a:pt x="6144" y="2584"/>
                  <a:pt x="6144" y="2395"/>
                </a:cubicBezTo>
                <a:lnTo>
                  <a:pt x="6144" y="2080"/>
                </a:lnTo>
                <a:close/>
                <a:moveTo>
                  <a:pt x="1607" y="2899"/>
                </a:moveTo>
                <a:lnTo>
                  <a:pt x="1544" y="3151"/>
                </a:lnTo>
                <a:cubicBezTo>
                  <a:pt x="1481" y="3246"/>
                  <a:pt x="1544" y="3372"/>
                  <a:pt x="1607" y="3466"/>
                </a:cubicBezTo>
                <a:cubicBezTo>
                  <a:pt x="1670" y="3529"/>
                  <a:pt x="1796" y="3561"/>
                  <a:pt x="1922" y="3561"/>
                </a:cubicBezTo>
                <a:lnTo>
                  <a:pt x="1985" y="3561"/>
                </a:lnTo>
                <a:cubicBezTo>
                  <a:pt x="1607" y="4254"/>
                  <a:pt x="1387" y="5042"/>
                  <a:pt x="1387" y="5861"/>
                </a:cubicBezTo>
                <a:cubicBezTo>
                  <a:pt x="1387" y="8287"/>
                  <a:pt x="3372" y="10303"/>
                  <a:pt x="5829" y="10303"/>
                </a:cubicBezTo>
                <a:cubicBezTo>
                  <a:pt x="6459" y="10303"/>
                  <a:pt x="7089" y="10177"/>
                  <a:pt x="7688" y="9925"/>
                </a:cubicBezTo>
                <a:cubicBezTo>
                  <a:pt x="7751" y="9862"/>
                  <a:pt x="7845" y="9799"/>
                  <a:pt x="7877" y="9704"/>
                </a:cubicBezTo>
                <a:cubicBezTo>
                  <a:pt x="7908" y="9641"/>
                  <a:pt x="7877" y="9515"/>
                  <a:pt x="7845" y="9452"/>
                </a:cubicBezTo>
                <a:lnTo>
                  <a:pt x="7688" y="9200"/>
                </a:lnTo>
                <a:lnTo>
                  <a:pt x="9421" y="8854"/>
                </a:lnTo>
                <a:lnTo>
                  <a:pt x="9421" y="8854"/>
                </a:lnTo>
                <a:cubicBezTo>
                  <a:pt x="9326" y="9200"/>
                  <a:pt x="9074" y="10177"/>
                  <a:pt x="9011" y="10492"/>
                </a:cubicBezTo>
                <a:lnTo>
                  <a:pt x="8759" y="10303"/>
                </a:lnTo>
                <a:cubicBezTo>
                  <a:pt x="8708" y="10235"/>
                  <a:pt x="8640" y="10204"/>
                  <a:pt x="8567" y="10204"/>
                </a:cubicBezTo>
                <a:cubicBezTo>
                  <a:pt x="8505" y="10204"/>
                  <a:pt x="8439" y="10228"/>
                  <a:pt x="8381" y="10271"/>
                </a:cubicBezTo>
                <a:cubicBezTo>
                  <a:pt x="7593" y="10744"/>
                  <a:pt x="6680" y="10965"/>
                  <a:pt x="5829" y="10965"/>
                </a:cubicBezTo>
                <a:cubicBezTo>
                  <a:pt x="2994" y="10965"/>
                  <a:pt x="662" y="8665"/>
                  <a:pt x="662" y="5829"/>
                </a:cubicBezTo>
                <a:cubicBezTo>
                  <a:pt x="662" y="4758"/>
                  <a:pt x="977" y="3781"/>
                  <a:pt x="1607" y="2899"/>
                </a:cubicBezTo>
                <a:close/>
                <a:moveTo>
                  <a:pt x="5766" y="1"/>
                </a:moveTo>
                <a:cubicBezTo>
                  <a:pt x="4884" y="1"/>
                  <a:pt x="3970" y="221"/>
                  <a:pt x="3151" y="662"/>
                </a:cubicBezTo>
                <a:lnTo>
                  <a:pt x="2836" y="316"/>
                </a:lnTo>
                <a:cubicBezTo>
                  <a:pt x="2765" y="245"/>
                  <a:pt x="2677" y="210"/>
                  <a:pt x="2597" y="210"/>
                </a:cubicBezTo>
                <a:cubicBezTo>
                  <a:pt x="2570" y="210"/>
                  <a:pt x="2545" y="214"/>
                  <a:pt x="2521" y="221"/>
                </a:cubicBezTo>
                <a:cubicBezTo>
                  <a:pt x="2395" y="253"/>
                  <a:pt x="2301" y="347"/>
                  <a:pt x="2269" y="473"/>
                </a:cubicBezTo>
                <a:lnTo>
                  <a:pt x="1985" y="1450"/>
                </a:lnTo>
                <a:cubicBezTo>
                  <a:pt x="694" y="2553"/>
                  <a:pt x="1" y="4160"/>
                  <a:pt x="1" y="5829"/>
                </a:cubicBezTo>
                <a:cubicBezTo>
                  <a:pt x="1" y="7342"/>
                  <a:pt x="599" y="8854"/>
                  <a:pt x="1733" y="9956"/>
                </a:cubicBezTo>
                <a:cubicBezTo>
                  <a:pt x="2836" y="11059"/>
                  <a:pt x="4285" y="11689"/>
                  <a:pt x="5861" y="11689"/>
                </a:cubicBezTo>
                <a:cubicBezTo>
                  <a:pt x="6774" y="11689"/>
                  <a:pt x="7719" y="11437"/>
                  <a:pt x="8539" y="11028"/>
                </a:cubicBezTo>
                <a:lnTo>
                  <a:pt x="8980" y="11406"/>
                </a:lnTo>
                <a:cubicBezTo>
                  <a:pt x="9027" y="11477"/>
                  <a:pt x="9110" y="11512"/>
                  <a:pt x="9201" y="11512"/>
                </a:cubicBezTo>
                <a:cubicBezTo>
                  <a:pt x="9232" y="11512"/>
                  <a:pt x="9263" y="11508"/>
                  <a:pt x="9295" y="11500"/>
                </a:cubicBezTo>
                <a:cubicBezTo>
                  <a:pt x="9421" y="11437"/>
                  <a:pt x="9484" y="11374"/>
                  <a:pt x="9515" y="11248"/>
                </a:cubicBezTo>
                <a:lnTo>
                  <a:pt x="9799" y="10114"/>
                </a:lnTo>
                <a:cubicBezTo>
                  <a:pt x="10996" y="9011"/>
                  <a:pt x="11689" y="7468"/>
                  <a:pt x="11689" y="5861"/>
                </a:cubicBezTo>
                <a:cubicBezTo>
                  <a:pt x="11658" y="2616"/>
                  <a:pt x="9011" y="1"/>
                  <a:pt x="57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7"/>
          <p:cNvSpPr/>
          <p:nvPr/>
        </p:nvSpPr>
        <p:spPr>
          <a:xfrm>
            <a:off x="3077812" y="3156469"/>
            <a:ext cx="86451" cy="146351"/>
          </a:xfrm>
          <a:custGeom>
            <a:avLst/>
            <a:gdLst/>
            <a:ahLst/>
            <a:cxnLst/>
            <a:rect l="l" t="t" r="r" b="b"/>
            <a:pathLst>
              <a:path w="2048" h="3467" extrusionOk="0">
                <a:moveTo>
                  <a:pt x="1040" y="1"/>
                </a:moveTo>
                <a:cubicBezTo>
                  <a:pt x="473" y="1"/>
                  <a:pt x="0" y="473"/>
                  <a:pt x="0" y="1040"/>
                </a:cubicBezTo>
                <a:cubicBezTo>
                  <a:pt x="0" y="1229"/>
                  <a:pt x="158" y="1387"/>
                  <a:pt x="378" y="1387"/>
                </a:cubicBezTo>
                <a:cubicBezTo>
                  <a:pt x="567" y="1387"/>
                  <a:pt x="725" y="1229"/>
                  <a:pt x="725" y="1040"/>
                </a:cubicBezTo>
                <a:cubicBezTo>
                  <a:pt x="725" y="851"/>
                  <a:pt x="882" y="662"/>
                  <a:pt x="1071" y="662"/>
                </a:cubicBezTo>
                <a:cubicBezTo>
                  <a:pt x="1292" y="662"/>
                  <a:pt x="1449" y="851"/>
                  <a:pt x="1449" y="1040"/>
                </a:cubicBezTo>
                <a:lnTo>
                  <a:pt x="1449" y="1292"/>
                </a:lnTo>
                <a:cubicBezTo>
                  <a:pt x="1449" y="1418"/>
                  <a:pt x="1355" y="1544"/>
                  <a:pt x="1229" y="1639"/>
                </a:cubicBezTo>
                <a:lnTo>
                  <a:pt x="599" y="1954"/>
                </a:lnTo>
                <a:cubicBezTo>
                  <a:pt x="252" y="2111"/>
                  <a:pt x="63" y="2458"/>
                  <a:pt x="63" y="2836"/>
                </a:cubicBezTo>
                <a:lnTo>
                  <a:pt x="63" y="3119"/>
                </a:lnTo>
                <a:cubicBezTo>
                  <a:pt x="0" y="3372"/>
                  <a:pt x="158" y="3466"/>
                  <a:pt x="315" y="3466"/>
                </a:cubicBezTo>
                <a:lnTo>
                  <a:pt x="1701" y="3466"/>
                </a:lnTo>
                <a:cubicBezTo>
                  <a:pt x="1891" y="3466"/>
                  <a:pt x="2048" y="3309"/>
                  <a:pt x="2048" y="3119"/>
                </a:cubicBezTo>
                <a:cubicBezTo>
                  <a:pt x="2048" y="2930"/>
                  <a:pt x="1891" y="2773"/>
                  <a:pt x="1701" y="2773"/>
                </a:cubicBezTo>
                <a:lnTo>
                  <a:pt x="693" y="2773"/>
                </a:lnTo>
                <a:cubicBezTo>
                  <a:pt x="725" y="2678"/>
                  <a:pt x="756" y="2584"/>
                  <a:pt x="882" y="2521"/>
                </a:cubicBezTo>
                <a:lnTo>
                  <a:pt x="1512" y="2206"/>
                </a:lnTo>
                <a:cubicBezTo>
                  <a:pt x="1859" y="2048"/>
                  <a:pt x="2048" y="1702"/>
                  <a:pt x="2048" y="1292"/>
                </a:cubicBezTo>
                <a:lnTo>
                  <a:pt x="2048" y="1040"/>
                </a:lnTo>
                <a:cubicBezTo>
                  <a:pt x="2048" y="473"/>
                  <a:pt x="1575" y="1"/>
                  <a:pt x="10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7"/>
          <p:cNvSpPr/>
          <p:nvPr/>
        </p:nvSpPr>
        <p:spPr>
          <a:xfrm>
            <a:off x="3193516" y="3159128"/>
            <a:ext cx="87802" cy="146351"/>
          </a:xfrm>
          <a:custGeom>
            <a:avLst/>
            <a:gdLst/>
            <a:ahLst/>
            <a:cxnLst/>
            <a:rect l="l" t="t" r="r" b="b"/>
            <a:pathLst>
              <a:path w="2080" h="3467" extrusionOk="0">
                <a:moveTo>
                  <a:pt x="347" y="1"/>
                </a:moveTo>
                <a:cubicBezTo>
                  <a:pt x="158" y="1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1355" y="2080"/>
                </a:lnTo>
                <a:lnTo>
                  <a:pt x="1355" y="3088"/>
                </a:lnTo>
                <a:cubicBezTo>
                  <a:pt x="1355" y="3309"/>
                  <a:pt x="1512" y="3466"/>
                  <a:pt x="1733" y="3466"/>
                </a:cubicBezTo>
                <a:cubicBezTo>
                  <a:pt x="1922" y="3466"/>
                  <a:pt x="2079" y="3309"/>
                  <a:pt x="2079" y="3088"/>
                </a:cubicBezTo>
                <a:lnTo>
                  <a:pt x="2079" y="1733"/>
                </a:lnTo>
                <a:lnTo>
                  <a:pt x="2079" y="347"/>
                </a:lnTo>
                <a:cubicBezTo>
                  <a:pt x="2079" y="158"/>
                  <a:pt x="1922" y="1"/>
                  <a:pt x="1733" y="1"/>
                </a:cubicBezTo>
                <a:cubicBezTo>
                  <a:pt x="1512" y="1"/>
                  <a:pt x="1355" y="158"/>
                  <a:pt x="1355" y="347"/>
                </a:cubicBezTo>
                <a:lnTo>
                  <a:pt x="1355" y="1355"/>
                </a:lnTo>
                <a:lnTo>
                  <a:pt x="693" y="1355"/>
                </a:lnTo>
                <a:lnTo>
                  <a:pt x="693" y="347"/>
                </a:lnTo>
                <a:cubicBezTo>
                  <a:pt x="693" y="158"/>
                  <a:pt x="536" y="1"/>
                  <a:pt x="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8" name="Google Shape;1258;p37"/>
          <p:cNvGrpSpPr/>
          <p:nvPr/>
        </p:nvGrpSpPr>
        <p:grpSpPr>
          <a:xfrm>
            <a:off x="4370631" y="2146872"/>
            <a:ext cx="414774" cy="528207"/>
            <a:chOff x="4370626" y="2146872"/>
            <a:chExt cx="414774" cy="528207"/>
          </a:xfrm>
        </p:grpSpPr>
        <p:sp>
          <p:nvSpPr>
            <p:cNvPr id="1259" name="Google Shape;1259;p37"/>
            <p:cNvSpPr/>
            <p:nvPr/>
          </p:nvSpPr>
          <p:spPr>
            <a:xfrm>
              <a:off x="4473649" y="2262251"/>
              <a:ext cx="137927" cy="231650"/>
            </a:xfrm>
            <a:custGeom>
              <a:avLst/>
              <a:gdLst/>
              <a:ahLst/>
              <a:cxnLst/>
              <a:rect l="l" t="t" r="r" b="b"/>
              <a:pathLst>
                <a:path w="10700" h="17974" extrusionOk="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4516988" y="2613282"/>
              <a:ext cx="34442" cy="20524"/>
            </a:xfrm>
            <a:custGeom>
              <a:avLst/>
              <a:gdLst/>
              <a:ahLst/>
              <a:cxnLst/>
              <a:rect l="l" t="t" r="r" b="b"/>
              <a:pathLst>
                <a:path w="4437" h="2644" extrusionOk="0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4370626" y="2146872"/>
              <a:ext cx="414774" cy="528207"/>
            </a:xfrm>
            <a:custGeom>
              <a:avLst/>
              <a:gdLst/>
              <a:ahLst/>
              <a:cxnLst/>
              <a:rect l="l" t="t" r="r" b="b"/>
              <a:pathLst>
                <a:path w="53433" h="68046" extrusionOk="0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B0805B-AB9C-679F-1D8F-D9D478F1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3" y="1130398"/>
            <a:ext cx="4248361" cy="22637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E8D80-861A-3E8D-E1CC-40393221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007" y="2675079"/>
            <a:ext cx="4291700" cy="23261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08C4AB4-3619-6C90-8C95-F5206E30F9BF}"/>
              </a:ext>
            </a:extLst>
          </p:cNvPr>
          <p:cNvSpPr/>
          <p:nvPr/>
        </p:nvSpPr>
        <p:spPr>
          <a:xfrm>
            <a:off x="4551435" y="1115494"/>
            <a:ext cx="666663" cy="653226"/>
          </a:xfrm>
          <a:prstGeom prst="rightArrow">
            <a:avLst>
              <a:gd name="adj1" fmla="val 50000"/>
              <a:gd name="adj2" fmla="val 5767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F5BDC4CB-BE2F-4DDB-C84E-2E50C426446E}"/>
              </a:ext>
            </a:extLst>
          </p:cNvPr>
          <p:cNvSpPr/>
          <p:nvPr/>
        </p:nvSpPr>
        <p:spPr>
          <a:xfrm>
            <a:off x="5367454" y="984907"/>
            <a:ext cx="3479180" cy="914400"/>
          </a:xfrm>
          <a:prstGeom prst="round2DiagRect">
            <a:avLst/>
          </a:prstGeom>
          <a:solidFill>
            <a:srgbClr val="3B9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WISE SALES DISTRIBUTION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607E899D-A8FC-0A13-DCC4-C9EF4D139E9D}"/>
              </a:ext>
            </a:extLst>
          </p:cNvPr>
          <p:cNvSpPr/>
          <p:nvPr/>
        </p:nvSpPr>
        <p:spPr>
          <a:xfrm>
            <a:off x="479502" y="3665198"/>
            <a:ext cx="3479180" cy="1336036"/>
          </a:xfrm>
          <a:prstGeom prst="round2DiagRect">
            <a:avLst/>
          </a:prstGeom>
          <a:solidFill>
            <a:srgbClr val="3B9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CITIES WITH THE HIGHEST TOTAL SALES AMOUNT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businesses to identify key market areas where sales are strongest, understand regional preferences or demand patterns, allocate resources effectively</a:t>
            </a: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84A3EB-C7F5-99BB-9F30-AB07336E49E1}"/>
              </a:ext>
            </a:extLst>
          </p:cNvPr>
          <p:cNvSpPr/>
          <p:nvPr/>
        </p:nvSpPr>
        <p:spPr>
          <a:xfrm flipH="1">
            <a:off x="4012513" y="3774675"/>
            <a:ext cx="666663" cy="653226"/>
          </a:xfrm>
          <a:prstGeom prst="rightArrow">
            <a:avLst>
              <a:gd name="adj1" fmla="val 50000"/>
              <a:gd name="adj2" fmla="val 5767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1472</TotalTime>
  <Words>753</Words>
  <Application>Microsoft Office PowerPoint</Application>
  <PresentationFormat>On-screen Show (16:9)</PresentationFormat>
  <Paragraphs>86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Times New Roman</vt:lpstr>
      <vt:lpstr>Wingdings 3</vt:lpstr>
      <vt:lpstr>Söhne</vt:lpstr>
      <vt:lpstr>Calibri</vt:lpstr>
      <vt:lpstr>Century Gothic</vt:lpstr>
      <vt:lpstr>Roboto</vt:lpstr>
      <vt:lpstr>Arial</vt:lpstr>
      <vt:lpstr>Fira Sans Extra Condensed Medium</vt:lpstr>
      <vt:lpstr>Fira Sans</vt:lpstr>
      <vt:lpstr>Wisp</vt:lpstr>
      <vt:lpstr>E-COMMERCE DATA ANALYSIS</vt:lpstr>
      <vt:lpstr>INTRODUCTION:-</vt:lpstr>
      <vt:lpstr>DATASET OVERVIEW:</vt:lpstr>
      <vt:lpstr>POWER BI VISUALIZATION:</vt:lpstr>
      <vt:lpstr>E-COMMERCE DASHBOARD OVERVIEW:</vt:lpstr>
      <vt:lpstr>CATEGORY WISE SALES  PERFORMANCE:</vt:lpstr>
      <vt:lpstr>SALES PERFORMANCE ANALYSIS:</vt:lpstr>
      <vt:lpstr>PowerPoint Presentation</vt:lpstr>
      <vt:lpstr>GEOGRAPHICAL ANALYSIS:</vt:lpstr>
      <vt:lpstr>SQL KPI’S:-</vt:lpstr>
      <vt:lpstr>SQL CHANGE IN SALES IN %:-</vt:lpstr>
      <vt:lpstr>E-COMMERCE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</dc:title>
  <dc:creator>SHANU PRATAP</dc:creator>
  <cp:lastModifiedBy>SHANU PRATAP TARAR</cp:lastModifiedBy>
  <cp:revision>6</cp:revision>
  <dcterms:modified xsi:type="dcterms:W3CDTF">2024-04-09T09:40:27Z</dcterms:modified>
</cp:coreProperties>
</file>