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534" y="1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4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9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2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8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2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FC52-AB17-498D-99A3-0790AF7A18D6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30B9-2E2E-41A3-9EAF-1A51F6F5D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2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486400" y="-2569599"/>
            <a:ext cx="23473594" cy="11525250"/>
            <a:chOff x="-5486400" y="-2569599"/>
            <a:chExt cx="23473594" cy="11525250"/>
          </a:xfrm>
        </p:grpSpPr>
        <p:grpSp>
          <p:nvGrpSpPr>
            <p:cNvPr id="6" name="Group 5"/>
            <p:cNvGrpSpPr/>
            <p:nvPr/>
          </p:nvGrpSpPr>
          <p:grpSpPr>
            <a:xfrm>
              <a:off x="-662756" y="-2569599"/>
              <a:ext cx="18649950" cy="11525250"/>
              <a:chOff x="-3228975" y="-2333625"/>
              <a:chExt cx="18649950" cy="1152525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228975" y="-2333625"/>
                <a:ext cx="18649950" cy="1152525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-2038350" y="-1333500"/>
                <a:ext cx="28003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</a:rPr>
                  <a:t>Negative</a:t>
                </a:r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857500" y="-1333500"/>
                <a:ext cx="2647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</a:rPr>
                  <a:t>Neutral</a:t>
                </a:r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7734300" y="-1333500"/>
                <a:ext cx="2647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</a:rPr>
                  <a:t>Positive</a:t>
                </a:r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-2038350" y="2938462"/>
                <a:ext cx="2647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</a:rPr>
                  <a:t>Mild</a:t>
                </a:r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57500" y="2938462"/>
                <a:ext cx="2647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</a:rPr>
                  <a:t>Medium</a:t>
                </a:r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734300" y="2938462"/>
                <a:ext cx="2647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</a:rPr>
                  <a:t>High</a:t>
                </a:r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611100" y="2938462"/>
                <a:ext cx="2647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</a:rPr>
                  <a:t>Extreme</a:t>
                </a:r>
                <a:endParaRPr lang="en-US" sz="5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-1847850" y="7000874"/>
                <a:ext cx="24193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 smtClean="0">
                    <a:solidFill>
                      <a:schemeClr val="bg1"/>
                    </a:solidFill>
                  </a:rPr>
                  <a:t>Active</a:t>
                </a:r>
                <a:endParaRPr lang="en-US" sz="4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71800" y="7038974"/>
                <a:ext cx="24193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 smtClean="0"/>
                  <a:t>Inactive</a:t>
                </a:r>
                <a:endParaRPr lang="en-US" sz="4800" b="1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-5486400" y="-1563616"/>
              <a:ext cx="42283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/>
                <a:t>Sentiments</a:t>
              </a:r>
              <a:endParaRPr lang="en-US" sz="5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5486400" y="2731361"/>
              <a:ext cx="42283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/>
                <a:t>Vulgarity</a:t>
              </a:r>
              <a:endParaRPr lang="en-US" sz="54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486400" y="6738188"/>
              <a:ext cx="42283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b="1" dirty="0" smtClean="0"/>
                <a:t>Star-rating</a:t>
              </a:r>
              <a:endParaRPr lang="en-US" sz="5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072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Mahmood Jasim</dc:creator>
  <cp:lastModifiedBy>Mahmood Jasim</cp:lastModifiedBy>
  <cp:revision>4</cp:revision>
  <dcterms:created xsi:type="dcterms:W3CDTF">2019-04-23T01:55:17Z</dcterms:created>
  <dcterms:modified xsi:type="dcterms:W3CDTF">2019-04-23T02:07:26Z</dcterms:modified>
</cp:coreProperties>
</file>