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10269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IoT - Based Smart Village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MP Mini-Project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3900600" cy="156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Team:</a:t>
            </a:r>
            <a:br>
              <a:rPr lang="en"/>
            </a:br>
            <a:r>
              <a:rPr lang="en"/>
              <a:t>Arvind Kumar  (15EC106)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Jayanth Putta    (15EC122)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Shantanu Vijay (15EC145)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029200" y="3259775"/>
            <a:ext cx="36096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Prof. In Charge: Dr Aparna 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07950" y="342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Irrigation</a:t>
            </a:r>
            <a:r>
              <a:rPr lang="en" sz="3600"/>
              <a:t> - Smart Watering System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5561400" cy="35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800"/>
              <a:t>Sensors</a:t>
            </a:r>
            <a:r>
              <a:rPr lang="en" sz="1800"/>
              <a:t>: Moisture, Weather data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800"/>
              <a:t>Actuators</a:t>
            </a:r>
            <a:r>
              <a:rPr lang="en" sz="1800"/>
              <a:t>: Mechanical Switch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b="1" lang="en" sz="1800"/>
              <a:t>Outputs: </a:t>
            </a:r>
            <a:r>
              <a:rPr lang="en" sz="1800"/>
              <a:t>LEDs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lang="en" sz="1800"/>
              <a:t>R</a:t>
            </a:r>
            <a:r>
              <a:rPr lang="en" sz="1800"/>
              <a:t>ain prediction data is mined from online, coupled with current moisture levels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lang="en" sz="1800"/>
              <a:t>Based on these readings, it is decided whether to turn on a servo motor or not (to turn on the irrigation system or not)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13020"/>
          <a:stretch/>
        </p:blipFill>
        <p:spPr>
          <a:xfrm rot="5400000">
            <a:off x="6037287" y="1976990"/>
            <a:ext cx="2918653" cy="32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Extensions?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68450" y="357900"/>
            <a:ext cx="8879100" cy="45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2500"/>
              </a:spcAft>
              <a:buNone/>
            </a:pPr>
            <a:r>
              <a:rPr lang="en" sz="3600"/>
              <a:t>We could…</a:t>
            </a:r>
          </a:p>
          <a:p>
            <a:pPr indent="-419100" lvl="0" marL="457200" rtl="0">
              <a:spcBef>
                <a:spcPts val="0"/>
              </a:spcBef>
              <a:spcAft>
                <a:spcPts val="1500"/>
              </a:spcAft>
              <a:buSzPct val="100000"/>
              <a:buChar char="●"/>
            </a:pPr>
            <a:r>
              <a:rPr lang="en" sz="3000"/>
              <a:t>Make the transport system more robust. Multiple destinations, enter name of conductor, multiple buses, etc.</a:t>
            </a:r>
          </a:p>
          <a:p>
            <a:pPr indent="-419100" lvl="0" marL="457200" rtl="0">
              <a:spcBef>
                <a:spcPts val="0"/>
              </a:spcBef>
              <a:spcAft>
                <a:spcPts val="1500"/>
              </a:spcAft>
              <a:buSzPct val="100000"/>
              <a:buChar char="●"/>
            </a:pPr>
            <a:r>
              <a:rPr lang="en" sz="3000"/>
              <a:t>Expand on the healthcare system, by monitoring breathing rate, blood pressure, and adding a proximity/motion sensor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Understanding each individual crops’ requirements and controlling the irrigation system accordingly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66200" y="418075"/>
            <a:ext cx="8485200" cy="415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/>
              <a:t>Conclusion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Thus, an Internet of Things approach has been used to improve facilities of a village, such as Palampur.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66200" y="418075"/>
            <a:ext cx="6271500" cy="415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/>
              <a:t>W</a:t>
            </a:r>
            <a:r>
              <a:rPr lang="en" sz="5000"/>
              <a:t>hat’s the aim?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4000"/>
              <a:t>To make life easier for the villagers of Palampur.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Modules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69250" y="2045100"/>
            <a:ext cx="4045200" cy="866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Raspberry Pi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5307000" y="724200"/>
            <a:ext cx="28023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None/>
            </a:pPr>
            <a:r>
              <a:rPr lang="en" sz="2400"/>
              <a:t>Healthcare</a:t>
            </a:r>
          </a:p>
          <a:p>
            <a:pPr indent="-381000" lvl="0" marL="457200">
              <a:spcBef>
                <a:spcPts val="0"/>
              </a:spcBef>
              <a:buSzPct val="100000"/>
              <a:buNone/>
            </a:pPr>
            <a:r>
              <a:rPr lang="en" sz="2400"/>
              <a:t>Transport</a:t>
            </a:r>
          </a:p>
          <a:p>
            <a:pPr indent="-381000" lvl="0" marL="457200">
              <a:spcBef>
                <a:spcPts val="0"/>
              </a:spcBef>
              <a:buSzPct val="100000"/>
              <a:buNone/>
            </a:pPr>
            <a:r>
              <a:rPr lang="en" sz="2400"/>
              <a:t>Warehousing</a:t>
            </a:r>
          </a:p>
          <a:p>
            <a:pPr indent="-381000" lvl="0" marL="457200">
              <a:spcBef>
                <a:spcPts val="0"/>
              </a:spcBef>
              <a:buSzPct val="100000"/>
              <a:buNone/>
            </a:pPr>
            <a:r>
              <a:rPr lang="en" sz="2400"/>
              <a:t>Irrigation</a:t>
            </a:r>
          </a:p>
        </p:txBody>
      </p:sp>
      <p:sp>
        <p:nvSpPr>
          <p:cNvPr id="78" name="Shape 78"/>
          <p:cNvSpPr/>
          <p:nvPr/>
        </p:nvSpPr>
        <p:spPr>
          <a:xfrm>
            <a:off x="3970350" y="1467850"/>
            <a:ext cx="1203300" cy="15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970350" y="2083463"/>
            <a:ext cx="1203300" cy="15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970350" y="2699075"/>
            <a:ext cx="1203300" cy="15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970350" y="3332750"/>
            <a:ext cx="1203300" cy="15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07950" y="342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Healthcare - Smart Hospital Bed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5626800" cy="388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b="1" lang="en" sz="1800"/>
              <a:t>Sensors</a:t>
            </a:r>
            <a:r>
              <a:rPr lang="en" sz="1800"/>
              <a:t>: Temperature, Heartbeat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b="1" lang="en" sz="1800"/>
              <a:t>Outputs</a:t>
            </a:r>
            <a:r>
              <a:rPr lang="en" sz="1800"/>
              <a:t>: Buzzer, LCD (16x2) , E-Mail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lang="en" sz="1800"/>
              <a:t>Patient data continuously recorded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lang="en" sz="1800"/>
              <a:t>Doctors can enter thresholds through a UI for the temperature and heartbeat (based on age, fitness levels, current medication, etc.)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If any abnormality is detected, the doctor is notified by email and local staff are notified by the buzzer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12960"/>
          <a:stretch/>
        </p:blipFill>
        <p:spPr>
          <a:xfrm>
            <a:off x="5715225" y="1152475"/>
            <a:ext cx="3358923" cy="23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91375" y="3545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Transport</a:t>
            </a:r>
            <a:r>
              <a:rPr lang="en" sz="3600"/>
              <a:t> - Bus Location with ETA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91375" y="1078500"/>
            <a:ext cx="3678300" cy="298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lang="en" sz="1800"/>
              <a:t>Collecting </a:t>
            </a:r>
            <a:r>
              <a:rPr b="1" lang="en" sz="1800"/>
              <a:t>GPS </a:t>
            </a:r>
            <a:r>
              <a:rPr lang="en" sz="1800"/>
              <a:t>data using a smartphone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lang="en" sz="1800"/>
              <a:t>Conductor will open the application and his location will be processed to find ETA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lang="en" sz="1800"/>
              <a:t>ETA data is transmitted wirelessly to the Raspberry Pi at the village and displayed on a 16x2 LCD screen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150" y="0"/>
            <a:ext cx="2480849" cy="44104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7591925" y="4505825"/>
            <a:ext cx="1443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(</a:t>
            </a:r>
            <a:r>
              <a:rPr lang="en">
                <a:solidFill>
                  <a:srgbClr val="EFEFEF"/>
                </a:solidFill>
              </a:rPr>
              <a:t>The App)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17954" r="7668" t="0"/>
          <a:stretch/>
        </p:blipFill>
        <p:spPr>
          <a:xfrm>
            <a:off x="3888413" y="1631300"/>
            <a:ext cx="2755997" cy="27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20375" y="117550"/>
            <a:ext cx="1706400" cy="72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2500"/>
              </a:spcAft>
              <a:buNone/>
            </a:pPr>
            <a:r>
              <a:rPr lang="en" sz="3600"/>
              <a:t>Firebase: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375" y="841148"/>
            <a:ext cx="7648624" cy="43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33625"/>
            <a:ext cx="1495375" cy="14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07950" y="282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Warehousing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996975"/>
            <a:ext cx="5626800" cy="35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lang="en" sz="1800"/>
              <a:t>End-to-end system with many features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800"/>
              <a:t>UI for farmers, warehouse administration and company which comes to buy crops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500"/>
              </a:spcAft>
              <a:buSzPct val="100000"/>
            </a:pPr>
            <a:r>
              <a:rPr lang="en" sz="1800"/>
              <a:t>Keeps track of all new crops the farmers bring in and how much any company buys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Sends an email to the farmers telling them how much money is added when a company buys crops from the warehouse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Database visualisation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60458" l="4123" r="3008" t="4807"/>
          <a:stretch/>
        </p:blipFill>
        <p:spPr>
          <a:xfrm>
            <a:off x="4044925" y="0"/>
            <a:ext cx="5099075" cy="10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5919" l="24742" r="28397" t="43702"/>
          <a:stretch/>
        </p:blipFill>
        <p:spPr>
          <a:xfrm>
            <a:off x="5854550" y="1578925"/>
            <a:ext cx="3289450" cy="16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5177" r="864" t="1687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