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503" r:id="rId8"/>
    <p:sldId id="264" r:id="rId9"/>
    <p:sldId id="265" r:id="rId10"/>
    <p:sldId id="266" r:id="rId11"/>
    <p:sldId id="267" r:id="rId12"/>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F95C3B-90BF-45AA-B5CE-BF0EA2E96DBE}" v="15" dt="2025-08-19T18:23:21.605"/>
    <p1510:client id="{EE29AC7B-DF51-4033-A1B7-359FD0FA831E}" v="6" dt="2025-08-20T04:43:27.48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vi Mathuria" userId="b07a30c393970a48" providerId="LiveId" clId="{EE29AC7B-DF51-4033-A1B7-359FD0FA831E}"/>
    <pc:docChg chg="undo custSel addSld delSld modSld">
      <pc:chgData name="Shanvi Mathuria" userId="b07a30c393970a48" providerId="LiveId" clId="{EE29AC7B-DF51-4033-A1B7-359FD0FA831E}" dt="2025-08-20T04:43:27.487" v="21" actId="20578"/>
      <pc:docMkLst>
        <pc:docMk/>
      </pc:docMkLst>
      <pc:sldChg chg="modSp mod">
        <pc:chgData name="Shanvi Mathuria" userId="b07a30c393970a48" providerId="LiveId" clId="{EE29AC7B-DF51-4033-A1B7-359FD0FA831E}" dt="2025-08-20T04:43:27.487" v="21" actId="20578"/>
        <pc:sldMkLst>
          <pc:docMk/>
          <pc:sldMk cId="0" sldId="258"/>
        </pc:sldMkLst>
        <pc:spChg chg="mod">
          <ac:chgData name="Shanvi Mathuria" userId="b07a30c393970a48" providerId="LiveId" clId="{EE29AC7B-DF51-4033-A1B7-359FD0FA831E}" dt="2025-08-20T04:43:27.487" v="21" actId="20578"/>
          <ac:spMkLst>
            <pc:docMk/>
            <pc:sldMk cId="0" sldId="258"/>
            <ac:spMk id="15" creationId="{F47C131F-10BA-9F6C-C69A-DBBBFE678A45}"/>
          </ac:spMkLst>
        </pc:spChg>
      </pc:sldChg>
      <pc:sldChg chg="del">
        <pc:chgData name="Shanvi Mathuria" userId="b07a30c393970a48" providerId="LiveId" clId="{EE29AC7B-DF51-4033-A1B7-359FD0FA831E}" dt="2025-08-19T18:59:15.320" v="0" actId="47"/>
        <pc:sldMkLst>
          <pc:docMk/>
          <pc:sldMk cId="0" sldId="263"/>
        </pc:sldMkLst>
      </pc:sldChg>
      <pc:sldChg chg="new del">
        <pc:chgData name="Shanvi Mathuria" userId="b07a30c393970a48" providerId="LiveId" clId="{EE29AC7B-DF51-4033-A1B7-359FD0FA831E}" dt="2025-08-19T18:59:23.744" v="3" actId="47"/>
        <pc:sldMkLst>
          <pc:docMk/>
          <pc:sldMk cId="1599873092" sldId="268"/>
        </pc:sldMkLst>
      </pc:sldChg>
      <pc:sldChg chg="addSp modSp add mod">
        <pc:chgData name="Shanvi Mathuria" userId="b07a30c393970a48" providerId="LiveId" clId="{EE29AC7B-DF51-4033-A1B7-359FD0FA831E}" dt="2025-08-19T19:00:23.237" v="15" actId="1076"/>
        <pc:sldMkLst>
          <pc:docMk/>
          <pc:sldMk cId="2093371696" sldId="503"/>
        </pc:sldMkLst>
        <pc:spChg chg="mod">
          <ac:chgData name="Shanvi Mathuria" userId="b07a30c393970a48" providerId="LiveId" clId="{EE29AC7B-DF51-4033-A1B7-359FD0FA831E}" dt="2025-08-19T18:59:30.310" v="4" actId="20577"/>
          <ac:spMkLst>
            <pc:docMk/>
            <pc:sldMk cId="2093371696" sldId="503"/>
            <ac:spMk id="5" creationId="{00000000-0000-0000-0000-000000000000}"/>
          </ac:spMkLst>
        </pc:spChg>
        <pc:picChg chg="add mod modCrop">
          <ac:chgData name="Shanvi Mathuria" userId="b07a30c393970a48" providerId="LiveId" clId="{EE29AC7B-DF51-4033-A1B7-359FD0FA831E}" dt="2025-08-19T19:00:23.237" v="15" actId="1076"/>
          <ac:picMkLst>
            <pc:docMk/>
            <pc:sldMk cId="2093371696" sldId="503"/>
            <ac:picMk id="2" creationId="{797D59ED-7A4E-31C0-97CA-0E1A53BF32DC}"/>
          </ac:picMkLst>
        </pc:picChg>
      </pc:sldChg>
    </pc:docChg>
  </pc:docChgLst>
  <pc:docChgLst>
    <pc:chgData name="Shanvi Mathuria" userId="b07a30c393970a48" providerId="LiveId" clId="{ECF95C3B-90BF-45AA-B5CE-BF0EA2E96DBE}"/>
    <pc:docChg chg="undo custSel modSld">
      <pc:chgData name="Shanvi Mathuria" userId="b07a30c393970a48" providerId="LiveId" clId="{ECF95C3B-90BF-45AA-B5CE-BF0EA2E96DBE}" dt="2025-08-19T18:35:17.050" v="189" actId="403"/>
      <pc:docMkLst>
        <pc:docMk/>
      </pc:docMkLst>
      <pc:sldChg chg="modSp mod">
        <pc:chgData name="Shanvi Mathuria" userId="b07a30c393970a48" providerId="LiveId" clId="{ECF95C3B-90BF-45AA-B5CE-BF0EA2E96DBE}" dt="2025-08-19T18:01:53.248" v="21" actId="1076"/>
        <pc:sldMkLst>
          <pc:docMk/>
          <pc:sldMk cId="0" sldId="257"/>
        </pc:sldMkLst>
        <pc:spChg chg="mod">
          <ac:chgData name="Shanvi Mathuria" userId="b07a30c393970a48" providerId="LiveId" clId="{ECF95C3B-90BF-45AA-B5CE-BF0EA2E96DBE}" dt="2025-08-19T18:01:34.771" v="19" actId="122"/>
          <ac:spMkLst>
            <pc:docMk/>
            <pc:sldMk cId="0" sldId="257"/>
            <ac:spMk id="6" creationId="{00000000-0000-0000-0000-000000000000}"/>
          </ac:spMkLst>
        </pc:spChg>
        <pc:grpChg chg="mod">
          <ac:chgData name="Shanvi Mathuria" userId="b07a30c393970a48" providerId="LiveId" clId="{ECF95C3B-90BF-45AA-B5CE-BF0EA2E96DBE}" dt="2025-08-19T18:01:44.354" v="20" actId="1076"/>
          <ac:grpSpMkLst>
            <pc:docMk/>
            <pc:sldMk cId="0" sldId="257"/>
            <ac:grpSpMk id="2" creationId="{00000000-0000-0000-0000-000000000000}"/>
          </ac:grpSpMkLst>
        </pc:grpChg>
        <pc:graphicFrameChg chg="mod">
          <ac:chgData name="Shanvi Mathuria" userId="b07a30c393970a48" providerId="LiveId" clId="{ECF95C3B-90BF-45AA-B5CE-BF0EA2E96DBE}" dt="2025-08-19T18:01:53.248" v="21" actId="1076"/>
          <ac:graphicFrameMkLst>
            <pc:docMk/>
            <pc:sldMk cId="0" sldId="257"/>
            <ac:graphicFrameMk id="7" creationId="{00000000-0000-0000-0000-000000000000}"/>
          </ac:graphicFrameMkLst>
        </pc:graphicFrameChg>
      </pc:sldChg>
      <pc:sldChg chg="modSp mod">
        <pc:chgData name="Shanvi Mathuria" userId="b07a30c393970a48" providerId="LiveId" clId="{ECF95C3B-90BF-45AA-B5CE-BF0EA2E96DBE}" dt="2025-08-19T18:29:50.979" v="185" actId="14100"/>
        <pc:sldMkLst>
          <pc:docMk/>
          <pc:sldMk cId="0" sldId="259"/>
        </pc:sldMkLst>
        <pc:spChg chg="mod">
          <ac:chgData name="Shanvi Mathuria" userId="b07a30c393970a48" providerId="LiveId" clId="{ECF95C3B-90BF-45AA-B5CE-BF0EA2E96DBE}" dt="2025-08-19T18:29:16.924" v="177" actId="1076"/>
          <ac:spMkLst>
            <pc:docMk/>
            <pc:sldMk cId="0" sldId="259"/>
            <ac:spMk id="14" creationId="{00000000-0000-0000-0000-000000000000}"/>
          </ac:spMkLst>
        </pc:spChg>
        <pc:spChg chg="mod">
          <ac:chgData name="Shanvi Mathuria" userId="b07a30c393970a48" providerId="LiveId" clId="{ECF95C3B-90BF-45AA-B5CE-BF0EA2E96DBE}" dt="2025-08-19T18:29:26.967" v="179" actId="1076"/>
          <ac:spMkLst>
            <pc:docMk/>
            <pc:sldMk cId="0" sldId="259"/>
            <ac:spMk id="22" creationId="{00000000-0000-0000-0000-000000000000}"/>
          </ac:spMkLst>
        </pc:spChg>
        <pc:spChg chg="mod">
          <ac:chgData name="Shanvi Mathuria" userId="b07a30c393970a48" providerId="LiveId" clId="{ECF95C3B-90BF-45AA-B5CE-BF0EA2E96DBE}" dt="2025-08-19T18:29:38.867" v="182" actId="14100"/>
          <ac:spMkLst>
            <pc:docMk/>
            <pc:sldMk cId="0" sldId="259"/>
            <ac:spMk id="36" creationId="{BE65EE28-E3A4-4F6E-6719-8A2DECBF2F6A}"/>
          </ac:spMkLst>
        </pc:spChg>
        <pc:spChg chg="mod">
          <ac:chgData name="Shanvi Mathuria" userId="b07a30c393970a48" providerId="LiveId" clId="{ECF95C3B-90BF-45AA-B5CE-BF0EA2E96DBE}" dt="2025-08-19T18:29:50.979" v="185" actId="14100"/>
          <ac:spMkLst>
            <pc:docMk/>
            <pc:sldMk cId="0" sldId="259"/>
            <ac:spMk id="38" creationId="{A2A9AE9E-66D0-B48D-1BED-499B1562B0D3}"/>
          </ac:spMkLst>
        </pc:spChg>
        <pc:grpChg chg="mod">
          <ac:chgData name="Shanvi Mathuria" userId="b07a30c393970a48" providerId="LiveId" clId="{ECF95C3B-90BF-45AA-B5CE-BF0EA2E96DBE}" dt="2025-08-19T18:29:36.177" v="181" actId="14100"/>
          <ac:grpSpMkLst>
            <pc:docMk/>
            <pc:sldMk cId="0" sldId="259"/>
            <ac:grpSpMk id="7" creationId="{00000000-0000-0000-0000-000000000000}"/>
          </ac:grpSpMkLst>
        </pc:grpChg>
        <pc:grpChg chg="mod">
          <ac:chgData name="Shanvi Mathuria" userId="b07a30c393970a48" providerId="LiveId" clId="{ECF95C3B-90BF-45AA-B5CE-BF0EA2E96DBE}" dt="2025-08-19T18:29:12.992" v="176" actId="14100"/>
          <ac:grpSpMkLst>
            <pc:docMk/>
            <pc:sldMk cId="0" sldId="259"/>
            <ac:grpSpMk id="11" creationId="{00000000-0000-0000-0000-000000000000}"/>
          </ac:grpSpMkLst>
        </pc:grpChg>
        <pc:grpChg chg="mod">
          <ac:chgData name="Shanvi Mathuria" userId="b07a30c393970a48" providerId="LiveId" clId="{ECF95C3B-90BF-45AA-B5CE-BF0EA2E96DBE}" dt="2025-08-19T18:29:47.225" v="184" actId="14100"/>
          <ac:grpSpMkLst>
            <pc:docMk/>
            <pc:sldMk cId="0" sldId="259"/>
            <ac:grpSpMk id="15" creationId="{00000000-0000-0000-0000-000000000000}"/>
          </ac:grpSpMkLst>
        </pc:grpChg>
        <pc:grpChg chg="mod">
          <ac:chgData name="Shanvi Mathuria" userId="b07a30c393970a48" providerId="LiveId" clId="{ECF95C3B-90BF-45AA-B5CE-BF0EA2E96DBE}" dt="2025-08-19T18:29:21.122" v="178" actId="14100"/>
          <ac:grpSpMkLst>
            <pc:docMk/>
            <pc:sldMk cId="0" sldId="259"/>
            <ac:grpSpMk id="19" creationId="{00000000-0000-0000-0000-000000000000}"/>
          </ac:grpSpMkLst>
        </pc:grpChg>
        <pc:grpChg chg="mod">
          <ac:chgData name="Shanvi Mathuria" userId="b07a30c393970a48" providerId="LiveId" clId="{ECF95C3B-90BF-45AA-B5CE-BF0EA2E96DBE}" dt="2025-08-19T18:29:42.620" v="183" actId="14100"/>
          <ac:grpSpMkLst>
            <pc:docMk/>
            <pc:sldMk cId="0" sldId="259"/>
            <ac:grpSpMk id="23" creationId="{00000000-0000-0000-0000-000000000000}"/>
          </ac:grpSpMkLst>
        </pc:grpChg>
        <pc:grpChg chg="mod">
          <ac:chgData name="Shanvi Mathuria" userId="b07a30c393970a48" providerId="LiveId" clId="{ECF95C3B-90BF-45AA-B5CE-BF0EA2E96DBE}" dt="2025-08-19T18:29:30.608" v="180" actId="14100"/>
          <ac:grpSpMkLst>
            <pc:docMk/>
            <pc:sldMk cId="0" sldId="259"/>
            <ac:grpSpMk id="27" creationId="{00000000-0000-0000-0000-000000000000}"/>
          </ac:grpSpMkLst>
        </pc:grpChg>
      </pc:sldChg>
      <pc:sldChg chg="addSp delSp modSp mod">
        <pc:chgData name="Shanvi Mathuria" userId="b07a30c393970a48" providerId="LiveId" clId="{ECF95C3B-90BF-45AA-B5CE-BF0EA2E96DBE}" dt="2025-08-19T18:20:00.770" v="145" actId="1076"/>
        <pc:sldMkLst>
          <pc:docMk/>
          <pc:sldMk cId="0" sldId="260"/>
        </pc:sldMkLst>
        <pc:spChg chg="add mod">
          <ac:chgData name="Shanvi Mathuria" userId="b07a30c393970a48" providerId="LiveId" clId="{ECF95C3B-90BF-45AA-B5CE-BF0EA2E96DBE}" dt="2025-08-19T18:20:00.770" v="145" actId="1076"/>
          <ac:spMkLst>
            <pc:docMk/>
            <pc:sldMk cId="0" sldId="260"/>
            <ac:spMk id="51" creationId="{82B96B19-E07F-27EB-5A9C-245F4DE0B42E}"/>
          </ac:spMkLst>
        </pc:spChg>
        <pc:grpChg chg="del">
          <ac:chgData name="Shanvi Mathuria" userId="b07a30c393970a48" providerId="LiveId" clId="{ECF95C3B-90BF-45AA-B5CE-BF0EA2E96DBE}" dt="2025-08-19T18:19:04.335" v="133" actId="478"/>
          <ac:grpSpMkLst>
            <pc:docMk/>
            <pc:sldMk cId="0" sldId="260"/>
            <ac:grpSpMk id="7" creationId="{00000000-0000-0000-0000-000000000000}"/>
          </ac:grpSpMkLst>
        </pc:grpChg>
        <pc:grpChg chg="del">
          <ac:chgData name="Shanvi Mathuria" userId="b07a30c393970a48" providerId="LiveId" clId="{ECF95C3B-90BF-45AA-B5CE-BF0EA2E96DBE}" dt="2025-08-19T18:19:03.156" v="132" actId="478"/>
          <ac:grpSpMkLst>
            <pc:docMk/>
            <pc:sldMk cId="0" sldId="260"/>
            <ac:grpSpMk id="10" creationId="{00000000-0000-0000-0000-000000000000}"/>
          </ac:grpSpMkLst>
        </pc:grpChg>
        <pc:grpChg chg="del">
          <ac:chgData name="Shanvi Mathuria" userId="b07a30c393970a48" providerId="LiveId" clId="{ECF95C3B-90BF-45AA-B5CE-BF0EA2E96DBE}" dt="2025-08-19T18:18:38.661" v="126" actId="478"/>
          <ac:grpSpMkLst>
            <pc:docMk/>
            <pc:sldMk cId="0" sldId="260"/>
            <ac:grpSpMk id="15" creationId="{00000000-0000-0000-0000-000000000000}"/>
          </ac:grpSpMkLst>
        </pc:grpChg>
        <pc:grpChg chg="del">
          <ac:chgData name="Shanvi Mathuria" userId="b07a30c393970a48" providerId="LiveId" clId="{ECF95C3B-90BF-45AA-B5CE-BF0EA2E96DBE}" dt="2025-08-19T18:18:43.494" v="129" actId="478"/>
          <ac:grpSpMkLst>
            <pc:docMk/>
            <pc:sldMk cId="0" sldId="260"/>
            <ac:grpSpMk id="19" creationId="{00000000-0000-0000-0000-000000000000}"/>
          </ac:grpSpMkLst>
        </pc:grpChg>
        <pc:grpChg chg="del">
          <ac:chgData name="Shanvi Mathuria" userId="b07a30c393970a48" providerId="LiveId" clId="{ECF95C3B-90BF-45AA-B5CE-BF0EA2E96DBE}" dt="2025-08-19T18:18:32.793" v="124" actId="478"/>
          <ac:grpSpMkLst>
            <pc:docMk/>
            <pc:sldMk cId="0" sldId="260"/>
            <ac:grpSpMk id="24" creationId="{00000000-0000-0000-0000-000000000000}"/>
          </ac:grpSpMkLst>
        </pc:grpChg>
        <pc:grpChg chg="del">
          <ac:chgData name="Shanvi Mathuria" userId="b07a30c393970a48" providerId="LiveId" clId="{ECF95C3B-90BF-45AA-B5CE-BF0EA2E96DBE}" dt="2025-08-19T18:18:24.129" v="119" actId="478"/>
          <ac:grpSpMkLst>
            <pc:docMk/>
            <pc:sldMk cId="0" sldId="260"/>
            <ac:grpSpMk id="28" creationId="{00000000-0000-0000-0000-000000000000}"/>
          </ac:grpSpMkLst>
        </pc:grpChg>
        <pc:grpChg chg="del">
          <ac:chgData name="Shanvi Mathuria" userId="b07a30c393970a48" providerId="LiveId" clId="{ECF95C3B-90BF-45AA-B5CE-BF0EA2E96DBE}" dt="2025-08-19T18:18:15.725" v="117" actId="478"/>
          <ac:grpSpMkLst>
            <pc:docMk/>
            <pc:sldMk cId="0" sldId="260"/>
            <ac:grpSpMk id="33" creationId="{00000000-0000-0000-0000-000000000000}"/>
          </ac:grpSpMkLst>
        </pc:grpChg>
        <pc:grpChg chg="del">
          <ac:chgData name="Shanvi Mathuria" userId="b07a30c393970a48" providerId="LiveId" clId="{ECF95C3B-90BF-45AA-B5CE-BF0EA2E96DBE}" dt="2025-08-19T18:18:11.093" v="114" actId="478"/>
          <ac:grpSpMkLst>
            <pc:docMk/>
            <pc:sldMk cId="0" sldId="260"/>
            <ac:grpSpMk id="37" creationId="{00000000-0000-0000-0000-000000000000}"/>
          </ac:grpSpMkLst>
        </pc:grpChg>
        <pc:grpChg chg="del">
          <ac:chgData name="Shanvi Mathuria" userId="b07a30c393970a48" providerId="LiveId" clId="{ECF95C3B-90BF-45AA-B5CE-BF0EA2E96DBE}" dt="2025-08-19T18:17:59.023" v="110" actId="478"/>
          <ac:grpSpMkLst>
            <pc:docMk/>
            <pc:sldMk cId="0" sldId="260"/>
            <ac:grpSpMk id="43" creationId="{00000000-0000-0000-0000-000000000000}"/>
          </ac:grpSpMkLst>
        </pc:grpChg>
        <pc:grpChg chg="del">
          <ac:chgData name="Shanvi Mathuria" userId="b07a30c393970a48" providerId="LiveId" clId="{ECF95C3B-90BF-45AA-B5CE-BF0EA2E96DBE}" dt="2025-08-19T18:17:56.581" v="108" actId="478"/>
          <ac:grpSpMkLst>
            <pc:docMk/>
            <pc:sldMk cId="0" sldId="260"/>
            <ac:grpSpMk id="46" creationId="{00000000-0000-0000-0000-000000000000}"/>
          </ac:grpSpMkLst>
        </pc:grpChg>
        <pc:graphicFrameChg chg="del">
          <ac:chgData name="Shanvi Mathuria" userId="b07a30c393970a48" providerId="LiveId" clId="{ECF95C3B-90BF-45AA-B5CE-BF0EA2E96DBE}" dt="2025-08-19T18:19:01.560" v="130" actId="478"/>
          <ac:graphicFrameMkLst>
            <pc:docMk/>
            <pc:sldMk cId="0" sldId="260"/>
            <ac:graphicFrameMk id="14" creationId="{00000000-0000-0000-0000-000000000000}"/>
          </ac:graphicFrameMkLst>
        </pc:graphicFrameChg>
        <pc:graphicFrameChg chg="del">
          <ac:chgData name="Shanvi Mathuria" userId="b07a30c393970a48" providerId="LiveId" clId="{ECF95C3B-90BF-45AA-B5CE-BF0EA2E96DBE}" dt="2025-08-19T18:18:37.680" v="125" actId="478"/>
          <ac:graphicFrameMkLst>
            <pc:docMk/>
            <pc:sldMk cId="0" sldId="260"/>
            <ac:graphicFrameMk id="23" creationId="{00000000-0000-0000-0000-000000000000}"/>
          </ac:graphicFrameMkLst>
        </pc:graphicFrameChg>
        <pc:graphicFrameChg chg="del">
          <ac:chgData name="Shanvi Mathuria" userId="b07a30c393970a48" providerId="LiveId" clId="{ECF95C3B-90BF-45AA-B5CE-BF0EA2E96DBE}" dt="2025-08-19T18:18:23.135" v="118" actId="478"/>
          <ac:graphicFrameMkLst>
            <pc:docMk/>
            <pc:sldMk cId="0" sldId="260"/>
            <ac:graphicFrameMk id="32" creationId="{00000000-0000-0000-0000-000000000000}"/>
          </ac:graphicFrameMkLst>
        </pc:graphicFrameChg>
        <pc:graphicFrameChg chg="del modGraphic">
          <ac:chgData name="Shanvi Mathuria" userId="b07a30c393970a48" providerId="LiveId" clId="{ECF95C3B-90BF-45AA-B5CE-BF0EA2E96DBE}" dt="2025-08-19T18:18:10.051" v="113" actId="478"/>
          <ac:graphicFrameMkLst>
            <pc:docMk/>
            <pc:sldMk cId="0" sldId="260"/>
            <ac:graphicFrameMk id="41" creationId="{00000000-0000-0000-0000-000000000000}"/>
          </ac:graphicFrameMkLst>
        </pc:graphicFrameChg>
        <pc:graphicFrameChg chg="del">
          <ac:chgData name="Shanvi Mathuria" userId="b07a30c393970a48" providerId="LiveId" clId="{ECF95C3B-90BF-45AA-B5CE-BF0EA2E96DBE}" dt="2025-08-19T18:17:52.539" v="106" actId="478"/>
          <ac:graphicFrameMkLst>
            <pc:docMk/>
            <pc:sldMk cId="0" sldId="260"/>
            <ac:graphicFrameMk id="50" creationId="{00000000-0000-0000-0000-000000000000}"/>
          </ac:graphicFrameMkLst>
        </pc:graphicFrameChg>
        <pc:picChg chg="add del mod">
          <ac:chgData name="Shanvi Mathuria" userId="b07a30c393970a48" providerId="LiveId" clId="{ECF95C3B-90BF-45AA-B5CE-BF0EA2E96DBE}" dt="2025-08-19T18:19:42.702" v="139" actId="1076"/>
          <ac:picMkLst>
            <pc:docMk/>
            <pc:sldMk cId="0" sldId="260"/>
            <ac:picMk id="2" creationId="{00000000-0000-0000-0000-000000000000}"/>
          </ac:picMkLst>
        </pc:picChg>
        <pc:picChg chg="del">
          <ac:chgData name="Shanvi Mathuria" userId="b07a30c393970a48" providerId="LiveId" clId="{ECF95C3B-90BF-45AA-B5CE-BF0EA2E96DBE}" dt="2025-08-19T18:19:05.314" v="134" actId="478"/>
          <ac:picMkLst>
            <pc:docMk/>
            <pc:sldMk cId="0" sldId="260"/>
            <ac:picMk id="6" creationId="{00000000-0000-0000-0000-000000000000}"/>
          </ac:picMkLst>
        </pc:picChg>
        <pc:picChg chg="del">
          <ac:chgData name="Shanvi Mathuria" userId="b07a30c393970a48" providerId="LiveId" clId="{ECF95C3B-90BF-45AA-B5CE-BF0EA2E96DBE}" dt="2025-08-19T18:19:02.377" v="131" actId="478"/>
          <ac:picMkLst>
            <pc:docMk/>
            <pc:sldMk cId="0" sldId="260"/>
            <ac:picMk id="13" creationId="{00000000-0000-0000-0000-000000000000}"/>
          </ac:picMkLst>
        </pc:picChg>
        <pc:picChg chg="del">
          <ac:chgData name="Shanvi Mathuria" userId="b07a30c393970a48" providerId="LiveId" clId="{ECF95C3B-90BF-45AA-B5CE-BF0EA2E96DBE}" dt="2025-08-19T18:18:40.790" v="127" actId="478"/>
          <ac:picMkLst>
            <pc:docMk/>
            <pc:sldMk cId="0" sldId="260"/>
            <ac:picMk id="18" creationId="{00000000-0000-0000-0000-000000000000}"/>
          </ac:picMkLst>
        </pc:picChg>
        <pc:picChg chg="del">
          <ac:chgData name="Shanvi Mathuria" userId="b07a30c393970a48" providerId="LiveId" clId="{ECF95C3B-90BF-45AA-B5CE-BF0EA2E96DBE}" dt="2025-08-19T18:18:42.581" v="128" actId="478"/>
          <ac:picMkLst>
            <pc:docMk/>
            <pc:sldMk cId="0" sldId="260"/>
            <ac:picMk id="22" creationId="{00000000-0000-0000-0000-000000000000}"/>
          </ac:picMkLst>
        </pc:picChg>
        <pc:picChg chg="del">
          <ac:chgData name="Shanvi Mathuria" userId="b07a30c393970a48" providerId="LiveId" clId="{ECF95C3B-90BF-45AA-B5CE-BF0EA2E96DBE}" dt="2025-08-19T18:18:30.168" v="123" actId="478"/>
          <ac:picMkLst>
            <pc:docMk/>
            <pc:sldMk cId="0" sldId="260"/>
            <ac:picMk id="27" creationId="{00000000-0000-0000-0000-000000000000}"/>
          </ac:picMkLst>
        </pc:picChg>
        <pc:picChg chg="del">
          <ac:chgData name="Shanvi Mathuria" userId="b07a30c393970a48" providerId="LiveId" clId="{ECF95C3B-90BF-45AA-B5CE-BF0EA2E96DBE}" dt="2025-08-19T18:18:28.240" v="122" actId="478"/>
          <ac:picMkLst>
            <pc:docMk/>
            <pc:sldMk cId="0" sldId="260"/>
            <ac:picMk id="31" creationId="{00000000-0000-0000-0000-000000000000}"/>
          </ac:picMkLst>
        </pc:picChg>
        <pc:picChg chg="del">
          <ac:chgData name="Shanvi Mathuria" userId="b07a30c393970a48" providerId="LiveId" clId="{ECF95C3B-90BF-45AA-B5CE-BF0EA2E96DBE}" dt="2025-08-19T18:18:14.204" v="116" actId="478"/>
          <ac:picMkLst>
            <pc:docMk/>
            <pc:sldMk cId="0" sldId="260"/>
            <ac:picMk id="36" creationId="{00000000-0000-0000-0000-000000000000}"/>
          </ac:picMkLst>
        </pc:picChg>
        <pc:picChg chg="del">
          <ac:chgData name="Shanvi Mathuria" userId="b07a30c393970a48" providerId="LiveId" clId="{ECF95C3B-90BF-45AA-B5CE-BF0EA2E96DBE}" dt="2025-08-19T18:18:12.922" v="115" actId="478"/>
          <ac:picMkLst>
            <pc:docMk/>
            <pc:sldMk cId="0" sldId="260"/>
            <ac:picMk id="40" creationId="{00000000-0000-0000-0000-000000000000}"/>
          </ac:picMkLst>
        </pc:picChg>
        <pc:picChg chg="del">
          <ac:chgData name="Shanvi Mathuria" userId="b07a30c393970a48" providerId="LiveId" clId="{ECF95C3B-90BF-45AA-B5CE-BF0EA2E96DBE}" dt="2025-08-19T18:18:00.010" v="111" actId="478"/>
          <ac:picMkLst>
            <pc:docMk/>
            <pc:sldMk cId="0" sldId="260"/>
            <ac:picMk id="42" creationId="{00000000-0000-0000-0000-000000000000}"/>
          </ac:picMkLst>
        </pc:picChg>
        <pc:picChg chg="del topLvl">
          <ac:chgData name="Shanvi Mathuria" userId="b07a30c393970a48" providerId="LiveId" clId="{ECF95C3B-90BF-45AA-B5CE-BF0EA2E96DBE}" dt="2025-08-19T18:17:57.507" v="109" actId="478"/>
          <ac:picMkLst>
            <pc:docMk/>
            <pc:sldMk cId="0" sldId="260"/>
            <ac:picMk id="47" creationId="{00000000-0000-0000-0000-000000000000}"/>
          </ac:picMkLst>
        </pc:picChg>
        <pc:picChg chg="del topLvl">
          <ac:chgData name="Shanvi Mathuria" userId="b07a30c393970a48" providerId="LiveId" clId="{ECF95C3B-90BF-45AA-B5CE-BF0EA2E96DBE}" dt="2025-08-19T18:17:56.581" v="108" actId="478"/>
          <ac:picMkLst>
            <pc:docMk/>
            <pc:sldMk cId="0" sldId="260"/>
            <ac:picMk id="48" creationId="{00000000-0000-0000-0000-000000000000}"/>
          </ac:picMkLst>
        </pc:picChg>
        <pc:picChg chg="del">
          <ac:chgData name="Shanvi Mathuria" userId="b07a30c393970a48" providerId="LiveId" clId="{ECF95C3B-90BF-45AA-B5CE-BF0EA2E96DBE}" dt="2025-08-19T18:17:54.687" v="107" actId="478"/>
          <ac:picMkLst>
            <pc:docMk/>
            <pc:sldMk cId="0" sldId="260"/>
            <ac:picMk id="49" creationId="{00000000-0000-0000-0000-000000000000}"/>
          </ac:picMkLst>
        </pc:picChg>
      </pc:sldChg>
      <pc:sldChg chg="addSp modSp mod">
        <pc:chgData name="Shanvi Mathuria" userId="b07a30c393970a48" providerId="LiveId" clId="{ECF95C3B-90BF-45AA-B5CE-BF0EA2E96DBE}" dt="2025-08-19T18:23:14.523" v="172" actId="1076"/>
        <pc:sldMkLst>
          <pc:docMk/>
          <pc:sldMk cId="0" sldId="263"/>
        </pc:sldMkLst>
        <pc:spChg chg="mod">
          <ac:chgData name="Shanvi Mathuria" userId="b07a30c393970a48" providerId="LiveId" clId="{ECF95C3B-90BF-45AA-B5CE-BF0EA2E96DBE}" dt="2025-08-19T18:20:51.780" v="150" actId="1076"/>
          <ac:spMkLst>
            <pc:docMk/>
            <pc:sldMk cId="0" sldId="263"/>
            <ac:spMk id="12" creationId="{00000000-0000-0000-0000-000000000000}"/>
          </ac:spMkLst>
        </pc:spChg>
        <pc:spChg chg="mod">
          <ac:chgData name="Shanvi Mathuria" userId="b07a30c393970a48" providerId="LiveId" clId="{ECF95C3B-90BF-45AA-B5CE-BF0EA2E96DBE}" dt="2025-08-19T18:21:08.154" v="152" actId="1076"/>
          <ac:spMkLst>
            <pc:docMk/>
            <pc:sldMk cId="0" sldId="263"/>
            <ac:spMk id="16" creationId="{00000000-0000-0000-0000-000000000000}"/>
          </ac:spMkLst>
        </pc:spChg>
        <pc:spChg chg="add mod">
          <ac:chgData name="Shanvi Mathuria" userId="b07a30c393970a48" providerId="LiveId" clId="{ECF95C3B-90BF-45AA-B5CE-BF0EA2E96DBE}" dt="2025-08-19T18:20:36.861" v="147" actId="1076"/>
          <ac:spMkLst>
            <pc:docMk/>
            <pc:sldMk cId="0" sldId="263"/>
            <ac:spMk id="19" creationId="{B7AF2F64-A4C4-5FE9-34C0-A2462FE86D6C}"/>
          </ac:spMkLst>
        </pc:spChg>
        <pc:picChg chg="mod">
          <ac:chgData name="Shanvi Mathuria" userId="b07a30c393970a48" providerId="LiveId" clId="{ECF95C3B-90BF-45AA-B5CE-BF0EA2E96DBE}" dt="2025-08-19T18:23:14.523" v="172" actId="1076"/>
          <ac:picMkLst>
            <pc:docMk/>
            <pc:sldMk cId="0" sldId="263"/>
            <ac:picMk id="2" creationId="{00000000-0000-0000-0000-000000000000}"/>
          </ac:picMkLst>
        </pc:picChg>
        <pc:picChg chg="mod">
          <ac:chgData name="Shanvi Mathuria" userId="b07a30c393970a48" providerId="LiveId" clId="{ECF95C3B-90BF-45AA-B5CE-BF0EA2E96DBE}" dt="2025-08-19T18:22:12.292" v="171" actId="1076"/>
          <ac:picMkLst>
            <pc:docMk/>
            <pc:sldMk cId="0" sldId="263"/>
            <ac:picMk id="21" creationId="{682A6BDD-475D-0784-A563-2BCB7DF9855C}"/>
          </ac:picMkLst>
        </pc:picChg>
        <pc:picChg chg="mod modCrop">
          <ac:chgData name="Shanvi Mathuria" userId="b07a30c393970a48" providerId="LiveId" clId="{ECF95C3B-90BF-45AA-B5CE-BF0EA2E96DBE}" dt="2025-08-19T18:21:56.406" v="166" actId="1076"/>
          <ac:picMkLst>
            <pc:docMk/>
            <pc:sldMk cId="0" sldId="263"/>
            <ac:picMk id="25" creationId="{559FD42E-8FFF-49A8-236F-35A0B5D32015}"/>
          </ac:picMkLst>
        </pc:picChg>
        <pc:picChg chg="mod">
          <ac:chgData name="Shanvi Mathuria" userId="b07a30c393970a48" providerId="LiveId" clId="{ECF95C3B-90BF-45AA-B5CE-BF0EA2E96DBE}" dt="2025-08-19T18:21:32.315" v="159" actId="1076"/>
          <ac:picMkLst>
            <pc:docMk/>
            <pc:sldMk cId="0" sldId="263"/>
            <ac:picMk id="27" creationId="{426042B9-3799-26DA-2E7D-EFE12F69E175}"/>
          </ac:picMkLst>
        </pc:picChg>
        <pc:picChg chg="mod">
          <ac:chgData name="Shanvi Mathuria" userId="b07a30c393970a48" providerId="LiveId" clId="{ECF95C3B-90BF-45AA-B5CE-BF0EA2E96DBE}" dt="2025-08-19T18:22:05.533" v="169" actId="1076"/>
          <ac:picMkLst>
            <pc:docMk/>
            <pc:sldMk cId="0" sldId="263"/>
            <ac:picMk id="29" creationId="{4C832B9B-0402-E6D3-5DC8-C8F1527C4FE8}"/>
          </ac:picMkLst>
        </pc:picChg>
      </pc:sldChg>
      <pc:sldChg chg="addSp modSp mod">
        <pc:chgData name="Shanvi Mathuria" userId="b07a30c393970a48" providerId="LiveId" clId="{ECF95C3B-90BF-45AA-B5CE-BF0EA2E96DBE}" dt="2025-08-19T18:35:17.050" v="189" actId="403"/>
        <pc:sldMkLst>
          <pc:docMk/>
          <pc:sldMk cId="0" sldId="264"/>
        </pc:sldMkLst>
        <pc:spChg chg="add mod">
          <ac:chgData name="Shanvi Mathuria" userId="b07a30c393970a48" providerId="LiveId" clId="{ECF95C3B-90BF-45AA-B5CE-BF0EA2E96DBE}" dt="2025-08-19T18:23:21.605" v="173"/>
          <ac:spMkLst>
            <pc:docMk/>
            <pc:sldMk cId="0" sldId="264"/>
            <ac:spMk id="3" creationId="{52CDF4B4-529A-CFFB-DE1D-35324BBCA5DD}"/>
          </ac:spMkLst>
        </pc:spChg>
        <pc:spChg chg="mod">
          <ac:chgData name="Shanvi Mathuria" userId="b07a30c393970a48" providerId="LiveId" clId="{ECF95C3B-90BF-45AA-B5CE-BF0EA2E96DBE}" dt="2025-08-19T18:35:17.050" v="189" actId="403"/>
          <ac:spMkLst>
            <pc:docMk/>
            <pc:sldMk cId="0" sldId="264"/>
            <ac:spMk id="5" creationId="{00000000-0000-0000-0000-000000000000}"/>
          </ac:spMkLst>
        </pc:spChg>
      </pc:sldChg>
      <pc:sldChg chg="modSp mod">
        <pc:chgData name="Shanvi Mathuria" userId="b07a30c393970a48" providerId="LiveId" clId="{ECF95C3B-90BF-45AA-B5CE-BF0EA2E96DBE}" dt="2025-08-19T18:14:51.024" v="85" actId="14100"/>
        <pc:sldMkLst>
          <pc:docMk/>
          <pc:sldMk cId="0" sldId="265"/>
        </pc:sldMkLst>
        <pc:spChg chg="mod">
          <ac:chgData name="Shanvi Mathuria" userId="b07a30c393970a48" providerId="LiveId" clId="{ECF95C3B-90BF-45AA-B5CE-BF0EA2E96DBE}" dt="2025-08-19T18:14:19.998" v="81" actId="14100"/>
          <ac:spMkLst>
            <pc:docMk/>
            <pc:sldMk cId="0" sldId="265"/>
            <ac:spMk id="8" creationId="{00000000-0000-0000-0000-000000000000}"/>
          </ac:spMkLst>
        </pc:spChg>
        <pc:spChg chg="mod">
          <ac:chgData name="Shanvi Mathuria" userId="b07a30c393970a48" providerId="LiveId" clId="{ECF95C3B-90BF-45AA-B5CE-BF0EA2E96DBE}" dt="2025-08-19T18:14:04.952" v="78"/>
          <ac:spMkLst>
            <pc:docMk/>
            <pc:sldMk cId="0" sldId="265"/>
            <ac:spMk id="20" creationId="{00000000-0000-0000-0000-000000000000}"/>
          </ac:spMkLst>
        </pc:spChg>
        <pc:spChg chg="mod">
          <ac:chgData name="Shanvi Mathuria" userId="b07a30c393970a48" providerId="LiveId" clId="{ECF95C3B-90BF-45AA-B5CE-BF0EA2E96DBE}" dt="2025-08-19T18:14:51.024" v="85" actId="14100"/>
          <ac:spMkLst>
            <pc:docMk/>
            <pc:sldMk cId="0" sldId="265"/>
            <ac:spMk id="28" creationId="{D4F262F3-DE73-DBCC-76F0-6C5E163D6BE6}"/>
          </ac:spMkLst>
        </pc:spChg>
        <pc:grpChg chg="mod">
          <ac:chgData name="Shanvi Mathuria" userId="b07a30c393970a48" providerId="LiveId" clId="{ECF95C3B-90BF-45AA-B5CE-BF0EA2E96DBE}" dt="2025-08-19T18:13:44.300" v="76" actId="1076"/>
          <ac:grpSpMkLst>
            <pc:docMk/>
            <pc:sldMk cId="0" sldId="265"/>
            <ac:grpSpMk id="5" creationId="{00000000-0000-0000-0000-000000000000}"/>
          </ac:grpSpMkLst>
        </pc:grpChg>
      </pc:sldChg>
      <pc:sldChg chg="addSp delSp modSp mod">
        <pc:chgData name="Shanvi Mathuria" userId="b07a30c393970a48" providerId="LiveId" clId="{ECF95C3B-90BF-45AA-B5CE-BF0EA2E96DBE}" dt="2025-08-19T18:16:57.969" v="104" actId="1076"/>
        <pc:sldMkLst>
          <pc:docMk/>
          <pc:sldMk cId="0" sldId="266"/>
        </pc:sldMkLst>
        <pc:spChg chg="del">
          <ac:chgData name="Shanvi Mathuria" userId="b07a30c393970a48" providerId="LiveId" clId="{ECF95C3B-90BF-45AA-B5CE-BF0EA2E96DBE}" dt="2025-08-19T18:15:05.601" v="86" actId="478"/>
          <ac:spMkLst>
            <pc:docMk/>
            <pc:sldMk cId="0" sldId="266"/>
            <ac:spMk id="9" creationId="{00000000-0000-0000-0000-000000000000}"/>
          </ac:spMkLst>
        </pc:spChg>
        <pc:spChg chg="add mod">
          <ac:chgData name="Shanvi Mathuria" userId="b07a30c393970a48" providerId="LiveId" clId="{ECF95C3B-90BF-45AA-B5CE-BF0EA2E96DBE}" dt="2025-08-19T18:16:57.969" v="104" actId="1076"/>
          <ac:spMkLst>
            <pc:docMk/>
            <pc:sldMk cId="0" sldId="266"/>
            <ac:spMk id="13" creationId="{9B3BFD97-97F5-11B2-6F59-079D2ECCF0B2}"/>
          </ac:spMkLst>
        </pc:spChg>
        <pc:spChg chg="del">
          <ac:chgData name="Shanvi Mathuria" userId="b07a30c393970a48" providerId="LiveId" clId="{ECF95C3B-90BF-45AA-B5CE-BF0EA2E96DBE}" dt="2025-08-19T18:15:05.601" v="86" actId="478"/>
          <ac:spMkLst>
            <pc:docMk/>
            <pc:sldMk cId="0" sldId="266"/>
            <ac:spMk id="14" creationId="{00000000-0000-0000-0000-000000000000}"/>
          </ac:spMkLst>
        </pc:spChg>
        <pc:spChg chg="del">
          <ac:chgData name="Shanvi Mathuria" userId="b07a30c393970a48" providerId="LiveId" clId="{ECF95C3B-90BF-45AA-B5CE-BF0EA2E96DBE}" dt="2025-08-19T18:15:10.165" v="88" actId="478"/>
          <ac:spMkLst>
            <pc:docMk/>
            <pc:sldMk cId="0" sldId="266"/>
            <ac:spMk id="20" creationId="{3013FAF7-2470-64AF-FECB-B98A868BB365}"/>
          </ac:spMkLst>
        </pc:spChg>
        <pc:spChg chg="del mod">
          <ac:chgData name="Shanvi Mathuria" userId="b07a30c393970a48" providerId="LiveId" clId="{ECF95C3B-90BF-45AA-B5CE-BF0EA2E96DBE}" dt="2025-08-19T18:15:18.821" v="94" actId="478"/>
          <ac:spMkLst>
            <pc:docMk/>
            <pc:sldMk cId="0" sldId="266"/>
            <ac:spMk id="22" creationId="{7D9C2491-6C59-1D35-10A6-A4E0154038C3}"/>
          </ac:spMkLst>
        </pc:spChg>
        <pc:spChg chg="del mod">
          <ac:chgData name="Shanvi Mathuria" userId="b07a30c393970a48" providerId="LiveId" clId="{ECF95C3B-90BF-45AA-B5CE-BF0EA2E96DBE}" dt="2025-08-19T18:15:25.406" v="97" actId="478"/>
          <ac:spMkLst>
            <pc:docMk/>
            <pc:sldMk cId="0" sldId="266"/>
            <ac:spMk id="24" creationId="{5633B66C-935F-B483-3B93-54BC69F15441}"/>
          </ac:spMkLst>
        </pc:spChg>
        <pc:grpChg chg="del">
          <ac:chgData name="Shanvi Mathuria" userId="b07a30c393970a48" providerId="LiveId" clId="{ECF95C3B-90BF-45AA-B5CE-BF0EA2E96DBE}" dt="2025-08-19T18:15:08.667" v="87" actId="478"/>
          <ac:grpSpMkLst>
            <pc:docMk/>
            <pc:sldMk cId="0" sldId="266"/>
            <ac:grpSpMk id="5" creationId="{00000000-0000-0000-0000-000000000000}"/>
          </ac:grpSpMkLst>
        </pc:grpChg>
        <pc:grpChg chg="del">
          <ac:chgData name="Shanvi Mathuria" userId="b07a30c393970a48" providerId="LiveId" clId="{ECF95C3B-90BF-45AA-B5CE-BF0EA2E96DBE}" dt="2025-08-19T18:15:14.760" v="92" actId="478"/>
          <ac:grpSpMkLst>
            <pc:docMk/>
            <pc:sldMk cId="0" sldId="266"/>
            <ac:grpSpMk id="10" creationId="{00000000-0000-0000-0000-000000000000}"/>
          </ac:grpSpMkLst>
        </pc:grpChg>
        <pc:grpChg chg="del">
          <ac:chgData name="Shanvi Mathuria" userId="b07a30c393970a48" providerId="LiveId" clId="{ECF95C3B-90BF-45AA-B5CE-BF0EA2E96DBE}" dt="2025-08-19T18:15:27.053" v="98" actId="478"/>
          <ac:grpSpMkLst>
            <pc:docMk/>
            <pc:sldMk cId="0" sldId="266"/>
            <ac:grpSpMk id="15" creationId="{00000000-0000-0000-0000-000000000000}"/>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A10750C-DE0F-4B33-95F7-83D6241DC04A}" type="datetimeFigureOut">
              <a:rPr lang="en-US" smtClean="0"/>
              <a:t>8/20/2025</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F31820C-37B0-4FBC-A9DD-254F6C95CE6D}" type="slidenum">
              <a:rPr lang="en-US" smtClean="0"/>
              <a:t>‹#›</a:t>
            </a:fld>
            <a:endParaRPr lang="en-US"/>
          </a:p>
        </p:txBody>
      </p:sp>
    </p:spTree>
    <p:extLst>
      <p:ext uri="{BB962C8B-B14F-4D97-AF65-F5344CB8AC3E}">
        <p14:creationId xmlns:p14="http://schemas.microsoft.com/office/powerpoint/2010/main" val="3780922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146964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200" b="1" i="0">
                <a:solidFill>
                  <a:schemeClr val="tx1"/>
                </a:solidFill>
                <a:latin typeface="Verdana"/>
                <a:cs typeface="Verdan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85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850" b="0"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8000"/>
          </a:xfrm>
          <a:prstGeom prst="rect">
            <a:avLst/>
          </a:prstGeom>
        </p:spPr>
      </p:pic>
      <p:pic>
        <p:nvPicPr>
          <p:cNvPr id="17" name="bg object 17"/>
          <p:cNvPicPr/>
          <p:nvPr/>
        </p:nvPicPr>
        <p:blipFill>
          <a:blip r:embed="rId3" cstate="print"/>
          <a:stretch>
            <a:fillRect/>
          </a:stretch>
        </p:blipFill>
        <p:spPr>
          <a:xfrm>
            <a:off x="76200" y="6305550"/>
            <a:ext cx="2409825" cy="352425"/>
          </a:xfrm>
          <a:prstGeom prst="rect">
            <a:avLst/>
          </a:prstGeom>
        </p:spPr>
      </p:pic>
      <p:sp>
        <p:nvSpPr>
          <p:cNvPr id="2" name="Holder 2"/>
          <p:cNvSpPr>
            <a:spLocks noGrp="1"/>
          </p:cNvSpPr>
          <p:nvPr>
            <p:ph type="title"/>
          </p:nvPr>
        </p:nvSpPr>
        <p:spPr/>
        <p:txBody>
          <a:bodyPr lIns="0" tIns="0" rIns="0" bIns="0"/>
          <a:lstStyle>
            <a:lvl1pPr>
              <a:defRPr sz="3200" b="1"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sp>
        <p:nvSpPr>
          <p:cNvPr id="2" name="Holder 2"/>
          <p:cNvSpPr>
            <a:spLocks noGrp="1"/>
          </p:cNvSpPr>
          <p:nvPr>
            <p:ph type="title"/>
          </p:nvPr>
        </p:nvSpPr>
        <p:spPr>
          <a:xfrm>
            <a:off x="182245" y="159130"/>
            <a:ext cx="6198870" cy="713359"/>
          </a:xfrm>
          <a:prstGeom prst="rect">
            <a:avLst/>
          </a:prstGeom>
        </p:spPr>
        <p:txBody>
          <a:bodyPr wrap="square" lIns="0" tIns="0" rIns="0" bIns="0">
            <a:spAutoFit/>
          </a:bodyPr>
          <a:lstStyle>
            <a:lvl1pPr>
              <a:defRPr sz="3200" b="1" i="0">
                <a:solidFill>
                  <a:schemeClr val="tx1"/>
                </a:solidFill>
                <a:latin typeface="Verdana"/>
                <a:cs typeface="Verdana"/>
              </a:defRPr>
            </a:lvl1pPr>
          </a:lstStyle>
          <a:p>
            <a:endParaRPr/>
          </a:p>
        </p:txBody>
      </p:sp>
      <p:sp>
        <p:nvSpPr>
          <p:cNvPr id="3" name="Holder 3"/>
          <p:cNvSpPr>
            <a:spLocks noGrp="1"/>
          </p:cNvSpPr>
          <p:nvPr>
            <p:ph type="body" idx="1"/>
          </p:nvPr>
        </p:nvSpPr>
        <p:spPr>
          <a:xfrm>
            <a:off x="2971800" y="3093148"/>
            <a:ext cx="4725670" cy="2581910"/>
          </a:xfrm>
          <a:prstGeom prst="rect">
            <a:avLst/>
          </a:prstGeom>
        </p:spPr>
        <p:txBody>
          <a:bodyPr wrap="square" lIns="0" tIns="0" rIns="0" bIns="0">
            <a:spAutoFit/>
          </a:bodyPr>
          <a:lstStyle>
            <a:lvl1pPr>
              <a:defRPr sz="1850" b="0" i="0">
                <a:solidFill>
                  <a:schemeClr val="bg1"/>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067799" cy="65436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4084" rIns="0" bIns="0" rtlCol="0">
            <a:spAutoFit/>
          </a:bodyPr>
          <a:lstStyle/>
          <a:p>
            <a:pPr marL="12700">
              <a:lnSpc>
                <a:spcPct val="100000"/>
              </a:lnSpc>
              <a:spcBef>
                <a:spcPts val="130"/>
              </a:spcBef>
            </a:pPr>
            <a:r>
              <a:rPr dirty="0"/>
              <a:t>Expected</a:t>
            </a:r>
            <a:r>
              <a:rPr spc="-95" dirty="0"/>
              <a:t> </a:t>
            </a:r>
            <a:r>
              <a:rPr dirty="0"/>
              <a:t>Results</a:t>
            </a:r>
            <a:r>
              <a:rPr spc="-50" dirty="0"/>
              <a:t> </a:t>
            </a:r>
            <a:r>
              <a:rPr dirty="0"/>
              <a:t>&amp;</a:t>
            </a:r>
            <a:r>
              <a:rPr spc="-90" dirty="0"/>
              <a:t> </a:t>
            </a:r>
            <a:r>
              <a:rPr spc="-10" dirty="0"/>
              <a:t>Impact</a:t>
            </a:r>
          </a:p>
        </p:txBody>
      </p:sp>
      <p:sp>
        <p:nvSpPr>
          <p:cNvPr id="3" name="object 3"/>
          <p:cNvSpPr/>
          <p:nvPr/>
        </p:nvSpPr>
        <p:spPr>
          <a:xfrm>
            <a:off x="4763" y="1049400"/>
            <a:ext cx="9139555" cy="25400"/>
          </a:xfrm>
          <a:custGeom>
            <a:avLst/>
            <a:gdLst/>
            <a:ahLst/>
            <a:cxnLst/>
            <a:rect l="l" t="t" r="r" b="b"/>
            <a:pathLst>
              <a:path w="9139555" h="25400">
                <a:moveTo>
                  <a:pt x="9139236" y="0"/>
                </a:moveTo>
                <a:lnTo>
                  <a:pt x="0" y="0"/>
                </a:lnTo>
                <a:lnTo>
                  <a:pt x="0" y="25400"/>
                </a:lnTo>
                <a:lnTo>
                  <a:pt x="9139236" y="25400"/>
                </a:lnTo>
                <a:lnTo>
                  <a:pt x="9139236" y="0"/>
                </a:lnTo>
                <a:close/>
              </a:path>
            </a:pathLst>
          </a:custGeom>
          <a:solidFill>
            <a:srgbClr val="005FAA"/>
          </a:solidFill>
        </p:spPr>
        <p:txBody>
          <a:bodyPr wrap="square" lIns="0" tIns="0" rIns="0" bIns="0" rtlCol="0"/>
          <a:lstStyle/>
          <a:p>
            <a:endParaRPr/>
          </a:p>
        </p:txBody>
      </p:sp>
      <p:pic>
        <p:nvPicPr>
          <p:cNvPr id="4" name="object 4"/>
          <p:cNvPicPr/>
          <p:nvPr/>
        </p:nvPicPr>
        <p:blipFill>
          <a:blip r:embed="rId2" cstate="print"/>
          <a:stretch>
            <a:fillRect/>
          </a:stretch>
        </p:blipFill>
        <p:spPr>
          <a:xfrm>
            <a:off x="76200" y="6305550"/>
            <a:ext cx="2409825" cy="352425"/>
          </a:xfrm>
          <a:prstGeom prst="rect">
            <a:avLst/>
          </a:prstGeom>
        </p:spPr>
      </p:pic>
      <p:sp>
        <p:nvSpPr>
          <p:cNvPr id="13" name="TextBox 12">
            <a:extLst>
              <a:ext uri="{FF2B5EF4-FFF2-40B4-BE49-F238E27FC236}">
                <a16:creationId xmlns:a16="http://schemas.microsoft.com/office/drawing/2014/main" id="{9B3BFD97-97F5-11B2-6F59-079D2ECCF0B2}"/>
              </a:ext>
            </a:extLst>
          </p:cNvPr>
          <p:cNvSpPr txBox="1"/>
          <p:nvPr/>
        </p:nvSpPr>
        <p:spPr>
          <a:xfrm>
            <a:off x="381000" y="1288388"/>
            <a:ext cx="8153400" cy="4611519"/>
          </a:xfrm>
          <a:prstGeom prst="rect">
            <a:avLst/>
          </a:prstGeom>
          <a:noFill/>
        </p:spPr>
        <p:txBody>
          <a:bodyPr wrap="square">
            <a:spAutoFit/>
          </a:bodyPr>
          <a:lstStyle/>
          <a:p>
            <a:pPr algn="just">
              <a:lnSpc>
                <a:spcPct val="150000"/>
              </a:lnSpc>
              <a:buNone/>
            </a:pPr>
            <a:r>
              <a:rPr lang="en-US" b="1" dirty="0"/>
              <a:t>Expected Results</a:t>
            </a:r>
          </a:p>
          <a:p>
            <a:pPr algn="just">
              <a:lnSpc>
                <a:spcPct val="150000"/>
              </a:lnSpc>
              <a:buFont typeface="Arial" panose="020B0604020202020204" pitchFamily="34" charset="0"/>
              <a:buChar char="•"/>
            </a:pPr>
            <a:r>
              <a:rPr lang="en-US" dirty="0"/>
              <a:t>A functional system to track teaching, syllabus coverage, assessments, and feedback.</a:t>
            </a:r>
          </a:p>
          <a:p>
            <a:pPr algn="just">
              <a:lnSpc>
                <a:spcPct val="150000"/>
              </a:lnSpc>
              <a:buFont typeface="Arial" panose="020B0604020202020204" pitchFamily="34" charset="0"/>
              <a:buChar char="•"/>
            </a:pPr>
            <a:r>
              <a:rPr lang="en-US" dirty="0"/>
              <a:t>Clear dashboards and reports for faculty and administration.</a:t>
            </a:r>
          </a:p>
          <a:p>
            <a:pPr algn="just">
              <a:lnSpc>
                <a:spcPct val="150000"/>
              </a:lnSpc>
              <a:buFont typeface="Arial" panose="020B0604020202020204" pitchFamily="34" charset="0"/>
              <a:buChar char="•"/>
            </a:pPr>
            <a:r>
              <a:rPr lang="en-US" dirty="0"/>
              <a:t>Better visibility of student learning progress and academic activities.</a:t>
            </a:r>
          </a:p>
          <a:p>
            <a:pPr algn="just">
              <a:lnSpc>
                <a:spcPct val="150000"/>
              </a:lnSpc>
              <a:buNone/>
            </a:pPr>
            <a:r>
              <a:rPr lang="en-US" b="1" dirty="0"/>
              <a:t>Impact</a:t>
            </a:r>
          </a:p>
          <a:p>
            <a:pPr algn="just">
              <a:lnSpc>
                <a:spcPct val="150000"/>
              </a:lnSpc>
              <a:buFont typeface="Arial" panose="020B0604020202020204" pitchFamily="34" charset="0"/>
              <a:buChar char="•"/>
            </a:pPr>
            <a:r>
              <a:rPr lang="en-US" dirty="0"/>
              <a:t>Improves teaching quality through structured monitoring.</a:t>
            </a:r>
          </a:p>
          <a:p>
            <a:pPr algn="just">
              <a:lnSpc>
                <a:spcPct val="150000"/>
              </a:lnSpc>
              <a:buFont typeface="Arial" panose="020B0604020202020204" pitchFamily="34" charset="0"/>
              <a:buChar char="•"/>
            </a:pPr>
            <a:r>
              <a:rPr lang="en-US" dirty="0"/>
              <a:t>Helps institutions make data-driven academic decisions and strengthen outcome-based education.</a:t>
            </a:r>
          </a:p>
          <a:p>
            <a:pPr algn="just">
              <a:lnSpc>
                <a:spcPct val="150000"/>
              </a:lnSpc>
              <a:buFont typeface="Arial" panose="020B0604020202020204" pitchFamily="34" charset="0"/>
              <a:buChar char="•"/>
            </a:pPr>
            <a:r>
              <a:rPr lang="en-US" dirty="0"/>
              <a:t>Encourages student engagement by including feedback and beyond-classroom activities.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3735" y="2669539"/>
            <a:ext cx="5441315" cy="1124585"/>
          </a:xfrm>
          <a:prstGeom prst="rect">
            <a:avLst/>
          </a:prstGeom>
        </p:spPr>
        <p:txBody>
          <a:bodyPr vert="horz" wrap="square" lIns="0" tIns="13970" rIns="0" bIns="0" rtlCol="0">
            <a:spAutoFit/>
          </a:bodyPr>
          <a:lstStyle/>
          <a:p>
            <a:pPr marL="12700">
              <a:lnSpc>
                <a:spcPct val="100000"/>
              </a:lnSpc>
              <a:spcBef>
                <a:spcPts val="110"/>
              </a:spcBef>
            </a:pPr>
            <a:r>
              <a:rPr sz="7200" b="0" spc="50" dirty="0">
                <a:solidFill>
                  <a:srgbClr val="005FAA"/>
                </a:solidFill>
                <a:latin typeface="Times New Roman"/>
                <a:cs typeface="Times New Roman"/>
              </a:rPr>
              <a:t>THANK</a:t>
            </a:r>
            <a:r>
              <a:rPr sz="7200" b="0" spc="-20" dirty="0">
                <a:solidFill>
                  <a:srgbClr val="005FAA"/>
                </a:solidFill>
                <a:latin typeface="Times New Roman"/>
                <a:cs typeface="Times New Roman"/>
              </a:rPr>
              <a:t> </a:t>
            </a:r>
            <a:r>
              <a:rPr sz="7200" b="0" spc="-55" dirty="0">
                <a:solidFill>
                  <a:srgbClr val="E21E23"/>
                </a:solidFill>
                <a:latin typeface="Times New Roman"/>
                <a:cs typeface="Times New Roman"/>
              </a:rPr>
              <a:t>YOU</a:t>
            </a:r>
            <a:endParaRPr sz="72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24950" cy="6858000"/>
            <a:chOff x="0" y="-2"/>
            <a:chExt cx="9124950" cy="6858000"/>
          </a:xfrm>
        </p:grpSpPr>
        <p:pic>
          <p:nvPicPr>
            <p:cNvPr id="3" name="object 3"/>
            <p:cNvPicPr/>
            <p:nvPr/>
          </p:nvPicPr>
          <p:blipFill>
            <a:blip r:embed="rId2" cstate="print"/>
            <a:stretch>
              <a:fillRect/>
            </a:stretch>
          </p:blipFill>
          <p:spPr>
            <a:xfrm>
              <a:off x="0" y="-2"/>
              <a:ext cx="9124949" cy="6858000"/>
            </a:xfrm>
            <a:prstGeom prst="rect">
              <a:avLst/>
            </a:prstGeom>
          </p:spPr>
        </p:pic>
        <p:sp>
          <p:nvSpPr>
            <p:cNvPr id="4" name="object 4"/>
            <p:cNvSpPr/>
            <p:nvPr/>
          </p:nvSpPr>
          <p:spPr>
            <a:xfrm>
              <a:off x="1528826" y="2062226"/>
              <a:ext cx="6306820" cy="0"/>
            </a:xfrm>
            <a:custGeom>
              <a:avLst/>
              <a:gdLst/>
              <a:ahLst/>
              <a:cxnLst/>
              <a:rect l="l" t="t" r="r" b="b"/>
              <a:pathLst>
                <a:path w="6306820">
                  <a:moveTo>
                    <a:pt x="0" y="0"/>
                  </a:moveTo>
                  <a:lnTo>
                    <a:pt x="6306439" y="0"/>
                  </a:lnTo>
                </a:path>
              </a:pathLst>
            </a:custGeom>
            <a:ln w="9525">
              <a:solidFill>
                <a:srgbClr val="497DBA"/>
              </a:solidFill>
            </a:ln>
          </p:spPr>
          <p:txBody>
            <a:bodyPr wrap="square" lIns="0" tIns="0" rIns="0" bIns="0" rtlCol="0"/>
            <a:lstStyle/>
            <a:p>
              <a:endParaRPr/>
            </a:p>
          </p:txBody>
        </p:sp>
        <p:pic>
          <p:nvPicPr>
            <p:cNvPr id="5" name="object 5"/>
            <p:cNvPicPr/>
            <p:nvPr/>
          </p:nvPicPr>
          <p:blipFill>
            <a:blip r:embed="rId3" cstate="print"/>
            <a:stretch>
              <a:fillRect/>
            </a:stretch>
          </p:blipFill>
          <p:spPr>
            <a:xfrm>
              <a:off x="1371600" y="152399"/>
              <a:ext cx="6391275" cy="914400"/>
            </a:xfrm>
            <a:prstGeom prst="rect">
              <a:avLst/>
            </a:prstGeom>
          </p:spPr>
        </p:pic>
      </p:grpSp>
      <p:sp>
        <p:nvSpPr>
          <p:cNvPr id="6" name="object 6"/>
          <p:cNvSpPr txBox="1"/>
          <p:nvPr/>
        </p:nvSpPr>
        <p:spPr>
          <a:xfrm>
            <a:off x="1691639" y="2227897"/>
            <a:ext cx="5963920" cy="785921"/>
          </a:xfrm>
          <a:prstGeom prst="rect">
            <a:avLst/>
          </a:prstGeom>
        </p:spPr>
        <p:txBody>
          <a:bodyPr vert="horz" wrap="square" lIns="0" tIns="27940" rIns="0" bIns="0" rtlCol="0">
            <a:spAutoFit/>
          </a:bodyPr>
          <a:lstStyle/>
          <a:p>
            <a:pPr marL="2139950" marR="5080" indent="-2127885" algn="ctr">
              <a:lnSpc>
                <a:spcPts val="2850"/>
              </a:lnSpc>
              <a:spcBef>
                <a:spcPts val="220"/>
              </a:spcBef>
            </a:pPr>
            <a:r>
              <a:rPr sz="2400" b="1" dirty="0">
                <a:solidFill>
                  <a:srgbClr val="006FC0"/>
                </a:solidFill>
                <a:latin typeface="Calibri"/>
                <a:cs typeface="Calibri"/>
              </a:rPr>
              <a:t>Final</a:t>
            </a:r>
            <a:r>
              <a:rPr sz="2400" b="1" spc="-65" dirty="0">
                <a:solidFill>
                  <a:srgbClr val="006FC0"/>
                </a:solidFill>
                <a:latin typeface="Calibri"/>
                <a:cs typeface="Calibri"/>
              </a:rPr>
              <a:t> </a:t>
            </a:r>
            <a:r>
              <a:rPr sz="2400" b="1" spc="-55" dirty="0">
                <a:solidFill>
                  <a:srgbClr val="006FC0"/>
                </a:solidFill>
                <a:latin typeface="Calibri"/>
                <a:cs typeface="Calibri"/>
              </a:rPr>
              <a:t>Year</a:t>
            </a:r>
            <a:r>
              <a:rPr sz="2400" b="1" spc="-80" dirty="0">
                <a:solidFill>
                  <a:srgbClr val="006FC0"/>
                </a:solidFill>
                <a:latin typeface="Calibri"/>
                <a:cs typeface="Calibri"/>
              </a:rPr>
              <a:t> </a:t>
            </a:r>
            <a:r>
              <a:rPr sz="2400" b="1" dirty="0">
                <a:solidFill>
                  <a:srgbClr val="006FC0"/>
                </a:solidFill>
                <a:latin typeface="Calibri"/>
                <a:cs typeface="Calibri"/>
              </a:rPr>
              <a:t>Project</a:t>
            </a:r>
            <a:r>
              <a:rPr sz="2400" b="1" spc="-80" dirty="0">
                <a:solidFill>
                  <a:srgbClr val="006FC0"/>
                </a:solidFill>
                <a:latin typeface="Calibri"/>
                <a:cs typeface="Calibri"/>
              </a:rPr>
              <a:t> </a:t>
            </a:r>
            <a:r>
              <a:rPr sz="2400" b="1" spc="-10" dirty="0">
                <a:solidFill>
                  <a:srgbClr val="006FC0"/>
                </a:solidFill>
                <a:latin typeface="Calibri"/>
                <a:cs typeface="Calibri"/>
              </a:rPr>
              <a:t>Synopsis </a:t>
            </a:r>
            <a:endParaRPr lang="en-US" sz="2400" b="1" spc="-10" dirty="0">
              <a:solidFill>
                <a:srgbClr val="006FC0"/>
              </a:solidFill>
              <a:latin typeface="Calibri"/>
              <a:cs typeface="Calibri"/>
            </a:endParaRPr>
          </a:p>
          <a:p>
            <a:pPr marL="2139950" marR="5080" indent="-2127885" algn="ctr">
              <a:lnSpc>
                <a:spcPts val="2850"/>
              </a:lnSpc>
              <a:spcBef>
                <a:spcPts val="220"/>
              </a:spcBef>
            </a:pPr>
            <a:r>
              <a:rPr sz="2400" b="1" dirty="0">
                <a:solidFill>
                  <a:srgbClr val="006FC0"/>
                </a:solidFill>
                <a:latin typeface="Calibri"/>
                <a:cs typeface="Calibri"/>
              </a:rPr>
              <a:t>Submitted</a:t>
            </a:r>
            <a:r>
              <a:rPr sz="2400" b="1" spc="-135" dirty="0">
                <a:solidFill>
                  <a:srgbClr val="006FC0"/>
                </a:solidFill>
                <a:latin typeface="Calibri"/>
                <a:cs typeface="Calibri"/>
              </a:rPr>
              <a:t> </a:t>
            </a:r>
            <a:r>
              <a:rPr sz="2400" b="1" spc="-25" dirty="0">
                <a:solidFill>
                  <a:srgbClr val="006FC0"/>
                </a:solidFill>
                <a:latin typeface="Calibri"/>
                <a:cs typeface="Calibri"/>
              </a:rPr>
              <a:t>by</a:t>
            </a:r>
            <a:endParaRPr sz="2400" dirty="0">
              <a:latin typeface="Calibri"/>
              <a:cs typeface="Calibri"/>
            </a:endParaRPr>
          </a:p>
        </p:txBody>
      </p:sp>
      <p:graphicFrame>
        <p:nvGraphicFramePr>
          <p:cNvPr id="7" name="object 7"/>
          <p:cNvGraphicFramePr>
            <a:graphicFrameLocks noGrp="1"/>
          </p:cNvGraphicFramePr>
          <p:nvPr>
            <p:extLst>
              <p:ext uri="{D42A27DB-BD31-4B8C-83A1-F6EECF244321}">
                <p14:modId xmlns:p14="http://schemas.microsoft.com/office/powerpoint/2010/main" val="4039475218"/>
              </p:ext>
            </p:extLst>
          </p:nvPr>
        </p:nvGraphicFramePr>
        <p:xfrm>
          <a:off x="1689735" y="3384986"/>
          <a:ext cx="6096000" cy="126377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20674">
                <a:tc>
                  <a:txBody>
                    <a:bodyPr/>
                    <a:lstStyle/>
                    <a:p>
                      <a:pPr marL="10160" algn="ctr">
                        <a:lnSpc>
                          <a:spcPct val="100000"/>
                        </a:lnSpc>
                        <a:spcBef>
                          <a:spcPts val="245"/>
                        </a:spcBef>
                      </a:pPr>
                      <a:r>
                        <a:rPr sz="1800" b="1" spc="-20" dirty="0">
                          <a:solidFill>
                            <a:srgbClr val="FFFFFF"/>
                          </a:solidFill>
                          <a:latin typeface="Calibri"/>
                          <a:cs typeface="Calibri"/>
                        </a:rPr>
                        <a:t>ROLL</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525" algn="ctr">
                        <a:lnSpc>
                          <a:spcPct val="100000"/>
                        </a:lnSpc>
                        <a:spcBef>
                          <a:spcPts val="245"/>
                        </a:spcBef>
                      </a:pPr>
                      <a:r>
                        <a:rPr sz="1800" b="1" spc="-20" dirty="0">
                          <a:solidFill>
                            <a:srgbClr val="FFFFFF"/>
                          </a:solidFill>
                          <a:latin typeface="Calibri"/>
                          <a:cs typeface="Calibri"/>
                        </a:rPr>
                        <a:t>NAME</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421548">
                <a:tc>
                  <a:txBody>
                    <a:bodyPr/>
                    <a:lstStyle/>
                    <a:p>
                      <a:pPr marL="92710" algn="ctr">
                        <a:lnSpc>
                          <a:spcPct val="100000"/>
                        </a:lnSpc>
                        <a:spcBef>
                          <a:spcPts val="250"/>
                        </a:spcBef>
                      </a:pPr>
                      <a:r>
                        <a:rPr sz="1800" spc="-10" dirty="0">
                          <a:latin typeface="Calibri"/>
                          <a:cs typeface="Calibri"/>
                        </a:rPr>
                        <a:t>220</a:t>
                      </a:r>
                      <a:r>
                        <a:rPr lang="en-US" sz="1800" spc="-10" dirty="0">
                          <a:latin typeface="Calibri"/>
                          <a:cs typeface="Calibri"/>
                        </a:rPr>
                        <a:t>1010078</a:t>
                      </a:r>
                      <a:endParaRPr sz="1800" dirty="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95885" algn="ctr">
                        <a:lnSpc>
                          <a:spcPct val="100000"/>
                        </a:lnSpc>
                        <a:spcBef>
                          <a:spcPts val="250"/>
                        </a:spcBef>
                      </a:pPr>
                      <a:r>
                        <a:rPr lang="en-US" sz="1800" dirty="0">
                          <a:latin typeface="Calibri"/>
                          <a:cs typeface="Calibri"/>
                        </a:rPr>
                        <a:t>Ananya Joshi</a:t>
                      </a:r>
                      <a:endParaRPr sz="1800" dirty="0">
                        <a:latin typeface="Calibri"/>
                        <a:cs typeface="Calibri"/>
                      </a:endParaRPr>
                    </a:p>
                  </a:txBody>
                  <a:tcPr marL="0" marR="0" marT="317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421548">
                <a:tc>
                  <a:txBody>
                    <a:bodyPr/>
                    <a:lstStyle/>
                    <a:p>
                      <a:pPr marL="92710" algn="ctr">
                        <a:lnSpc>
                          <a:spcPct val="100000"/>
                        </a:lnSpc>
                        <a:spcBef>
                          <a:spcPts val="250"/>
                        </a:spcBef>
                      </a:pPr>
                      <a:r>
                        <a:rPr sz="1800" spc="-10" dirty="0">
                          <a:latin typeface="Calibri"/>
                          <a:cs typeface="Calibri"/>
                        </a:rPr>
                        <a:t>2201</a:t>
                      </a:r>
                      <a:r>
                        <a:rPr lang="en-US" sz="1800" spc="-10" dirty="0">
                          <a:latin typeface="Calibri"/>
                          <a:cs typeface="Calibri"/>
                        </a:rPr>
                        <a:t>010081</a:t>
                      </a:r>
                      <a:endParaRPr sz="1800" dirty="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95885" algn="ctr">
                        <a:lnSpc>
                          <a:spcPct val="100000"/>
                        </a:lnSpc>
                        <a:spcBef>
                          <a:spcPts val="250"/>
                        </a:spcBef>
                      </a:pPr>
                      <a:r>
                        <a:rPr lang="en-US" sz="1800" spc="-25" dirty="0">
                          <a:latin typeface="Calibri"/>
                          <a:cs typeface="Calibri"/>
                        </a:rPr>
                        <a:t>Shanvi Mathuria</a:t>
                      </a:r>
                      <a:endParaRPr sz="1800" dirty="0">
                        <a:latin typeface="Calibri"/>
                        <a:cs typeface="Calibri"/>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bl>
          </a:graphicData>
        </a:graphic>
      </p:graphicFrame>
      <p:sp>
        <p:nvSpPr>
          <p:cNvPr id="8" name="object 8"/>
          <p:cNvSpPr txBox="1">
            <a:spLocks noGrp="1"/>
          </p:cNvSpPr>
          <p:nvPr>
            <p:ph type="title"/>
          </p:nvPr>
        </p:nvSpPr>
        <p:spPr>
          <a:xfrm>
            <a:off x="1689735" y="1218311"/>
            <a:ext cx="5965824" cy="878446"/>
          </a:xfrm>
          <a:prstGeom prst="rect">
            <a:avLst/>
          </a:prstGeom>
        </p:spPr>
        <p:txBody>
          <a:bodyPr vert="horz" wrap="square" lIns="0" tIns="16510" rIns="0" bIns="0" rtlCol="0">
            <a:spAutoFit/>
          </a:bodyPr>
          <a:lstStyle/>
          <a:p>
            <a:pPr marL="12700" algn="ctr">
              <a:lnSpc>
                <a:spcPct val="100000"/>
              </a:lnSpc>
              <a:spcBef>
                <a:spcPts val="130"/>
              </a:spcBef>
            </a:pPr>
            <a:r>
              <a:rPr lang="en-US" sz="2800" dirty="0">
                <a:solidFill>
                  <a:srgbClr val="C00000"/>
                </a:solidFill>
                <a:latin typeface="Calibri"/>
                <a:cs typeface="Calibri"/>
              </a:rPr>
              <a:t>Teaching-Learning Monitoring &amp; Effectiveness Tracking System for SOET</a:t>
            </a:r>
            <a:endParaRPr sz="2800" dirty="0">
              <a:solidFill>
                <a:srgbClr val="C00000"/>
              </a:solidFill>
              <a:latin typeface="Calibri"/>
              <a:cs typeface="Calibri"/>
            </a:endParaRPr>
          </a:p>
        </p:txBody>
      </p:sp>
      <p:sp>
        <p:nvSpPr>
          <p:cNvPr id="9" name="object 9"/>
          <p:cNvSpPr txBox="1"/>
          <p:nvPr/>
        </p:nvSpPr>
        <p:spPr>
          <a:xfrm>
            <a:off x="315595" y="5755322"/>
            <a:ext cx="3374390" cy="57721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006FC0"/>
                </a:solidFill>
                <a:latin typeface="Calibri"/>
                <a:cs typeface="Calibri"/>
              </a:rPr>
              <a:t>Industry</a:t>
            </a:r>
            <a:r>
              <a:rPr sz="1800" b="1" spc="-50" dirty="0">
                <a:solidFill>
                  <a:srgbClr val="006FC0"/>
                </a:solidFill>
                <a:latin typeface="Calibri"/>
                <a:cs typeface="Calibri"/>
              </a:rPr>
              <a:t> </a:t>
            </a:r>
            <a:r>
              <a:rPr sz="1800" b="1" spc="-10" dirty="0">
                <a:solidFill>
                  <a:srgbClr val="006FC0"/>
                </a:solidFill>
                <a:latin typeface="Calibri"/>
                <a:cs typeface="Calibri"/>
              </a:rPr>
              <a:t>Mentor:</a:t>
            </a:r>
            <a:endParaRPr sz="1800" dirty="0">
              <a:latin typeface="Calibri"/>
              <a:cs typeface="Calibri"/>
            </a:endParaRPr>
          </a:p>
          <a:p>
            <a:pPr marL="12700">
              <a:lnSpc>
                <a:spcPct val="100000"/>
              </a:lnSpc>
              <a:spcBef>
                <a:spcPts val="20"/>
              </a:spcBef>
            </a:pPr>
            <a:r>
              <a:rPr sz="1800" b="1" dirty="0">
                <a:solidFill>
                  <a:srgbClr val="006FC0"/>
                </a:solidFill>
                <a:latin typeface="Calibri"/>
                <a:cs typeface="Calibri"/>
              </a:rPr>
              <a:t>Faculty</a:t>
            </a:r>
            <a:r>
              <a:rPr sz="1800" b="1" spc="-50" dirty="0">
                <a:solidFill>
                  <a:srgbClr val="006FC0"/>
                </a:solidFill>
                <a:latin typeface="Calibri"/>
                <a:cs typeface="Calibri"/>
              </a:rPr>
              <a:t> </a:t>
            </a:r>
            <a:r>
              <a:rPr sz="1800" b="1" dirty="0">
                <a:solidFill>
                  <a:srgbClr val="006FC0"/>
                </a:solidFill>
                <a:latin typeface="Calibri"/>
                <a:cs typeface="Calibri"/>
              </a:rPr>
              <a:t>Mentor:</a:t>
            </a:r>
            <a:r>
              <a:rPr sz="1800" b="1" spc="-65" dirty="0">
                <a:solidFill>
                  <a:srgbClr val="006FC0"/>
                </a:solidFill>
                <a:latin typeface="Calibri"/>
                <a:cs typeface="Calibri"/>
              </a:rPr>
              <a:t> </a:t>
            </a:r>
            <a:endParaRPr sz="18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948" y="361441"/>
            <a:ext cx="6198870" cy="713359"/>
          </a:xfrm>
          <a:prstGeom prst="rect">
            <a:avLst/>
          </a:prstGeom>
        </p:spPr>
        <p:txBody>
          <a:bodyPr vert="horz" wrap="square" lIns="0" tIns="16510" rIns="0" bIns="0" rtlCol="0">
            <a:spAutoFit/>
          </a:bodyPr>
          <a:lstStyle/>
          <a:p>
            <a:pPr marL="88900">
              <a:lnSpc>
                <a:spcPct val="100000"/>
              </a:lnSpc>
              <a:spcBef>
                <a:spcPts val="130"/>
              </a:spcBef>
            </a:pPr>
            <a:r>
              <a:rPr dirty="0"/>
              <a:t>Project</a:t>
            </a:r>
            <a:r>
              <a:rPr spc="-55" dirty="0"/>
              <a:t> </a:t>
            </a:r>
            <a:r>
              <a:rPr spc="-10" dirty="0"/>
              <a:t>Overview</a:t>
            </a:r>
          </a:p>
        </p:txBody>
      </p:sp>
      <p:sp>
        <p:nvSpPr>
          <p:cNvPr id="3" name="object 3"/>
          <p:cNvSpPr/>
          <p:nvPr/>
        </p:nvSpPr>
        <p:spPr>
          <a:xfrm>
            <a:off x="4763" y="1049400"/>
            <a:ext cx="9139555" cy="25400"/>
          </a:xfrm>
          <a:custGeom>
            <a:avLst/>
            <a:gdLst/>
            <a:ahLst/>
            <a:cxnLst/>
            <a:rect l="l" t="t" r="r" b="b"/>
            <a:pathLst>
              <a:path w="9139555" h="25400">
                <a:moveTo>
                  <a:pt x="9139236" y="0"/>
                </a:moveTo>
                <a:lnTo>
                  <a:pt x="0" y="0"/>
                </a:lnTo>
                <a:lnTo>
                  <a:pt x="0" y="25400"/>
                </a:lnTo>
                <a:lnTo>
                  <a:pt x="9139236" y="25400"/>
                </a:lnTo>
                <a:lnTo>
                  <a:pt x="9139236" y="0"/>
                </a:lnTo>
                <a:close/>
              </a:path>
            </a:pathLst>
          </a:custGeom>
          <a:solidFill>
            <a:srgbClr val="005FAA"/>
          </a:solidFill>
        </p:spPr>
        <p:txBody>
          <a:bodyPr wrap="square" lIns="0" tIns="0" rIns="0" bIns="0" rtlCol="0"/>
          <a:lstStyle/>
          <a:p>
            <a:endParaRPr/>
          </a:p>
        </p:txBody>
      </p:sp>
      <p:pic>
        <p:nvPicPr>
          <p:cNvPr id="4" name="object 4"/>
          <p:cNvPicPr/>
          <p:nvPr/>
        </p:nvPicPr>
        <p:blipFill>
          <a:blip r:embed="rId2" cstate="print"/>
          <a:stretch>
            <a:fillRect/>
          </a:stretch>
        </p:blipFill>
        <p:spPr>
          <a:xfrm>
            <a:off x="76200" y="6305550"/>
            <a:ext cx="2409825" cy="352425"/>
          </a:xfrm>
          <a:prstGeom prst="rect">
            <a:avLst/>
          </a:prstGeom>
        </p:spPr>
      </p:pic>
      <p:sp>
        <p:nvSpPr>
          <p:cNvPr id="15" name="TextBox 14">
            <a:extLst>
              <a:ext uri="{FF2B5EF4-FFF2-40B4-BE49-F238E27FC236}">
                <a16:creationId xmlns:a16="http://schemas.microsoft.com/office/drawing/2014/main" id="{F47C131F-10BA-9F6C-C69A-DBBBFE678A45}"/>
              </a:ext>
            </a:extLst>
          </p:cNvPr>
          <p:cNvSpPr txBox="1"/>
          <p:nvPr/>
        </p:nvSpPr>
        <p:spPr>
          <a:xfrm>
            <a:off x="228600" y="1524000"/>
            <a:ext cx="8686800" cy="3365024"/>
          </a:xfrm>
          <a:prstGeom prst="rect">
            <a:avLst/>
          </a:prstGeom>
          <a:noFill/>
        </p:spPr>
        <p:txBody>
          <a:bodyPr wrap="square">
            <a:spAutoFit/>
          </a:bodyPr>
          <a:lstStyle/>
          <a:p>
            <a:pPr algn="just">
              <a:lnSpc>
                <a:spcPct val="150000"/>
              </a:lnSpc>
            </a:pPr>
            <a:r>
              <a:rPr lang="en-US" dirty="0"/>
              <a:t>Our project aims to develop a Teaching-Learning Monitoring and Feedback System that helps institutions track both teaching effectiveness and student learning. Faculty can log syllabus coverage, upload lecture notes, and record classroom details such as topics taught, teaching methods, and attendance. An Assessment &amp; Outcome Tracker connects exam and assignment questions with Course Outcomes (COs) and Program Outcomes (POs) to measure learning progress. Students can also share feedback, and all data is compiled into dashboards and reports, supporting better academic planning and quality improvement.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6305550"/>
            <a:ext cx="9134475" cy="428625"/>
            <a:chOff x="0" y="6305550"/>
            <a:chExt cx="9134475" cy="428625"/>
          </a:xfrm>
        </p:grpSpPr>
        <p:pic>
          <p:nvPicPr>
            <p:cNvPr id="3" name="object 3"/>
            <p:cNvPicPr/>
            <p:nvPr/>
          </p:nvPicPr>
          <p:blipFill>
            <a:blip r:embed="rId2" cstate="print"/>
            <a:stretch>
              <a:fillRect/>
            </a:stretch>
          </p:blipFill>
          <p:spPr>
            <a:xfrm>
              <a:off x="0" y="6590893"/>
              <a:ext cx="9134474" cy="143280"/>
            </a:xfrm>
            <a:prstGeom prst="rect">
              <a:avLst/>
            </a:prstGeom>
          </p:spPr>
        </p:pic>
        <p:pic>
          <p:nvPicPr>
            <p:cNvPr id="4" name="object 4"/>
            <p:cNvPicPr/>
            <p:nvPr/>
          </p:nvPicPr>
          <p:blipFill>
            <a:blip r:embed="rId3" cstate="print"/>
            <a:stretch>
              <a:fillRect/>
            </a:stretch>
          </p:blipFill>
          <p:spPr>
            <a:xfrm>
              <a:off x="76199" y="6305550"/>
              <a:ext cx="2409825" cy="352425"/>
            </a:xfrm>
            <a:prstGeom prst="rect">
              <a:avLst/>
            </a:prstGeom>
          </p:spPr>
        </p:pic>
      </p:grpSp>
      <p:sp>
        <p:nvSpPr>
          <p:cNvPr id="5" name="object 5"/>
          <p:cNvSpPr txBox="1">
            <a:spLocks noGrp="1"/>
          </p:cNvSpPr>
          <p:nvPr>
            <p:ph type="title"/>
          </p:nvPr>
        </p:nvSpPr>
        <p:spPr>
          <a:prstGeom prst="rect">
            <a:avLst/>
          </a:prstGeom>
        </p:spPr>
        <p:txBody>
          <a:bodyPr vert="horz" wrap="square" lIns="0" tIns="16510" rIns="0" bIns="0" rtlCol="0">
            <a:spAutoFit/>
          </a:bodyPr>
          <a:lstStyle/>
          <a:p>
            <a:pPr marL="88900">
              <a:lnSpc>
                <a:spcPct val="100000"/>
              </a:lnSpc>
              <a:spcBef>
                <a:spcPts val="130"/>
              </a:spcBef>
            </a:pPr>
            <a:r>
              <a:rPr dirty="0"/>
              <a:t>Specific</a:t>
            </a:r>
            <a:r>
              <a:rPr spc="-85" dirty="0"/>
              <a:t> </a:t>
            </a:r>
            <a:r>
              <a:rPr spc="-10" dirty="0"/>
              <a:t>Objectives</a:t>
            </a:r>
          </a:p>
        </p:txBody>
      </p:sp>
      <p:sp>
        <p:nvSpPr>
          <p:cNvPr id="6" name="object 6"/>
          <p:cNvSpPr/>
          <p:nvPr/>
        </p:nvSpPr>
        <p:spPr>
          <a:xfrm>
            <a:off x="4763" y="1049400"/>
            <a:ext cx="9139555" cy="25400"/>
          </a:xfrm>
          <a:custGeom>
            <a:avLst/>
            <a:gdLst/>
            <a:ahLst/>
            <a:cxnLst/>
            <a:rect l="l" t="t" r="r" b="b"/>
            <a:pathLst>
              <a:path w="9139555" h="25400">
                <a:moveTo>
                  <a:pt x="9139236" y="0"/>
                </a:moveTo>
                <a:lnTo>
                  <a:pt x="0" y="0"/>
                </a:lnTo>
                <a:lnTo>
                  <a:pt x="0" y="25400"/>
                </a:lnTo>
                <a:lnTo>
                  <a:pt x="9139236" y="25400"/>
                </a:lnTo>
                <a:lnTo>
                  <a:pt x="9139236" y="0"/>
                </a:lnTo>
                <a:close/>
              </a:path>
            </a:pathLst>
          </a:custGeom>
          <a:solidFill>
            <a:srgbClr val="005FAA"/>
          </a:solidFill>
        </p:spPr>
        <p:txBody>
          <a:bodyPr wrap="square" lIns="0" tIns="0" rIns="0" bIns="0" rtlCol="0"/>
          <a:lstStyle/>
          <a:p>
            <a:endParaRPr/>
          </a:p>
        </p:txBody>
      </p:sp>
      <p:grpSp>
        <p:nvGrpSpPr>
          <p:cNvPr id="7" name="object 7"/>
          <p:cNvGrpSpPr/>
          <p:nvPr/>
        </p:nvGrpSpPr>
        <p:grpSpPr>
          <a:xfrm>
            <a:off x="3249677" y="1354200"/>
            <a:ext cx="5539804" cy="1292225"/>
            <a:chOff x="3249676" y="1354200"/>
            <a:chExt cx="5807075" cy="1292225"/>
          </a:xfrm>
        </p:grpSpPr>
        <p:sp>
          <p:nvSpPr>
            <p:cNvPr id="8" name="object 8"/>
            <p:cNvSpPr/>
            <p:nvPr/>
          </p:nvSpPr>
          <p:spPr>
            <a:xfrm>
              <a:off x="3262376" y="1366900"/>
              <a:ext cx="5781675" cy="1266825"/>
            </a:xfrm>
            <a:custGeom>
              <a:avLst/>
              <a:gdLst/>
              <a:ahLst/>
              <a:cxnLst/>
              <a:rect l="l" t="t" r="r" b="b"/>
              <a:pathLst>
                <a:path w="5781675" h="1266825">
                  <a:moveTo>
                    <a:pt x="5570474" y="0"/>
                  </a:moveTo>
                  <a:lnTo>
                    <a:pt x="0" y="0"/>
                  </a:lnTo>
                  <a:lnTo>
                    <a:pt x="0" y="1266825"/>
                  </a:lnTo>
                  <a:lnTo>
                    <a:pt x="5570474" y="1266825"/>
                  </a:lnTo>
                  <a:lnTo>
                    <a:pt x="5618882" y="1261244"/>
                  </a:lnTo>
                  <a:lnTo>
                    <a:pt x="5663329" y="1245348"/>
                  </a:lnTo>
                  <a:lnTo>
                    <a:pt x="5702545" y="1220408"/>
                  </a:lnTo>
                  <a:lnTo>
                    <a:pt x="5735258" y="1187695"/>
                  </a:lnTo>
                  <a:lnTo>
                    <a:pt x="5760198" y="1148479"/>
                  </a:lnTo>
                  <a:lnTo>
                    <a:pt x="5776094" y="1104032"/>
                  </a:lnTo>
                  <a:lnTo>
                    <a:pt x="5781675" y="1055624"/>
                  </a:lnTo>
                  <a:lnTo>
                    <a:pt x="5781675" y="211074"/>
                  </a:lnTo>
                  <a:lnTo>
                    <a:pt x="5776094" y="162672"/>
                  </a:lnTo>
                  <a:lnTo>
                    <a:pt x="5760198" y="118243"/>
                  </a:lnTo>
                  <a:lnTo>
                    <a:pt x="5735258" y="79052"/>
                  </a:lnTo>
                  <a:lnTo>
                    <a:pt x="5702545" y="46366"/>
                  </a:lnTo>
                  <a:lnTo>
                    <a:pt x="5663329" y="21451"/>
                  </a:lnTo>
                  <a:lnTo>
                    <a:pt x="5618882" y="5573"/>
                  </a:lnTo>
                  <a:lnTo>
                    <a:pt x="5570474" y="0"/>
                  </a:lnTo>
                  <a:close/>
                </a:path>
              </a:pathLst>
            </a:custGeom>
            <a:solidFill>
              <a:srgbClr val="D0D7E8">
                <a:alpha val="90194"/>
              </a:srgbClr>
            </a:solidFill>
          </p:spPr>
          <p:txBody>
            <a:bodyPr wrap="square" lIns="0" tIns="0" rIns="0" bIns="0" rtlCol="0"/>
            <a:lstStyle/>
            <a:p>
              <a:endParaRPr dirty="0"/>
            </a:p>
          </p:txBody>
        </p:sp>
        <p:sp>
          <p:nvSpPr>
            <p:cNvPr id="9" name="object 9"/>
            <p:cNvSpPr/>
            <p:nvPr/>
          </p:nvSpPr>
          <p:spPr>
            <a:xfrm>
              <a:off x="3262376" y="1366900"/>
              <a:ext cx="5781675" cy="1266825"/>
            </a:xfrm>
            <a:custGeom>
              <a:avLst/>
              <a:gdLst/>
              <a:ahLst/>
              <a:cxnLst/>
              <a:rect l="l" t="t" r="r" b="b"/>
              <a:pathLst>
                <a:path w="5781675" h="1266825">
                  <a:moveTo>
                    <a:pt x="5781675" y="211074"/>
                  </a:moveTo>
                  <a:lnTo>
                    <a:pt x="5781675" y="1055624"/>
                  </a:lnTo>
                  <a:lnTo>
                    <a:pt x="5776094" y="1104032"/>
                  </a:lnTo>
                  <a:lnTo>
                    <a:pt x="5760198" y="1148479"/>
                  </a:lnTo>
                  <a:lnTo>
                    <a:pt x="5735258" y="1187695"/>
                  </a:lnTo>
                  <a:lnTo>
                    <a:pt x="5702545" y="1220408"/>
                  </a:lnTo>
                  <a:lnTo>
                    <a:pt x="5663329" y="1245348"/>
                  </a:lnTo>
                  <a:lnTo>
                    <a:pt x="5618882" y="1261244"/>
                  </a:lnTo>
                  <a:lnTo>
                    <a:pt x="5570474" y="1266825"/>
                  </a:lnTo>
                  <a:lnTo>
                    <a:pt x="0" y="1266825"/>
                  </a:lnTo>
                  <a:lnTo>
                    <a:pt x="0" y="0"/>
                  </a:lnTo>
                  <a:lnTo>
                    <a:pt x="5570474" y="0"/>
                  </a:lnTo>
                  <a:lnTo>
                    <a:pt x="5618882" y="5573"/>
                  </a:lnTo>
                  <a:lnTo>
                    <a:pt x="5663329" y="21451"/>
                  </a:lnTo>
                  <a:lnTo>
                    <a:pt x="5702545" y="46366"/>
                  </a:lnTo>
                  <a:lnTo>
                    <a:pt x="5735258" y="79052"/>
                  </a:lnTo>
                  <a:lnTo>
                    <a:pt x="5760198" y="118243"/>
                  </a:lnTo>
                  <a:lnTo>
                    <a:pt x="5776094" y="162672"/>
                  </a:lnTo>
                  <a:lnTo>
                    <a:pt x="5781675" y="211074"/>
                  </a:lnTo>
                  <a:close/>
                </a:path>
              </a:pathLst>
            </a:custGeom>
            <a:ln w="25400">
              <a:solidFill>
                <a:srgbClr val="D0D7E8"/>
              </a:solidFill>
            </a:ln>
          </p:spPr>
          <p:txBody>
            <a:bodyPr wrap="square" lIns="0" tIns="0" rIns="0" bIns="0" rtlCol="0"/>
            <a:lstStyle/>
            <a:p>
              <a:endParaRPr/>
            </a:p>
          </p:txBody>
        </p:sp>
      </p:grpSp>
      <p:grpSp>
        <p:nvGrpSpPr>
          <p:cNvPr id="11" name="object 11"/>
          <p:cNvGrpSpPr/>
          <p:nvPr/>
        </p:nvGrpSpPr>
        <p:grpSpPr>
          <a:xfrm>
            <a:off x="140652" y="1192275"/>
            <a:ext cx="3134994" cy="1606550"/>
            <a:chOff x="1587" y="1192275"/>
            <a:chExt cx="3274060" cy="1606550"/>
          </a:xfrm>
        </p:grpSpPr>
        <p:sp>
          <p:nvSpPr>
            <p:cNvPr id="12" name="object 12"/>
            <p:cNvSpPr/>
            <p:nvPr/>
          </p:nvSpPr>
          <p:spPr>
            <a:xfrm>
              <a:off x="14287" y="1204975"/>
              <a:ext cx="3248660" cy="1581150"/>
            </a:xfrm>
            <a:custGeom>
              <a:avLst/>
              <a:gdLst/>
              <a:ahLst/>
              <a:cxnLst/>
              <a:rect l="l" t="t" r="r" b="b"/>
              <a:pathLst>
                <a:path w="3248660" h="1581150">
                  <a:moveTo>
                    <a:pt x="2984436" y="0"/>
                  </a:moveTo>
                  <a:lnTo>
                    <a:pt x="263525" y="0"/>
                  </a:lnTo>
                  <a:lnTo>
                    <a:pt x="216155" y="4245"/>
                  </a:lnTo>
                  <a:lnTo>
                    <a:pt x="171572" y="16486"/>
                  </a:lnTo>
                  <a:lnTo>
                    <a:pt x="130518" y="35978"/>
                  </a:lnTo>
                  <a:lnTo>
                    <a:pt x="93738" y="61977"/>
                  </a:lnTo>
                  <a:lnTo>
                    <a:pt x="61977" y="93738"/>
                  </a:lnTo>
                  <a:lnTo>
                    <a:pt x="35978" y="130518"/>
                  </a:lnTo>
                  <a:lnTo>
                    <a:pt x="16486" y="171572"/>
                  </a:lnTo>
                  <a:lnTo>
                    <a:pt x="4245" y="216155"/>
                  </a:lnTo>
                  <a:lnTo>
                    <a:pt x="0" y="263525"/>
                  </a:lnTo>
                  <a:lnTo>
                    <a:pt x="0" y="1317498"/>
                  </a:lnTo>
                  <a:lnTo>
                    <a:pt x="4245" y="1364871"/>
                  </a:lnTo>
                  <a:lnTo>
                    <a:pt x="16486" y="1409466"/>
                  </a:lnTo>
                  <a:lnTo>
                    <a:pt x="35978" y="1450537"/>
                  </a:lnTo>
                  <a:lnTo>
                    <a:pt x="61977" y="1487337"/>
                  </a:lnTo>
                  <a:lnTo>
                    <a:pt x="93738" y="1519119"/>
                  </a:lnTo>
                  <a:lnTo>
                    <a:pt x="130518" y="1545138"/>
                  </a:lnTo>
                  <a:lnTo>
                    <a:pt x="171572" y="1564647"/>
                  </a:lnTo>
                  <a:lnTo>
                    <a:pt x="216155" y="1576899"/>
                  </a:lnTo>
                  <a:lnTo>
                    <a:pt x="263525" y="1581150"/>
                  </a:lnTo>
                  <a:lnTo>
                    <a:pt x="2984436" y="1581150"/>
                  </a:lnTo>
                  <a:lnTo>
                    <a:pt x="3031810" y="1576899"/>
                  </a:lnTo>
                  <a:lnTo>
                    <a:pt x="3076405" y="1564647"/>
                  </a:lnTo>
                  <a:lnTo>
                    <a:pt x="3117476" y="1545138"/>
                  </a:lnTo>
                  <a:lnTo>
                    <a:pt x="3154275" y="1519119"/>
                  </a:lnTo>
                  <a:lnTo>
                    <a:pt x="3186058" y="1487337"/>
                  </a:lnTo>
                  <a:lnTo>
                    <a:pt x="3212076" y="1450537"/>
                  </a:lnTo>
                  <a:lnTo>
                    <a:pt x="3231585" y="1409466"/>
                  </a:lnTo>
                  <a:lnTo>
                    <a:pt x="3243838" y="1364871"/>
                  </a:lnTo>
                  <a:lnTo>
                    <a:pt x="3248088" y="1317498"/>
                  </a:lnTo>
                  <a:lnTo>
                    <a:pt x="3248088" y="263525"/>
                  </a:lnTo>
                  <a:lnTo>
                    <a:pt x="3243838" y="216155"/>
                  </a:lnTo>
                  <a:lnTo>
                    <a:pt x="3231585" y="171572"/>
                  </a:lnTo>
                  <a:lnTo>
                    <a:pt x="3212076" y="130518"/>
                  </a:lnTo>
                  <a:lnTo>
                    <a:pt x="3186058" y="93738"/>
                  </a:lnTo>
                  <a:lnTo>
                    <a:pt x="3154275" y="61977"/>
                  </a:lnTo>
                  <a:lnTo>
                    <a:pt x="3117476" y="35978"/>
                  </a:lnTo>
                  <a:lnTo>
                    <a:pt x="3076405" y="16486"/>
                  </a:lnTo>
                  <a:lnTo>
                    <a:pt x="3031810" y="4245"/>
                  </a:lnTo>
                  <a:lnTo>
                    <a:pt x="2984436" y="0"/>
                  </a:lnTo>
                  <a:close/>
                </a:path>
              </a:pathLst>
            </a:custGeom>
            <a:solidFill>
              <a:srgbClr val="4F81BC"/>
            </a:solidFill>
          </p:spPr>
          <p:txBody>
            <a:bodyPr wrap="square" lIns="0" tIns="0" rIns="0" bIns="0" rtlCol="0"/>
            <a:lstStyle/>
            <a:p>
              <a:endParaRPr dirty="0"/>
            </a:p>
          </p:txBody>
        </p:sp>
        <p:sp>
          <p:nvSpPr>
            <p:cNvPr id="13" name="object 13"/>
            <p:cNvSpPr/>
            <p:nvPr/>
          </p:nvSpPr>
          <p:spPr>
            <a:xfrm>
              <a:off x="14287" y="1204975"/>
              <a:ext cx="3248660" cy="1581150"/>
            </a:xfrm>
            <a:custGeom>
              <a:avLst/>
              <a:gdLst/>
              <a:ahLst/>
              <a:cxnLst/>
              <a:rect l="l" t="t" r="r" b="b"/>
              <a:pathLst>
                <a:path w="3248660" h="1581150">
                  <a:moveTo>
                    <a:pt x="0" y="263525"/>
                  </a:moveTo>
                  <a:lnTo>
                    <a:pt x="4245" y="216155"/>
                  </a:lnTo>
                  <a:lnTo>
                    <a:pt x="16486" y="171572"/>
                  </a:lnTo>
                  <a:lnTo>
                    <a:pt x="35978" y="130518"/>
                  </a:lnTo>
                  <a:lnTo>
                    <a:pt x="61977" y="93738"/>
                  </a:lnTo>
                  <a:lnTo>
                    <a:pt x="93738" y="61977"/>
                  </a:lnTo>
                  <a:lnTo>
                    <a:pt x="130518" y="35978"/>
                  </a:lnTo>
                  <a:lnTo>
                    <a:pt x="171572" y="16486"/>
                  </a:lnTo>
                  <a:lnTo>
                    <a:pt x="216155" y="4245"/>
                  </a:lnTo>
                  <a:lnTo>
                    <a:pt x="263525" y="0"/>
                  </a:lnTo>
                  <a:lnTo>
                    <a:pt x="2984436" y="0"/>
                  </a:lnTo>
                  <a:lnTo>
                    <a:pt x="3031810" y="4245"/>
                  </a:lnTo>
                  <a:lnTo>
                    <a:pt x="3076405" y="16486"/>
                  </a:lnTo>
                  <a:lnTo>
                    <a:pt x="3117476" y="35978"/>
                  </a:lnTo>
                  <a:lnTo>
                    <a:pt x="3154275" y="61977"/>
                  </a:lnTo>
                  <a:lnTo>
                    <a:pt x="3186058" y="93738"/>
                  </a:lnTo>
                  <a:lnTo>
                    <a:pt x="3212076" y="130518"/>
                  </a:lnTo>
                  <a:lnTo>
                    <a:pt x="3231585" y="171572"/>
                  </a:lnTo>
                  <a:lnTo>
                    <a:pt x="3243838" y="216155"/>
                  </a:lnTo>
                  <a:lnTo>
                    <a:pt x="3248088" y="263525"/>
                  </a:lnTo>
                  <a:lnTo>
                    <a:pt x="3248088" y="1317498"/>
                  </a:lnTo>
                  <a:lnTo>
                    <a:pt x="3243838" y="1364871"/>
                  </a:lnTo>
                  <a:lnTo>
                    <a:pt x="3231585" y="1409466"/>
                  </a:lnTo>
                  <a:lnTo>
                    <a:pt x="3212076" y="1450537"/>
                  </a:lnTo>
                  <a:lnTo>
                    <a:pt x="3186058" y="1487337"/>
                  </a:lnTo>
                  <a:lnTo>
                    <a:pt x="3154275" y="1519119"/>
                  </a:lnTo>
                  <a:lnTo>
                    <a:pt x="3117476" y="1545138"/>
                  </a:lnTo>
                  <a:lnTo>
                    <a:pt x="3076405" y="1564647"/>
                  </a:lnTo>
                  <a:lnTo>
                    <a:pt x="3031810" y="1576899"/>
                  </a:lnTo>
                  <a:lnTo>
                    <a:pt x="2984436" y="1581150"/>
                  </a:lnTo>
                  <a:lnTo>
                    <a:pt x="263525" y="1581150"/>
                  </a:lnTo>
                  <a:lnTo>
                    <a:pt x="216155" y="1576899"/>
                  </a:lnTo>
                  <a:lnTo>
                    <a:pt x="171572" y="1564647"/>
                  </a:lnTo>
                  <a:lnTo>
                    <a:pt x="130518" y="1545138"/>
                  </a:lnTo>
                  <a:lnTo>
                    <a:pt x="93738" y="1519119"/>
                  </a:lnTo>
                  <a:lnTo>
                    <a:pt x="61977" y="1487337"/>
                  </a:lnTo>
                  <a:lnTo>
                    <a:pt x="35978" y="1450537"/>
                  </a:lnTo>
                  <a:lnTo>
                    <a:pt x="16486" y="1409466"/>
                  </a:lnTo>
                  <a:lnTo>
                    <a:pt x="4245" y="1364871"/>
                  </a:lnTo>
                  <a:lnTo>
                    <a:pt x="0" y="1317498"/>
                  </a:lnTo>
                  <a:lnTo>
                    <a:pt x="0" y="263525"/>
                  </a:lnTo>
                  <a:close/>
                </a:path>
              </a:pathLst>
            </a:custGeom>
            <a:ln w="25400">
              <a:solidFill>
                <a:srgbClr val="FFFFFF"/>
              </a:solidFill>
            </a:ln>
          </p:spPr>
          <p:txBody>
            <a:bodyPr wrap="square" lIns="0" tIns="0" rIns="0" bIns="0" rtlCol="0"/>
            <a:lstStyle/>
            <a:p>
              <a:endParaRPr/>
            </a:p>
          </p:txBody>
        </p:sp>
      </p:grpSp>
      <p:sp>
        <p:nvSpPr>
          <p:cNvPr id="14" name="object 14"/>
          <p:cNvSpPr txBox="1"/>
          <p:nvPr/>
        </p:nvSpPr>
        <p:spPr>
          <a:xfrm>
            <a:off x="235019" y="1729321"/>
            <a:ext cx="2964815" cy="532453"/>
          </a:xfrm>
          <a:prstGeom prst="rect">
            <a:avLst/>
          </a:prstGeom>
        </p:spPr>
        <p:txBody>
          <a:bodyPr vert="horz" wrap="square" lIns="0" tIns="33020" rIns="0" bIns="0" rtlCol="0">
            <a:spAutoFit/>
          </a:bodyPr>
          <a:lstStyle/>
          <a:p>
            <a:pPr marL="12065" marR="5080" indent="3810" algn="ctr">
              <a:lnSpc>
                <a:spcPct val="93900"/>
              </a:lnSpc>
              <a:spcBef>
                <a:spcPts val="260"/>
              </a:spcBef>
            </a:pPr>
            <a:r>
              <a:rPr sz="1850" b="1" dirty="0">
                <a:solidFill>
                  <a:srgbClr val="FFFFFF"/>
                </a:solidFill>
                <a:latin typeface="Calibri"/>
                <a:cs typeface="Calibri"/>
              </a:rPr>
              <a:t>Objective</a:t>
            </a:r>
            <a:r>
              <a:rPr sz="1850" b="1" spc="100" dirty="0">
                <a:solidFill>
                  <a:srgbClr val="FFFFFF"/>
                </a:solidFill>
                <a:latin typeface="Calibri"/>
                <a:cs typeface="Calibri"/>
              </a:rPr>
              <a:t> </a:t>
            </a:r>
            <a:r>
              <a:rPr sz="1850" b="1" dirty="0">
                <a:solidFill>
                  <a:schemeClr val="bg1"/>
                </a:solidFill>
                <a:latin typeface="Calibri"/>
                <a:cs typeface="Calibri"/>
              </a:rPr>
              <a:t>1</a:t>
            </a:r>
            <a:r>
              <a:rPr lang="en-US" sz="1850" b="1" dirty="0">
                <a:solidFill>
                  <a:schemeClr val="bg1"/>
                </a:solidFill>
                <a:latin typeface="Calibri"/>
                <a:cs typeface="Calibri"/>
              </a:rPr>
              <a:t>: </a:t>
            </a:r>
            <a:r>
              <a:rPr lang="en-US" sz="1600" dirty="0">
                <a:solidFill>
                  <a:schemeClr val="bg1"/>
                </a:solidFill>
              </a:rPr>
              <a:t>Monitor Teaching &amp; Syllabus Progress</a:t>
            </a:r>
            <a:endParaRPr sz="1600" dirty="0">
              <a:solidFill>
                <a:schemeClr val="bg1"/>
              </a:solidFill>
              <a:latin typeface="Calibri"/>
              <a:cs typeface="Calibri"/>
            </a:endParaRPr>
          </a:p>
        </p:txBody>
      </p:sp>
      <p:grpSp>
        <p:nvGrpSpPr>
          <p:cNvPr id="15" name="object 15"/>
          <p:cNvGrpSpPr/>
          <p:nvPr/>
        </p:nvGrpSpPr>
        <p:grpSpPr>
          <a:xfrm>
            <a:off x="3249677" y="3011551"/>
            <a:ext cx="5539804" cy="1292225"/>
            <a:chOff x="3249676" y="3011551"/>
            <a:chExt cx="5807075" cy="1292225"/>
          </a:xfrm>
        </p:grpSpPr>
        <p:sp>
          <p:nvSpPr>
            <p:cNvPr id="16" name="object 16"/>
            <p:cNvSpPr/>
            <p:nvPr/>
          </p:nvSpPr>
          <p:spPr>
            <a:xfrm>
              <a:off x="3262376" y="3024251"/>
              <a:ext cx="5781675" cy="1266825"/>
            </a:xfrm>
            <a:custGeom>
              <a:avLst/>
              <a:gdLst/>
              <a:ahLst/>
              <a:cxnLst/>
              <a:rect l="l" t="t" r="r" b="b"/>
              <a:pathLst>
                <a:path w="5781675" h="1266825">
                  <a:moveTo>
                    <a:pt x="5570474" y="0"/>
                  </a:moveTo>
                  <a:lnTo>
                    <a:pt x="0" y="0"/>
                  </a:lnTo>
                  <a:lnTo>
                    <a:pt x="0" y="1266825"/>
                  </a:lnTo>
                  <a:lnTo>
                    <a:pt x="5570474" y="1266825"/>
                  </a:lnTo>
                  <a:lnTo>
                    <a:pt x="5618882" y="1261244"/>
                  </a:lnTo>
                  <a:lnTo>
                    <a:pt x="5663329" y="1245348"/>
                  </a:lnTo>
                  <a:lnTo>
                    <a:pt x="5702545" y="1220408"/>
                  </a:lnTo>
                  <a:lnTo>
                    <a:pt x="5735258" y="1187695"/>
                  </a:lnTo>
                  <a:lnTo>
                    <a:pt x="5760198" y="1148479"/>
                  </a:lnTo>
                  <a:lnTo>
                    <a:pt x="5776094" y="1104032"/>
                  </a:lnTo>
                  <a:lnTo>
                    <a:pt x="5781675" y="1055624"/>
                  </a:lnTo>
                  <a:lnTo>
                    <a:pt x="5781675" y="211074"/>
                  </a:lnTo>
                  <a:lnTo>
                    <a:pt x="5776094" y="162672"/>
                  </a:lnTo>
                  <a:lnTo>
                    <a:pt x="5760198" y="118243"/>
                  </a:lnTo>
                  <a:lnTo>
                    <a:pt x="5735258" y="79052"/>
                  </a:lnTo>
                  <a:lnTo>
                    <a:pt x="5702545" y="46366"/>
                  </a:lnTo>
                  <a:lnTo>
                    <a:pt x="5663329" y="21451"/>
                  </a:lnTo>
                  <a:lnTo>
                    <a:pt x="5618882" y="5573"/>
                  </a:lnTo>
                  <a:lnTo>
                    <a:pt x="5570474" y="0"/>
                  </a:lnTo>
                  <a:close/>
                </a:path>
              </a:pathLst>
            </a:custGeom>
            <a:solidFill>
              <a:srgbClr val="D0D7E8">
                <a:alpha val="90194"/>
              </a:srgbClr>
            </a:solidFill>
          </p:spPr>
          <p:txBody>
            <a:bodyPr wrap="square" lIns="0" tIns="0" rIns="0" bIns="0" rtlCol="0"/>
            <a:lstStyle/>
            <a:p>
              <a:endParaRPr dirty="0"/>
            </a:p>
          </p:txBody>
        </p:sp>
        <p:sp>
          <p:nvSpPr>
            <p:cNvPr id="17" name="object 17"/>
            <p:cNvSpPr/>
            <p:nvPr/>
          </p:nvSpPr>
          <p:spPr>
            <a:xfrm>
              <a:off x="3262376" y="3024251"/>
              <a:ext cx="5781675" cy="1266825"/>
            </a:xfrm>
            <a:custGeom>
              <a:avLst/>
              <a:gdLst/>
              <a:ahLst/>
              <a:cxnLst/>
              <a:rect l="l" t="t" r="r" b="b"/>
              <a:pathLst>
                <a:path w="5781675" h="1266825">
                  <a:moveTo>
                    <a:pt x="5781675" y="211074"/>
                  </a:moveTo>
                  <a:lnTo>
                    <a:pt x="5781675" y="1055624"/>
                  </a:lnTo>
                  <a:lnTo>
                    <a:pt x="5776094" y="1104032"/>
                  </a:lnTo>
                  <a:lnTo>
                    <a:pt x="5760198" y="1148479"/>
                  </a:lnTo>
                  <a:lnTo>
                    <a:pt x="5735258" y="1187695"/>
                  </a:lnTo>
                  <a:lnTo>
                    <a:pt x="5702545" y="1220408"/>
                  </a:lnTo>
                  <a:lnTo>
                    <a:pt x="5663329" y="1245348"/>
                  </a:lnTo>
                  <a:lnTo>
                    <a:pt x="5618882" y="1261244"/>
                  </a:lnTo>
                  <a:lnTo>
                    <a:pt x="5570474" y="1266825"/>
                  </a:lnTo>
                  <a:lnTo>
                    <a:pt x="0" y="1266825"/>
                  </a:lnTo>
                  <a:lnTo>
                    <a:pt x="0" y="0"/>
                  </a:lnTo>
                  <a:lnTo>
                    <a:pt x="5570474" y="0"/>
                  </a:lnTo>
                  <a:lnTo>
                    <a:pt x="5618882" y="5573"/>
                  </a:lnTo>
                  <a:lnTo>
                    <a:pt x="5663329" y="21451"/>
                  </a:lnTo>
                  <a:lnTo>
                    <a:pt x="5702545" y="46366"/>
                  </a:lnTo>
                  <a:lnTo>
                    <a:pt x="5735258" y="79052"/>
                  </a:lnTo>
                  <a:lnTo>
                    <a:pt x="5760198" y="118243"/>
                  </a:lnTo>
                  <a:lnTo>
                    <a:pt x="5776094" y="162672"/>
                  </a:lnTo>
                  <a:lnTo>
                    <a:pt x="5781675" y="211074"/>
                  </a:lnTo>
                  <a:close/>
                </a:path>
              </a:pathLst>
            </a:custGeom>
            <a:ln w="25400">
              <a:solidFill>
                <a:srgbClr val="D0D7E8"/>
              </a:solidFill>
            </a:ln>
          </p:spPr>
          <p:txBody>
            <a:bodyPr wrap="square" lIns="0" tIns="0" rIns="0" bIns="0" rtlCol="0"/>
            <a:lstStyle/>
            <a:p>
              <a:endParaRPr/>
            </a:p>
          </p:txBody>
        </p:sp>
      </p:grpSp>
      <p:grpSp>
        <p:nvGrpSpPr>
          <p:cNvPr id="19" name="object 19"/>
          <p:cNvGrpSpPr/>
          <p:nvPr/>
        </p:nvGrpSpPr>
        <p:grpSpPr>
          <a:xfrm>
            <a:off x="152812" y="2871704"/>
            <a:ext cx="3121247" cy="1606550"/>
            <a:chOff x="1587" y="2859151"/>
            <a:chExt cx="3274060" cy="1606550"/>
          </a:xfrm>
        </p:grpSpPr>
        <p:sp>
          <p:nvSpPr>
            <p:cNvPr id="20" name="object 20"/>
            <p:cNvSpPr/>
            <p:nvPr/>
          </p:nvSpPr>
          <p:spPr>
            <a:xfrm>
              <a:off x="14287" y="2871851"/>
              <a:ext cx="3248660" cy="1581150"/>
            </a:xfrm>
            <a:custGeom>
              <a:avLst/>
              <a:gdLst/>
              <a:ahLst/>
              <a:cxnLst/>
              <a:rect l="l" t="t" r="r" b="b"/>
              <a:pathLst>
                <a:path w="3248660" h="1581150">
                  <a:moveTo>
                    <a:pt x="2984436" y="0"/>
                  </a:moveTo>
                  <a:lnTo>
                    <a:pt x="263525" y="0"/>
                  </a:lnTo>
                  <a:lnTo>
                    <a:pt x="216155" y="4245"/>
                  </a:lnTo>
                  <a:lnTo>
                    <a:pt x="171572" y="16486"/>
                  </a:lnTo>
                  <a:lnTo>
                    <a:pt x="130518" y="35978"/>
                  </a:lnTo>
                  <a:lnTo>
                    <a:pt x="93738" y="61977"/>
                  </a:lnTo>
                  <a:lnTo>
                    <a:pt x="61977" y="93738"/>
                  </a:lnTo>
                  <a:lnTo>
                    <a:pt x="35978" y="130518"/>
                  </a:lnTo>
                  <a:lnTo>
                    <a:pt x="16486" y="171572"/>
                  </a:lnTo>
                  <a:lnTo>
                    <a:pt x="4245" y="216155"/>
                  </a:lnTo>
                  <a:lnTo>
                    <a:pt x="0" y="263525"/>
                  </a:lnTo>
                  <a:lnTo>
                    <a:pt x="0" y="1317498"/>
                  </a:lnTo>
                  <a:lnTo>
                    <a:pt x="4245" y="1364871"/>
                  </a:lnTo>
                  <a:lnTo>
                    <a:pt x="16486" y="1409466"/>
                  </a:lnTo>
                  <a:lnTo>
                    <a:pt x="35978" y="1450537"/>
                  </a:lnTo>
                  <a:lnTo>
                    <a:pt x="61977" y="1487337"/>
                  </a:lnTo>
                  <a:lnTo>
                    <a:pt x="93738" y="1519119"/>
                  </a:lnTo>
                  <a:lnTo>
                    <a:pt x="130518" y="1545138"/>
                  </a:lnTo>
                  <a:lnTo>
                    <a:pt x="171572" y="1564647"/>
                  </a:lnTo>
                  <a:lnTo>
                    <a:pt x="216155" y="1576899"/>
                  </a:lnTo>
                  <a:lnTo>
                    <a:pt x="263525" y="1581150"/>
                  </a:lnTo>
                  <a:lnTo>
                    <a:pt x="2984436" y="1581150"/>
                  </a:lnTo>
                  <a:lnTo>
                    <a:pt x="3031810" y="1576899"/>
                  </a:lnTo>
                  <a:lnTo>
                    <a:pt x="3076405" y="1564647"/>
                  </a:lnTo>
                  <a:lnTo>
                    <a:pt x="3117476" y="1545138"/>
                  </a:lnTo>
                  <a:lnTo>
                    <a:pt x="3154275" y="1519119"/>
                  </a:lnTo>
                  <a:lnTo>
                    <a:pt x="3186058" y="1487337"/>
                  </a:lnTo>
                  <a:lnTo>
                    <a:pt x="3212076" y="1450537"/>
                  </a:lnTo>
                  <a:lnTo>
                    <a:pt x="3231585" y="1409466"/>
                  </a:lnTo>
                  <a:lnTo>
                    <a:pt x="3243838" y="1364871"/>
                  </a:lnTo>
                  <a:lnTo>
                    <a:pt x="3248088" y="1317498"/>
                  </a:lnTo>
                  <a:lnTo>
                    <a:pt x="3248088" y="263525"/>
                  </a:lnTo>
                  <a:lnTo>
                    <a:pt x="3243838" y="216155"/>
                  </a:lnTo>
                  <a:lnTo>
                    <a:pt x="3231585" y="171572"/>
                  </a:lnTo>
                  <a:lnTo>
                    <a:pt x="3212076" y="130518"/>
                  </a:lnTo>
                  <a:lnTo>
                    <a:pt x="3186058" y="93738"/>
                  </a:lnTo>
                  <a:lnTo>
                    <a:pt x="3154275" y="61977"/>
                  </a:lnTo>
                  <a:lnTo>
                    <a:pt x="3117476" y="35978"/>
                  </a:lnTo>
                  <a:lnTo>
                    <a:pt x="3076405" y="16486"/>
                  </a:lnTo>
                  <a:lnTo>
                    <a:pt x="3031810" y="4245"/>
                  </a:lnTo>
                  <a:lnTo>
                    <a:pt x="2984436" y="0"/>
                  </a:lnTo>
                  <a:close/>
                </a:path>
              </a:pathLst>
            </a:custGeom>
            <a:solidFill>
              <a:srgbClr val="4F81BC"/>
            </a:solidFill>
          </p:spPr>
          <p:txBody>
            <a:bodyPr wrap="square" lIns="0" tIns="0" rIns="0" bIns="0" rtlCol="0"/>
            <a:lstStyle/>
            <a:p>
              <a:r>
                <a:rPr lang="en-US" dirty="0"/>
                <a:t> </a:t>
              </a:r>
              <a:endParaRPr dirty="0"/>
            </a:p>
          </p:txBody>
        </p:sp>
        <p:sp>
          <p:nvSpPr>
            <p:cNvPr id="21" name="object 21"/>
            <p:cNvSpPr/>
            <p:nvPr/>
          </p:nvSpPr>
          <p:spPr>
            <a:xfrm>
              <a:off x="14287" y="2871851"/>
              <a:ext cx="3248660" cy="1581150"/>
            </a:xfrm>
            <a:custGeom>
              <a:avLst/>
              <a:gdLst/>
              <a:ahLst/>
              <a:cxnLst/>
              <a:rect l="l" t="t" r="r" b="b"/>
              <a:pathLst>
                <a:path w="3248660" h="1581150">
                  <a:moveTo>
                    <a:pt x="0" y="263525"/>
                  </a:moveTo>
                  <a:lnTo>
                    <a:pt x="4245" y="216155"/>
                  </a:lnTo>
                  <a:lnTo>
                    <a:pt x="16486" y="171572"/>
                  </a:lnTo>
                  <a:lnTo>
                    <a:pt x="35978" y="130518"/>
                  </a:lnTo>
                  <a:lnTo>
                    <a:pt x="61977" y="93738"/>
                  </a:lnTo>
                  <a:lnTo>
                    <a:pt x="93738" y="61977"/>
                  </a:lnTo>
                  <a:lnTo>
                    <a:pt x="130518" y="35978"/>
                  </a:lnTo>
                  <a:lnTo>
                    <a:pt x="171572" y="16486"/>
                  </a:lnTo>
                  <a:lnTo>
                    <a:pt x="216155" y="4245"/>
                  </a:lnTo>
                  <a:lnTo>
                    <a:pt x="263525" y="0"/>
                  </a:lnTo>
                  <a:lnTo>
                    <a:pt x="2984436" y="0"/>
                  </a:lnTo>
                  <a:lnTo>
                    <a:pt x="3031810" y="4245"/>
                  </a:lnTo>
                  <a:lnTo>
                    <a:pt x="3076405" y="16486"/>
                  </a:lnTo>
                  <a:lnTo>
                    <a:pt x="3117476" y="35978"/>
                  </a:lnTo>
                  <a:lnTo>
                    <a:pt x="3154275" y="61977"/>
                  </a:lnTo>
                  <a:lnTo>
                    <a:pt x="3186058" y="93738"/>
                  </a:lnTo>
                  <a:lnTo>
                    <a:pt x="3212076" y="130518"/>
                  </a:lnTo>
                  <a:lnTo>
                    <a:pt x="3231585" y="171572"/>
                  </a:lnTo>
                  <a:lnTo>
                    <a:pt x="3243838" y="216155"/>
                  </a:lnTo>
                  <a:lnTo>
                    <a:pt x="3248088" y="263525"/>
                  </a:lnTo>
                  <a:lnTo>
                    <a:pt x="3248088" y="1317498"/>
                  </a:lnTo>
                  <a:lnTo>
                    <a:pt x="3243838" y="1364871"/>
                  </a:lnTo>
                  <a:lnTo>
                    <a:pt x="3231585" y="1409466"/>
                  </a:lnTo>
                  <a:lnTo>
                    <a:pt x="3212076" y="1450537"/>
                  </a:lnTo>
                  <a:lnTo>
                    <a:pt x="3186058" y="1487337"/>
                  </a:lnTo>
                  <a:lnTo>
                    <a:pt x="3154275" y="1519119"/>
                  </a:lnTo>
                  <a:lnTo>
                    <a:pt x="3117476" y="1545138"/>
                  </a:lnTo>
                  <a:lnTo>
                    <a:pt x="3076405" y="1564647"/>
                  </a:lnTo>
                  <a:lnTo>
                    <a:pt x="3031810" y="1576899"/>
                  </a:lnTo>
                  <a:lnTo>
                    <a:pt x="2984436" y="1581150"/>
                  </a:lnTo>
                  <a:lnTo>
                    <a:pt x="263525" y="1581150"/>
                  </a:lnTo>
                  <a:lnTo>
                    <a:pt x="216155" y="1576899"/>
                  </a:lnTo>
                  <a:lnTo>
                    <a:pt x="171572" y="1564647"/>
                  </a:lnTo>
                  <a:lnTo>
                    <a:pt x="130518" y="1545138"/>
                  </a:lnTo>
                  <a:lnTo>
                    <a:pt x="93738" y="1519119"/>
                  </a:lnTo>
                  <a:lnTo>
                    <a:pt x="61977" y="1487337"/>
                  </a:lnTo>
                  <a:lnTo>
                    <a:pt x="35978" y="1450537"/>
                  </a:lnTo>
                  <a:lnTo>
                    <a:pt x="16486" y="1409466"/>
                  </a:lnTo>
                  <a:lnTo>
                    <a:pt x="4245" y="1364871"/>
                  </a:lnTo>
                  <a:lnTo>
                    <a:pt x="0" y="1317498"/>
                  </a:lnTo>
                  <a:lnTo>
                    <a:pt x="0" y="263525"/>
                  </a:lnTo>
                  <a:close/>
                </a:path>
              </a:pathLst>
            </a:custGeom>
            <a:ln w="25400">
              <a:solidFill>
                <a:srgbClr val="FFFFFF"/>
              </a:solidFill>
            </a:ln>
          </p:spPr>
          <p:txBody>
            <a:bodyPr wrap="square" lIns="0" tIns="0" rIns="0" bIns="0" rtlCol="0"/>
            <a:lstStyle/>
            <a:p>
              <a:endParaRPr/>
            </a:p>
          </p:txBody>
        </p:sp>
      </p:grpSp>
      <p:sp>
        <p:nvSpPr>
          <p:cNvPr id="22" name="object 22"/>
          <p:cNvSpPr txBox="1"/>
          <p:nvPr/>
        </p:nvSpPr>
        <p:spPr>
          <a:xfrm>
            <a:off x="246185" y="3370287"/>
            <a:ext cx="2893695" cy="561629"/>
          </a:xfrm>
          <a:prstGeom prst="rect">
            <a:avLst/>
          </a:prstGeom>
        </p:spPr>
        <p:txBody>
          <a:bodyPr vert="horz" wrap="square" lIns="0" tIns="37465" rIns="0" bIns="0" rtlCol="0">
            <a:spAutoFit/>
          </a:bodyPr>
          <a:lstStyle/>
          <a:p>
            <a:pPr marL="12700" marR="5080" indent="5080" algn="ctr">
              <a:lnSpc>
                <a:spcPts val="2100"/>
              </a:lnSpc>
              <a:spcBef>
                <a:spcPts val="295"/>
              </a:spcBef>
            </a:pPr>
            <a:r>
              <a:rPr b="1" dirty="0">
                <a:solidFill>
                  <a:schemeClr val="bg1"/>
                </a:solidFill>
                <a:latin typeface="Calibri"/>
                <a:cs typeface="Calibri"/>
              </a:rPr>
              <a:t>Objective</a:t>
            </a:r>
            <a:r>
              <a:rPr b="1" spc="85" dirty="0">
                <a:solidFill>
                  <a:schemeClr val="bg1"/>
                </a:solidFill>
                <a:latin typeface="Calibri"/>
                <a:cs typeface="Calibri"/>
              </a:rPr>
              <a:t> </a:t>
            </a:r>
            <a:r>
              <a:rPr b="1" dirty="0">
                <a:solidFill>
                  <a:schemeClr val="bg1"/>
                </a:solidFill>
                <a:latin typeface="Calibri"/>
                <a:cs typeface="Calibri"/>
              </a:rPr>
              <a:t>2</a:t>
            </a:r>
            <a:r>
              <a:rPr lang="en-US" sz="1600" b="1" dirty="0">
                <a:solidFill>
                  <a:schemeClr val="bg1"/>
                </a:solidFill>
                <a:latin typeface="Calibri"/>
                <a:cs typeface="Calibri"/>
              </a:rPr>
              <a:t>: </a:t>
            </a:r>
            <a:r>
              <a:rPr lang="en-US" sz="1600" dirty="0">
                <a:solidFill>
                  <a:schemeClr val="bg1"/>
                </a:solidFill>
              </a:rPr>
              <a:t>Evaluate Student Learning &amp; Feedback</a:t>
            </a:r>
            <a:endParaRPr sz="1600" dirty="0">
              <a:solidFill>
                <a:schemeClr val="bg1"/>
              </a:solidFill>
              <a:latin typeface="Calibri"/>
              <a:cs typeface="Calibri"/>
            </a:endParaRPr>
          </a:p>
        </p:txBody>
      </p:sp>
      <p:grpSp>
        <p:nvGrpSpPr>
          <p:cNvPr id="23" name="object 23"/>
          <p:cNvGrpSpPr/>
          <p:nvPr/>
        </p:nvGrpSpPr>
        <p:grpSpPr>
          <a:xfrm>
            <a:off x="3249676" y="4678426"/>
            <a:ext cx="5527689" cy="1292225"/>
            <a:chOff x="3249676" y="4678426"/>
            <a:chExt cx="5807075" cy="1292225"/>
          </a:xfrm>
        </p:grpSpPr>
        <p:sp>
          <p:nvSpPr>
            <p:cNvPr id="24" name="object 24"/>
            <p:cNvSpPr/>
            <p:nvPr/>
          </p:nvSpPr>
          <p:spPr>
            <a:xfrm>
              <a:off x="3262376" y="4691126"/>
              <a:ext cx="5781675" cy="1266825"/>
            </a:xfrm>
            <a:custGeom>
              <a:avLst/>
              <a:gdLst/>
              <a:ahLst/>
              <a:cxnLst/>
              <a:rect l="l" t="t" r="r" b="b"/>
              <a:pathLst>
                <a:path w="5781675" h="1266825">
                  <a:moveTo>
                    <a:pt x="5570474" y="0"/>
                  </a:moveTo>
                  <a:lnTo>
                    <a:pt x="0" y="0"/>
                  </a:lnTo>
                  <a:lnTo>
                    <a:pt x="0" y="1266761"/>
                  </a:lnTo>
                  <a:lnTo>
                    <a:pt x="5570474" y="1266761"/>
                  </a:lnTo>
                  <a:lnTo>
                    <a:pt x="5618882" y="1261185"/>
                  </a:lnTo>
                  <a:lnTo>
                    <a:pt x="5663329" y="1245301"/>
                  </a:lnTo>
                  <a:lnTo>
                    <a:pt x="5702545" y="1220378"/>
                  </a:lnTo>
                  <a:lnTo>
                    <a:pt x="5735258" y="1187681"/>
                  </a:lnTo>
                  <a:lnTo>
                    <a:pt x="5760198" y="1148478"/>
                  </a:lnTo>
                  <a:lnTo>
                    <a:pt x="5776094" y="1104036"/>
                  </a:lnTo>
                  <a:lnTo>
                    <a:pt x="5781675" y="1055624"/>
                  </a:lnTo>
                  <a:lnTo>
                    <a:pt x="5781675" y="211074"/>
                  </a:lnTo>
                  <a:lnTo>
                    <a:pt x="5776094" y="162672"/>
                  </a:lnTo>
                  <a:lnTo>
                    <a:pt x="5760198" y="118243"/>
                  </a:lnTo>
                  <a:lnTo>
                    <a:pt x="5735258" y="79052"/>
                  </a:lnTo>
                  <a:lnTo>
                    <a:pt x="5702545" y="46366"/>
                  </a:lnTo>
                  <a:lnTo>
                    <a:pt x="5663329" y="21451"/>
                  </a:lnTo>
                  <a:lnTo>
                    <a:pt x="5618882" y="5573"/>
                  </a:lnTo>
                  <a:lnTo>
                    <a:pt x="5570474" y="0"/>
                  </a:lnTo>
                  <a:close/>
                </a:path>
              </a:pathLst>
            </a:custGeom>
            <a:solidFill>
              <a:srgbClr val="D0D7E8">
                <a:alpha val="90194"/>
              </a:srgbClr>
            </a:solidFill>
          </p:spPr>
          <p:txBody>
            <a:bodyPr wrap="square" lIns="0" tIns="0" rIns="0" bIns="0" rtlCol="0"/>
            <a:lstStyle/>
            <a:p>
              <a:endParaRPr/>
            </a:p>
          </p:txBody>
        </p:sp>
        <p:sp>
          <p:nvSpPr>
            <p:cNvPr id="25" name="object 25"/>
            <p:cNvSpPr/>
            <p:nvPr/>
          </p:nvSpPr>
          <p:spPr>
            <a:xfrm>
              <a:off x="3262376" y="4691126"/>
              <a:ext cx="5781675" cy="1266825"/>
            </a:xfrm>
            <a:custGeom>
              <a:avLst/>
              <a:gdLst/>
              <a:ahLst/>
              <a:cxnLst/>
              <a:rect l="l" t="t" r="r" b="b"/>
              <a:pathLst>
                <a:path w="5781675" h="1266825">
                  <a:moveTo>
                    <a:pt x="5781675" y="211074"/>
                  </a:moveTo>
                  <a:lnTo>
                    <a:pt x="5781675" y="1055624"/>
                  </a:lnTo>
                  <a:lnTo>
                    <a:pt x="5776094" y="1104036"/>
                  </a:lnTo>
                  <a:lnTo>
                    <a:pt x="5760198" y="1148478"/>
                  </a:lnTo>
                  <a:lnTo>
                    <a:pt x="5735258" y="1187681"/>
                  </a:lnTo>
                  <a:lnTo>
                    <a:pt x="5702545" y="1220378"/>
                  </a:lnTo>
                  <a:lnTo>
                    <a:pt x="5663329" y="1245301"/>
                  </a:lnTo>
                  <a:lnTo>
                    <a:pt x="5618882" y="1261185"/>
                  </a:lnTo>
                  <a:lnTo>
                    <a:pt x="5570474" y="1266761"/>
                  </a:lnTo>
                  <a:lnTo>
                    <a:pt x="0" y="1266761"/>
                  </a:lnTo>
                  <a:lnTo>
                    <a:pt x="0" y="0"/>
                  </a:lnTo>
                  <a:lnTo>
                    <a:pt x="5570474" y="0"/>
                  </a:lnTo>
                  <a:lnTo>
                    <a:pt x="5618882" y="5573"/>
                  </a:lnTo>
                  <a:lnTo>
                    <a:pt x="5663329" y="21451"/>
                  </a:lnTo>
                  <a:lnTo>
                    <a:pt x="5702545" y="46366"/>
                  </a:lnTo>
                  <a:lnTo>
                    <a:pt x="5735258" y="79052"/>
                  </a:lnTo>
                  <a:lnTo>
                    <a:pt x="5760198" y="118243"/>
                  </a:lnTo>
                  <a:lnTo>
                    <a:pt x="5776094" y="162672"/>
                  </a:lnTo>
                  <a:lnTo>
                    <a:pt x="5781675" y="211074"/>
                  </a:lnTo>
                  <a:close/>
                </a:path>
              </a:pathLst>
            </a:custGeom>
            <a:ln w="25400">
              <a:solidFill>
                <a:srgbClr val="D0D7E8"/>
              </a:solidFill>
            </a:ln>
          </p:spPr>
          <p:txBody>
            <a:bodyPr wrap="square" lIns="0" tIns="0" rIns="0" bIns="0" rtlCol="0"/>
            <a:lstStyle/>
            <a:p>
              <a:endParaRPr/>
            </a:p>
          </p:txBody>
        </p:sp>
      </p:grpSp>
      <p:grpSp>
        <p:nvGrpSpPr>
          <p:cNvPr id="27" name="object 27"/>
          <p:cNvGrpSpPr/>
          <p:nvPr/>
        </p:nvGrpSpPr>
        <p:grpSpPr>
          <a:xfrm>
            <a:off x="178613" y="4516501"/>
            <a:ext cx="3097033" cy="1616075"/>
            <a:chOff x="1587" y="4516501"/>
            <a:chExt cx="3274060" cy="1616075"/>
          </a:xfrm>
        </p:grpSpPr>
        <p:sp>
          <p:nvSpPr>
            <p:cNvPr id="28" name="object 28"/>
            <p:cNvSpPr/>
            <p:nvPr/>
          </p:nvSpPr>
          <p:spPr>
            <a:xfrm>
              <a:off x="14287" y="4529201"/>
              <a:ext cx="3248660" cy="1590675"/>
            </a:xfrm>
            <a:custGeom>
              <a:avLst/>
              <a:gdLst/>
              <a:ahLst/>
              <a:cxnLst/>
              <a:rect l="l" t="t" r="r" b="b"/>
              <a:pathLst>
                <a:path w="3248660" h="1590675">
                  <a:moveTo>
                    <a:pt x="2982912" y="0"/>
                  </a:moveTo>
                  <a:lnTo>
                    <a:pt x="265112" y="0"/>
                  </a:lnTo>
                  <a:lnTo>
                    <a:pt x="217458" y="4268"/>
                  </a:lnTo>
                  <a:lnTo>
                    <a:pt x="172605" y="16576"/>
                  </a:lnTo>
                  <a:lnTo>
                    <a:pt x="131304" y="36176"/>
                  </a:lnTo>
                  <a:lnTo>
                    <a:pt x="94303" y="62320"/>
                  </a:lnTo>
                  <a:lnTo>
                    <a:pt x="62350" y="94261"/>
                  </a:lnTo>
                  <a:lnTo>
                    <a:pt x="36195" y="131252"/>
                  </a:lnTo>
                  <a:lnTo>
                    <a:pt x="16586" y="172545"/>
                  </a:lnTo>
                  <a:lnTo>
                    <a:pt x="4271" y="217393"/>
                  </a:lnTo>
                  <a:lnTo>
                    <a:pt x="0" y="265049"/>
                  </a:lnTo>
                  <a:lnTo>
                    <a:pt x="0" y="1325499"/>
                  </a:lnTo>
                  <a:lnTo>
                    <a:pt x="4271" y="1373153"/>
                  </a:lnTo>
                  <a:lnTo>
                    <a:pt x="16586" y="1418005"/>
                  </a:lnTo>
                  <a:lnTo>
                    <a:pt x="36195" y="1459306"/>
                  </a:lnTo>
                  <a:lnTo>
                    <a:pt x="62350" y="1496307"/>
                  </a:lnTo>
                  <a:lnTo>
                    <a:pt x="94303" y="1528260"/>
                  </a:lnTo>
                  <a:lnTo>
                    <a:pt x="131304" y="1554416"/>
                  </a:lnTo>
                  <a:lnTo>
                    <a:pt x="172605" y="1574025"/>
                  </a:lnTo>
                  <a:lnTo>
                    <a:pt x="217458" y="1586340"/>
                  </a:lnTo>
                  <a:lnTo>
                    <a:pt x="265112" y="1590611"/>
                  </a:lnTo>
                  <a:lnTo>
                    <a:pt x="2982912" y="1590611"/>
                  </a:lnTo>
                  <a:lnTo>
                    <a:pt x="3030572" y="1586340"/>
                  </a:lnTo>
                  <a:lnTo>
                    <a:pt x="3075432" y="1574025"/>
                  </a:lnTo>
                  <a:lnTo>
                    <a:pt x="3116742" y="1554416"/>
                  </a:lnTo>
                  <a:lnTo>
                    <a:pt x="3153753" y="1528260"/>
                  </a:lnTo>
                  <a:lnTo>
                    <a:pt x="3185715" y="1496307"/>
                  </a:lnTo>
                  <a:lnTo>
                    <a:pt x="3211879" y="1459306"/>
                  </a:lnTo>
                  <a:lnTo>
                    <a:pt x="3231495" y="1418005"/>
                  </a:lnTo>
                  <a:lnTo>
                    <a:pt x="3243815" y="1373153"/>
                  </a:lnTo>
                  <a:lnTo>
                    <a:pt x="3248088" y="1325499"/>
                  </a:lnTo>
                  <a:lnTo>
                    <a:pt x="3248088" y="265049"/>
                  </a:lnTo>
                  <a:lnTo>
                    <a:pt x="3243815" y="217393"/>
                  </a:lnTo>
                  <a:lnTo>
                    <a:pt x="3231495" y="172545"/>
                  </a:lnTo>
                  <a:lnTo>
                    <a:pt x="3211879" y="131252"/>
                  </a:lnTo>
                  <a:lnTo>
                    <a:pt x="3185715" y="94261"/>
                  </a:lnTo>
                  <a:lnTo>
                    <a:pt x="3153753" y="62320"/>
                  </a:lnTo>
                  <a:lnTo>
                    <a:pt x="3116742" y="36176"/>
                  </a:lnTo>
                  <a:lnTo>
                    <a:pt x="3075432" y="16576"/>
                  </a:lnTo>
                  <a:lnTo>
                    <a:pt x="3030572" y="4268"/>
                  </a:lnTo>
                  <a:lnTo>
                    <a:pt x="2982912" y="0"/>
                  </a:lnTo>
                  <a:close/>
                </a:path>
              </a:pathLst>
            </a:custGeom>
            <a:solidFill>
              <a:srgbClr val="4F81BC"/>
            </a:solidFill>
          </p:spPr>
          <p:txBody>
            <a:bodyPr wrap="square" lIns="0" tIns="0" rIns="0" bIns="0" rtlCol="0"/>
            <a:lstStyle/>
            <a:p>
              <a:endParaRPr/>
            </a:p>
          </p:txBody>
        </p:sp>
        <p:sp>
          <p:nvSpPr>
            <p:cNvPr id="29" name="object 29"/>
            <p:cNvSpPr/>
            <p:nvPr/>
          </p:nvSpPr>
          <p:spPr>
            <a:xfrm>
              <a:off x="14287" y="4529201"/>
              <a:ext cx="3248660" cy="1590675"/>
            </a:xfrm>
            <a:custGeom>
              <a:avLst/>
              <a:gdLst/>
              <a:ahLst/>
              <a:cxnLst/>
              <a:rect l="l" t="t" r="r" b="b"/>
              <a:pathLst>
                <a:path w="3248660" h="1590675">
                  <a:moveTo>
                    <a:pt x="0" y="265049"/>
                  </a:moveTo>
                  <a:lnTo>
                    <a:pt x="4271" y="217393"/>
                  </a:lnTo>
                  <a:lnTo>
                    <a:pt x="16586" y="172545"/>
                  </a:lnTo>
                  <a:lnTo>
                    <a:pt x="36195" y="131252"/>
                  </a:lnTo>
                  <a:lnTo>
                    <a:pt x="62350" y="94261"/>
                  </a:lnTo>
                  <a:lnTo>
                    <a:pt x="94303" y="62320"/>
                  </a:lnTo>
                  <a:lnTo>
                    <a:pt x="131304" y="36176"/>
                  </a:lnTo>
                  <a:lnTo>
                    <a:pt x="172605" y="16576"/>
                  </a:lnTo>
                  <a:lnTo>
                    <a:pt x="217458" y="4268"/>
                  </a:lnTo>
                  <a:lnTo>
                    <a:pt x="265112" y="0"/>
                  </a:lnTo>
                  <a:lnTo>
                    <a:pt x="2982912" y="0"/>
                  </a:lnTo>
                  <a:lnTo>
                    <a:pt x="3030572" y="4268"/>
                  </a:lnTo>
                  <a:lnTo>
                    <a:pt x="3075432" y="16576"/>
                  </a:lnTo>
                  <a:lnTo>
                    <a:pt x="3116742" y="36176"/>
                  </a:lnTo>
                  <a:lnTo>
                    <a:pt x="3153753" y="62320"/>
                  </a:lnTo>
                  <a:lnTo>
                    <a:pt x="3185715" y="94261"/>
                  </a:lnTo>
                  <a:lnTo>
                    <a:pt x="3211879" y="131252"/>
                  </a:lnTo>
                  <a:lnTo>
                    <a:pt x="3231495" y="172545"/>
                  </a:lnTo>
                  <a:lnTo>
                    <a:pt x="3243815" y="217393"/>
                  </a:lnTo>
                  <a:lnTo>
                    <a:pt x="3248088" y="265049"/>
                  </a:lnTo>
                  <a:lnTo>
                    <a:pt x="3248088" y="1325499"/>
                  </a:lnTo>
                  <a:lnTo>
                    <a:pt x="3243815" y="1373153"/>
                  </a:lnTo>
                  <a:lnTo>
                    <a:pt x="3231495" y="1418005"/>
                  </a:lnTo>
                  <a:lnTo>
                    <a:pt x="3211879" y="1459306"/>
                  </a:lnTo>
                  <a:lnTo>
                    <a:pt x="3185715" y="1496307"/>
                  </a:lnTo>
                  <a:lnTo>
                    <a:pt x="3153753" y="1528260"/>
                  </a:lnTo>
                  <a:lnTo>
                    <a:pt x="3116742" y="1554416"/>
                  </a:lnTo>
                  <a:lnTo>
                    <a:pt x="3075432" y="1574025"/>
                  </a:lnTo>
                  <a:lnTo>
                    <a:pt x="3030572" y="1586340"/>
                  </a:lnTo>
                  <a:lnTo>
                    <a:pt x="2982912" y="1590611"/>
                  </a:lnTo>
                  <a:lnTo>
                    <a:pt x="265112" y="1590611"/>
                  </a:lnTo>
                  <a:lnTo>
                    <a:pt x="217458" y="1586340"/>
                  </a:lnTo>
                  <a:lnTo>
                    <a:pt x="172605" y="1574025"/>
                  </a:lnTo>
                  <a:lnTo>
                    <a:pt x="131304" y="1554416"/>
                  </a:lnTo>
                  <a:lnTo>
                    <a:pt x="94303" y="1528260"/>
                  </a:lnTo>
                  <a:lnTo>
                    <a:pt x="62350" y="1496307"/>
                  </a:lnTo>
                  <a:lnTo>
                    <a:pt x="36195" y="1459306"/>
                  </a:lnTo>
                  <a:lnTo>
                    <a:pt x="16586" y="1418005"/>
                  </a:lnTo>
                  <a:lnTo>
                    <a:pt x="4271" y="1373153"/>
                  </a:lnTo>
                  <a:lnTo>
                    <a:pt x="0" y="1325499"/>
                  </a:lnTo>
                  <a:lnTo>
                    <a:pt x="0" y="265049"/>
                  </a:lnTo>
                  <a:close/>
                </a:path>
              </a:pathLst>
            </a:custGeom>
            <a:ln w="25400">
              <a:solidFill>
                <a:srgbClr val="FFFFFF"/>
              </a:solidFill>
            </a:ln>
          </p:spPr>
          <p:txBody>
            <a:bodyPr wrap="square" lIns="0" tIns="0" rIns="0" bIns="0" rtlCol="0"/>
            <a:lstStyle/>
            <a:p>
              <a:endParaRPr/>
            </a:p>
          </p:txBody>
        </p:sp>
      </p:grpSp>
      <p:sp>
        <p:nvSpPr>
          <p:cNvPr id="30" name="object 30"/>
          <p:cNvSpPr txBox="1"/>
          <p:nvPr/>
        </p:nvSpPr>
        <p:spPr>
          <a:xfrm>
            <a:off x="168346" y="4976654"/>
            <a:ext cx="2944495" cy="532453"/>
          </a:xfrm>
          <a:prstGeom prst="rect">
            <a:avLst/>
          </a:prstGeom>
        </p:spPr>
        <p:txBody>
          <a:bodyPr vert="horz" wrap="square" lIns="0" tIns="33020" rIns="0" bIns="0" rtlCol="0">
            <a:spAutoFit/>
          </a:bodyPr>
          <a:lstStyle/>
          <a:p>
            <a:pPr marL="12065" marR="5080" indent="8890" algn="ctr">
              <a:lnSpc>
                <a:spcPct val="93900"/>
              </a:lnSpc>
              <a:spcBef>
                <a:spcPts val="260"/>
              </a:spcBef>
            </a:pPr>
            <a:r>
              <a:rPr sz="1850" b="1" dirty="0">
                <a:solidFill>
                  <a:schemeClr val="bg1"/>
                </a:solidFill>
                <a:latin typeface="Calibri"/>
                <a:cs typeface="Calibri"/>
              </a:rPr>
              <a:t>Objective</a:t>
            </a:r>
            <a:r>
              <a:rPr lang="en-US" sz="1850" b="1" spc="80" dirty="0">
                <a:solidFill>
                  <a:schemeClr val="bg1"/>
                </a:solidFill>
                <a:latin typeface="Calibri"/>
                <a:cs typeface="Calibri"/>
              </a:rPr>
              <a:t> </a:t>
            </a:r>
            <a:r>
              <a:rPr sz="1850" b="1" dirty="0">
                <a:solidFill>
                  <a:schemeClr val="bg1"/>
                </a:solidFill>
                <a:latin typeface="Calibri"/>
                <a:cs typeface="Calibri"/>
              </a:rPr>
              <a:t>3</a:t>
            </a:r>
            <a:r>
              <a:rPr sz="1850" dirty="0">
                <a:solidFill>
                  <a:schemeClr val="bg1"/>
                </a:solidFill>
                <a:latin typeface="Calibri"/>
                <a:cs typeface="Calibri"/>
              </a:rPr>
              <a:t>:</a:t>
            </a:r>
            <a:r>
              <a:rPr lang="en-US" sz="1850" dirty="0">
                <a:solidFill>
                  <a:schemeClr val="bg1"/>
                </a:solidFill>
                <a:latin typeface="Calibri"/>
                <a:cs typeface="Calibri"/>
              </a:rPr>
              <a:t> </a:t>
            </a:r>
            <a:r>
              <a:rPr lang="en-US" sz="1600" dirty="0">
                <a:solidFill>
                  <a:schemeClr val="bg1"/>
                </a:solidFill>
              </a:rPr>
              <a:t>Record and Analyze Academic Activities</a:t>
            </a:r>
            <a:endParaRPr sz="1600" dirty="0">
              <a:solidFill>
                <a:schemeClr val="bg1"/>
              </a:solidFill>
              <a:latin typeface="Calibri"/>
              <a:cs typeface="Calibri"/>
            </a:endParaRPr>
          </a:p>
        </p:txBody>
      </p:sp>
      <p:sp>
        <p:nvSpPr>
          <p:cNvPr id="34" name="TextBox 33">
            <a:extLst>
              <a:ext uri="{FF2B5EF4-FFF2-40B4-BE49-F238E27FC236}">
                <a16:creationId xmlns:a16="http://schemas.microsoft.com/office/drawing/2014/main" id="{B47CE13D-3222-33E9-0387-011155C5CD00}"/>
              </a:ext>
            </a:extLst>
          </p:cNvPr>
          <p:cNvSpPr txBox="1"/>
          <p:nvPr/>
        </p:nvSpPr>
        <p:spPr>
          <a:xfrm>
            <a:off x="3390971" y="1703161"/>
            <a:ext cx="5539804" cy="584775"/>
          </a:xfrm>
          <a:prstGeom prst="rect">
            <a:avLst/>
          </a:prstGeom>
          <a:noFill/>
        </p:spPr>
        <p:txBody>
          <a:bodyPr wrap="square">
            <a:spAutoFit/>
          </a:bodyPr>
          <a:lstStyle/>
          <a:p>
            <a:r>
              <a:rPr lang="en-US" sz="1600" dirty="0"/>
              <a:t>To systematically track daily class logs, topics covered, teaching methods, and syllabus completion.</a:t>
            </a:r>
            <a:endParaRPr lang="en-IN" sz="1600" dirty="0"/>
          </a:p>
        </p:txBody>
      </p:sp>
      <p:sp>
        <p:nvSpPr>
          <p:cNvPr id="36" name="TextBox 35">
            <a:extLst>
              <a:ext uri="{FF2B5EF4-FFF2-40B4-BE49-F238E27FC236}">
                <a16:creationId xmlns:a16="http://schemas.microsoft.com/office/drawing/2014/main" id="{BE65EE28-E3A4-4F6E-6719-8A2DECBF2F6A}"/>
              </a:ext>
            </a:extLst>
          </p:cNvPr>
          <p:cNvSpPr txBox="1"/>
          <p:nvPr/>
        </p:nvSpPr>
        <p:spPr>
          <a:xfrm>
            <a:off x="3439129" y="3208084"/>
            <a:ext cx="5338236" cy="830997"/>
          </a:xfrm>
          <a:prstGeom prst="rect">
            <a:avLst/>
          </a:prstGeom>
          <a:noFill/>
        </p:spPr>
        <p:txBody>
          <a:bodyPr wrap="square">
            <a:spAutoFit/>
          </a:bodyPr>
          <a:lstStyle/>
          <a:p>
            <a:pPr algn="l"/>
            <a:r>
              <a:rPr lang="en-US" sz="1600" dirty="0"/>
              <a:t>To map assessments with Course Outcomes (COs) and Program Outcomes (POs) while also collecting student feedback for improvement.</a:t>
            </a:r>
            <a:endParaRPr lang="en-IN" sz="1600" dirty="0"/>
          </a:p>
        </p:txBody>
      </p:sp>
      <p:sp>
        <p:nvSpPr>
          <p:cNvPr id="38" name="TextBox 37">
            <a:extLst>
              <a:ext uri="{FF2B5EF4-FFF2-40B4-BE49-F238E27FC236}">
                <a16:creationId xmlns:a16="http://schemas.microsoft.com/office/drawing/2014/main" id="{A2A9AE9E-66D0-B48D-1BED-499B1562B0D3}"/>
              </a:ext>
            </a:extLst>
          </p:cNvPr>
          <p:cNvSpPr txBox="1"/>
          <p:nvPr/>
        </p:nvSpPr>
        <p:spPr>
          <a:xfrm>
            <a:off x="3419856" y="4860631"/>
            <a:ext cx="5345420" cy="830997"/>
          </a:xfrm>
          <a:prstGeom prst="rect">
            <a:avLst/>
          </a:prstGeom>
          <a:noFill/>
        </p:spPr>
        <p:txBody>
          <a:bodyPr wrap="square">
            <a:spAutoFit/>
          </a:bodyPr>
          <a:lstStyle/>
          <a:p>
            <a:r>
              <a:rPr lang="en-US" sz="1600" dirty="0"/>
              <a:t>To maintain records of beyond-classroom learning (MOOCs, workshops, hackathons, internships) and generate dashboards/reports for data-driven decisions..</a:t>
            </a: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748" y="0"/>
            <a:ext cx="9144000" cy="6857999"/>
          </a:xfrm>
          <a:prstGeom prst="rect">
            <a:avLst/>
          </a:prstGeom>
        </p:spPr>
      </p:pic>
      <p:sp>
        <p:nvSpPr>
          <p:cNvPr id="3" name="object 3"/>
          <p:cNvSpPr txBox="1">
            <a:spLocks noGrp="1"/>
          </p:cNvSpPr>
          <p:nvPr>
            <p:ph type="title"/>
          </p:nvPr>
        </p:nvSpPr>
        <p:spPr>
          <a:prstGeom prst="rect">
            <a:avLst/>
          </a:prstGeom>
        </p:spPr>
        <p:txBody>
          <a:bodyPr vert="horz" wrap="square" lIns="0" tIns="16510" rIns="0" bIns="0" rtlCol="0">
            <a:spAutoFit/>
          </a:bodyPr>
          <a:lstStyle/>
          <a:p>
            <a:pPr marL="88900">
              <a:lnSpc>
                <a:spcPct val="100000"/>
              </a:lnSpc>
              <a:spcBef>
                <a:spcPts val="130"/>
              </a:spcBef>
            </a:pPr>
            <a:r>
              <a:rPr dirty="0"/>
              <a:t>Key</a:t>
            </a:r>
            <a:r>
              <a:rPr spc="-10" dirty="0"/>
              <a:t> Features</a:t>
            </a:r>
          </a:p>
        </p:txBody>
      </p:sp>
      <p:sp>
        <p:nvSpPr>
          <p:cNvPr id="4" name="object 4"/>
          <p:cNvSpPr/>
          <p:nvPr/>
        </p:nvSpPr>
        <p:spPr>
          <a:xfrm>
            <a:off x="4763" y="1049400"/>
            <a:ext cx="9139555" cy="25400"/>
          </a:xfrm>
          <a:custGeom>
            <a:avLst/>
            <a:gdLst/>
            <a:ahLst/>
            <a:cxnLst/>
            <a:rect l="l" t="t" r="r" b="b"/>
            <a:pathLst>
              <a:path w="9139555" h="25400">
                <a:moveTo>
                  <a:pt x="9139236" y="0"/>
                </a:moveTo>
                <a:lnTo>
                  <a:pt x="0" y="0"/>
                </a:lnTo>
                <a:lnTo>
                  <a:pt x="0" y="25400"/>
                </a:lnTo>
                <a:lnTo>
                  <a:pt x="9139236" y="25400"/>
                </a:lnTo>
                <a:lnTo>
                  <a:pt x="9139236" y="0"/>
                </a:lnTo>
                <a:close/>
              </a:path>
            </a:pathLst>
          </a:custGeom>
          <a:solidFill>
            <a:srgbClr val="005FAA"/>
          </a:solidFill>
        </p:spPr>
        <p:txBody>
          <a:bodyPr wrap="square" lIns="0" tIns="0" rIns="0" bIns="0" rtlCol="0"/>
          <a:lstStyle/>
          <a:p>
            <a:endParaRPr/>
          </a:p>
        </p:txBody>
      </p:sp>
      <p:pic>
        <p:nvPicPr>
          <p:cNvPr id="5" name="object 5"/>
          <p:cNvPicPr/>
          <p:nvPr/>
        </p:nvPicPr>
        <p:blipFill>
          <a:blip r:embed="rId3" cstate="print"/>
          <a:stretch>
            <a:fillRect/>
          </a:stretch>
        </p:blipFill>
        <p:spPr>
          <a:xfrm>
            <a:off x="76200" y="6305550"/>
            <a:ext cx="2409825" cy="352425"/>
          </a:xfrm>
          <a:prstGeom prst="rect">
            <a:avLst/>
          </a:prstGeom>
        </p:spPr>
      </p:pic>
      <p:sp>
        <p:nvSpPr>
          <p:cNvPr id="51" name="Rectangle 1">
            <a:extLst>
              <a:ext uri="{FF2B5EF4-FFF2-40B4-BE49-F238E27FC236}">
                <a16:creationId xmlns:a16="http://schemas.microsoft.com/office/drawing/2014/main" id="{82B96B19-E07F-27EB-5A9C-245F4DE0B42E}"/>
              </a:ext>
            </a:extLst>
          </p:cNvPr>
          <p:cNvSpPr>
            <a:spLocks noChangeArrowheads="1"/>
          </p:cNvSpPr>
          <p:nvPr/>
        </p:nvSpPr>
        <p:spPr bwMode="auto">
          <a:xfrm>
            <a:off x="182245" y="1447800"/>
            <a:ext cx="8809355"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Syllabus Tracking</a:t>
            </a:r>
            <a:r>
              <a:rPr kumimoji="0" lang="en-US" altLang="en-US" sz="1800" b="0" i="0" u="none" strike="noStrike" cap="none" normalizeH="0" baseline="0" dirty="0">
                <a:ln>
                  <a:noFill/>
                </a:ln>
                <a:solidFill>
                  <a:schemeClr val="tx1"/>
                </a:solidFill>
                <a:effectLst/>
                <a:latin typeface="Arial" panose="020B0604020202020204" pitchFamily="34" charset="0"/>
              </a:rPr>
              <a:t> – Day-wise coverage with lecture notes upload.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Class Log</a:t>
            </a:r>
            <a:r>
              <a:rPr kumimoji="0" lang="en-US" altLang="en-US" sz="1800" b="0" i="0" u="none" strike="noStrike" cap="none" normalizeH="0" baseline="0" dirty="0">
                <a:ln>
                  <a:noFill/>
                </a:ln>
                <a:solidFill>
                  <a:schemeClr val="tx1"/>
                </a:solidFill>
                <a:effectLst/>
                <a:latin typeface="Arial" panose="020B0604020202020204" pitchFamily="34" charset="0"/>
              </a:rPr>
              <a:t> – Records topics taught, methods used, and attendance.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Assessment &amp; Outcome Mapping</a:t>
            </a:r>
            <a:r>
              <a:rPr kumimoji="0" lang="en-US" altLang="en-US" sz="1800" b="0" i="0" u="none" strike="noStrike" cap="none" normalizeH="0" baseline="0" dirty="0">
                <a:ln>
                  <a:noFill/>
                </a:ln>
                <a:solidFill>
                  <a:schemeClr val="tx1"/>
                </a:solidFill>
                <a:effectLst/>
                <a:latin typeface="Arial" panose="020B0604020202020204" pitchFamily="34" charset="0"/>
              </a:rPr>
              <a:t> – Links exams/assignments to COs and </a:t>
            </a:r>
            <a:r>
              <a:rPr kumimoji="0" lang="en-US" altLang="en-US" sz="1800" b="0" i="0" u="none" strike="noStrike" cap="none" normalizeH="0" baseline="0" dirty="0" err="1">
                <a:ln>
                  <a:noFill/>
                </a:ln>
                <a:solidFill>
                  <a:schemeClr val="tx1"/>
                </a:solidFill>
                <a:effectLst/>
                <a:latin typeface="Arial" panose="020B0604020202020204" pitchFamily="34" charset="0"/>
              </a:rPr>
              <a:t>POs.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Student Feedback</a:t>
            </a:r>
            <a:r>
              <a:rPr kumimoji="0" lang="en-US" altLang="en-US" sz="1800" b="0" i="0" u="none" strike="noStrike" cap="none" normalizeH="0" baseline="0" dirty="0">
                <a:ln>
                  <a:noFill/>
                </a:ln>
                <a:solidFill>
                  <a:schemeClr val="tx1"/>
                </a:solidFill>
                <a:effectLst/>
                <a:latin typeface="Arial" panose="020B0604020202020204" pitchFamily="34" charset="0"/>
              </a:rPr>
              <a:t> – Collects insights on teaching and learning experience.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Beyond-Classroom Records</a:t>
            </a:r>
            <a:r>
              <a:rPr kumimoji="0" lang="en-US" altLang="en-US" sz="1800" b="0" i="0" u="none" strike="noStrike" cap="none" normalizeH="0" baseline="0" dirty="0">
                <a:ln>
                  <a:noFill/>
                </a:ln>
                <a:solidFill>
                  <a:schemeClr val="tx1"/>
                </a:solidFill>
                <a:effectLst/>
                <a:latin typeface="Arial" panose="020B0604020202020204" pitchFamily="34" charset="0"/>
              </a:rPr>
              <a:t> – Captures MOOCs, workshops, hackathons, internships.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Dashboards &amp; Reports</a:t>
            </a:r>
            <a:r>
              <a:rPr kumimoji="0" lang="en-US" altLang="en-US" sz="1800" b="0" i="0" u="none" strike="noStrike" cap="none" normalizeH="0" baseline="0" dirty="0">
                <a:ln>
                  <a:noFill/>
                </a:ln>
                <a:solidFill>
                  <a:schemeClr val="tx1"/>
                </a:solidFill>
                <a:effectLst/>
                <a:latin typeface="Arial" panose="020B0604020202020204" pitchFamily="34" charset="0"/>
              </a:rPr>
              <a:t> – Provides clear insights for faculty and admin.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88900">
              <a:lnSpc>
                <a:spcPct val="100000"/>
              </a:lnSpc>
              <a:spcBef>
                <a:spcPts val="130"/>
              </a:spcBef>
            </a:pPr>
            <a:r>
              <a:rPr dirty="0"/>
              <a:t>Project</a:t>
            </a:r>
            <a:r>
              <a:rPr spc="-90" dirty="0"/>
              <a:t> </a:t>
            </a:r>
            <a:r>
              <a:rPr dirty="0"/>
              <a:t>Usecases</a:t>
            </a:r>
            <a:r>
              <a:rPr spc="-80" dirty="0"/>
              <a:t> </a:t>
            </a:r>
            <a:r>
              <a:rPr dirty="0"/>
              <a:t>&amp;</a:t>
            </a:r>
            <a:r>
              <a:rPr spc="-25" dirty="0"/>
              <a:t> </a:t>
            </a:r>
            <a:r>
              <a:rPr spc="-10" dirty="0"/>
              <a:t>Scope</a:t>
            </a:r>
          </a:p>
        </p:txBody>
      </p:sp>
      <p:sp>
        <p:nvSpPr>
          <p:cNvPr id="3" name="object 3"/>
          <p:cNvSpPr/>
          <p:nvPr/>
        </p:nvSpPr>
        <p:spPr>
          <a:xfrm>
            <a:off x="14287" y="1049400"/>
            <a:ext cx="9130030" cy="25400"/>
          </a:xfrm>
          <a:custGeom>
            <a:avLst/>
            <a:gdLst/>
            <a:ahLst/>
            <a:cxnLst/>
            <a:rect l="l" t="t" r="r" b="b"/>
            <a:pathLst>
              <a:path w="9130030" h="25400">
                <a:moveTo>
                  <a:pt x="9129712" y="0"/>
                </a:moveTo>
                <a:lnTo>
                  <a:pt x="0" y="0"/>
                </a:lnTo>
                <a:lnTo>
                  <a:pt x="0" y="25400"/>
                </a:lnTo>
                <a:lnTo>
                  <a:pt x="9129712" y="25400"/>
                </a:lnTo>
                <a:lnTo>
                  <a:pt x="9129712" y="0"/>
                </a:lnTo>
                <a:close/>
              </a:path>
            </a:pathLst>
          </a:custGeom>
          <a:solidFill>
            <a:srgbClr val="005FAA"/>
          </a:solidFill>
        </p:spPr>
        <p:txBody>
          <a:bodyPr wrap="square" lIns="0" tIns="0" rIns="0" bIns="0" rtlCol="0"/>
          <a:lstStyle/>
          <a:p>
            <a:endParaRPr/>
          </a:p>
        </p:txBody>
      </p:sp>
      <p:pic>
        <p:nvPicPr>
          <p:cNvPr id="4" name="object 4"/>
          <p:cNvPicPr/>
          <p:nvPr/>
        </p:nvPicPr>
        <p:blipFill>
          <a:blip r:embed="rId2" cstate="print"/>
          <a:stretch>
            <a:fillRect/>
          </a:stretch>
        </p:blipFill>
        <p:spPr>
          <a:xfrm>
            <a:off x="76200" y="6305550"/>
            <a:ext cx="2409825" cy="352425"/>
          </a:xfrm>
          <a:prstGeom prst="rect">
            <a:avLst/>
          </a:prstGeom>
        </p:spPr>
      </p:pic>
      <p:sp>
        <p:nvSpPr>
          <p:cNvPr id="5" name="object 5"/>
          <p:cNvSpPr txBox="1"/>
          <p:nvPr/>
        </p:nvSpPr>
        <p:spPr>
          <a:xfrm>
            <a:off x="209284" y="1251711"/>
            <a:ext cx="8381365" cy="5161028"/>
          </a:xfrm>
          <a:prstGeom prst="rect">
            <a:avLst/>
          </a:prstGeom>
        </p:spPr>
        <p:txBody>
          <a:bodyPr vert="horz" wrap="square" lIns="0" tIns="5715" rIns="0" bIns="0" rtlCol="0">
            <a:spAutoFit/>
          </a:bodyPr>
          <a:lstStyle/>
          <a:p>
            <a:pPr>
              <a:lnSpc>
                <a:spcPct val="150000"/>
              </a:lnSpc>
            </a:pPr>
            <a:r>
              <a:rPr lang="en-US" b="1" dirty="0"/>
              <a:t>Use Cases</a:t>
            </a:r>
          </a:p>
          <a:p>
            <a:pPr lvl="2">
              <a:lnSpc>
                <a:spcPct val="150000"/>
              </a:lnSpc>
            </a:pPr>
            <a:r>
              <a:rPr lang="en-US" b="1" dirty="0"/>
              <a:t>Faculty:</a:t>
            </a:r>
            <a:endParaRPr lang="en-US" dirty="0"/>
          </a:p>
          <a:p>
            <a:pPr marL="285750" lvl="2" indent="-285750">
              <a:lnSpc>
                <a:spcPct val="150000"/>
              </a:lnSpc>
              <a:buFont typeface="Arial" panose="020B0604020202020204" pitchFamily="34" charset="0"/>
              <a:buChar char="•"/>
            </a:pPr>
            <a:r>
              <a:rPr lang="en-US" sz="1600" dirty="0"/>
              <a:t>Log classes, syllabus, and upload notes.</a:t>
            </a:r>
          </a:p>
          <a:p>
            <a:pPr marL="285750" lvl="2" indent="-285750">
              <a:lnSpc>
                <a:spcPct val="150000"/>
              </a:lnSpc>
              <a:buFont typeface="Arial" panose="020B0604020202020204" pitchFamily="34" charset="0"/>
              <a:buChar char="•"/>
            </a:pPr>
            <a:r>
              <a:rPr lang="en-US" sz="1600" dirty="0"/>
              <a:t>Track assessments and teaching methods.</a:t>
            </a:r>
          </a:p>
          <a:p>
            <a:pPr lvl="2">
              <a:lnSpc>
                <a:spcPct val="150000"/>
              </a:lnSpc>
            </a:pPr>
            <a:r>
              <a:rPr lang="en-US" b="1" dirty="0"/>
              <a:t>Students:</a:t>
            </a:r>
            <a:endParaRPr lang="en-US" dirty="0"/>
          </a:p>
          <a:p>
            <a:pPr marL="285750" lvl="2" indent="-285750">
              <a:lnSpc>
                <a:spcPct val="150000"/>
              </a:lnSpc>
              <a:buFont typeface="Arial" panose="020B0604020202020204" pitchFamily="34" charset="0"/>
              <a:buChar char="•"/>
            </a:pPr>
            <a:r>
              <a:rPr lang="en-US" sz="1600" dirty="0"/>
              <a:t>Provide feedback on teaching and courses.</a:t>
            </a:r>
          </a:p>
          <a:p>
            <a:pPr marL="285750" lvl="2" indent="-285750">
              <a:lnSpc>
                <a:spcPct val="150000"/>
              </a:lnSpc>
              <a:buFont typeface="Arial" panose="020B0604020202020204" pitchFamily="34" charset="0"/>
              <a:buChar char="•"/>
            </a:pPr>
            <a:r>
              <a:rPr lang="en-US" sz="1600" dirty="0"/>
              <a:t>Access uploaded notes and progress reports.</a:t>
            </a:r>
          </a:p>
          <a:p>
            <a:pPr>
              <a:lnSpc>
                <a:spcPct val="150000"/>
              </a:lnSpc>
            </a:pPr>
            <a:endParaRPr lang="en-US" dirty="0"/>
          </a:p>
          <a:p>
            <a:pPr>
              <a:lnSpc>
                <a:spcPct val="150000"/>
              </a:lnSpc>
            </a:pPr>
            <a:r>
              <a:rPr lang="en-US" b="1" dirty="0"/>
              <a:t>Scope</a:t>
            </a:r>
          </a:p>
          <a:p>
            <a:pPr marL="285750" indent="-285750">
              <a:lnSpc>
                <a:spcPct val="150000"/>
              </a:lnSpc>
              <a:buFont typeface="Arial" panose="020B0604020202020204" pitchFamily="34" charset="0"/>
              <a:buChar char="•"/>
            </a:pPr>
            <a:r>
              <a:rPr lang="en-US" sz="1600" dirty="0"/>
              <a:t>Supports classroom + beyond-classroom learning activities.</a:t>
            </a:r>
          </a:p>
          <a:p>
            <a:pPr marL="285750" indent="-285750">
              <a:lnSpc>
                <a:spcPct val="150000"/>
              </a:lnSpc>
              <a:buFont typeface="Arial" panose="020B0604020202020204" pitchFamily="34" charset="0"/>
              <a:buChar char="•"/>
            </a:pPr>
            <a:r>
              <a:rPr lang="en-US" sz="1600" dirty="0"/>
              <a:t>Scalable MERN-based system with structured data handling.</a:t>
            </a:r>
          </a:p>
          <a:p>
            <a:endParaRPr lang="en-US" sz="2800" dirty="0"/>
          </a:p>
          <a:p>
            <a:pPr>
              <a:buNone/>
            </a:pPr>
            <a:endParaRPr lang="en-US" sz="28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Flow diagram/Architecture</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pic>
        <p:nvPicPr>
          <p:cNvPr id="2" name="Picture 1" descr="A diagram of a method">
            <a:extLst>
              <a:ext uri="{FF2B5EF4-FFF2-40B4-BE49-F238E27FC236}">
                <a16:creationId xmlns:a16="http://schemas.microsoft.com/office/drawing/2014/main" id="{797D59ED-7A4E-31C0-97CA-0E1A53BF32DC}"/>
              </a:ext>
            </a:extLst>
          </p:cNvPr>
          <p:cNvPicPr>
            <a:picLocks noChangeAspect="1"/>
          </p:cNvPicPr>
          <p:nvPr/>
        </p:nvPicPr>
        <p:blipFill>
          <a:blip r:embed="rId5"/>
          <a:srcRect t="19148" b="5808"/>
          <a:stretch>
            <a:fillRect/>
          </a:stretch>
        </p:blipFill>
        <p:spPr>
          <a:xfrm>
            <a:off x="1181100" y="1843847"/>
            <a:ext cx="6781800" cy="3754846"/>
          </a:xfrm>
          <a:prstGeom prst="rect">
            <a:avLst/>
          </a:prstGeom>
        </p:spPr>
      </p:pic>
    </p:spTree>
    <p:extLst>
      <p:ext uri="{BB962C8B-B14F-4D97-AF65-F5344CB8AC3E}">
        <p14:creationId xmlns:p14="http://schemas.microsoft.com/office/powerpoint/2010/main" val="2093371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4084" rIns="0" bIns="0" rtlCol="0">
            <a:spAutoFit/>
          </a:bodyPr>
          <a:lstStyle/>
          <a:p>
            <a:pPr marL="12700">
              <a:lnSpc>
                <a:spcPct val="100000"/>
              </a:lnSpc>
              <a:spcBef>
                <a:spcPts val="130"/>
              </a:spcBef>
            </a:pPr>
            <a:r>
              <a:rPr dirty="0"/>
              <a:t>Data</a:t>
            </a:r>
            <a:r>
              <a:rPr spc="-35" dirty="0"/>
              <a:t> </a:t>
            </a:r>
            <a:r>
              <a:rPr dirty="0"/>
              <a:t>&amp;</a:t>
            </a:r>
            <a:r>
              <a:rPr spc="-50" dirty="0"/>
              <a:t> </a:t>
            </a:r>
            <a:r>
              <a:rPr spc="-10" dirty="0"/>
              <a:t>Resources</a:t>
            </a:r>
          </a:p>
        </p:txBody>
      </p:sp>
      <p:pic>
        <p:nvPicPr>
          <p:cNvPr id="4" name="object 4"/>
          <p:cNvPicPr/>
          <p:nvPr/>
        </p:nvPicPr>
        <p:blipFill>
          <a:blip r:embed="rId2" cstate="print"/>
          <a:stretch>
            <a:fillRect/>
          </a:stretch>
        </p:blipFill>
        <p:spPr>
          <a:xfrm>
            <a:off x="76200" y="6305550"/>
            <a:ext cx="2409825" cy="352425"/>
          </a:xfrm>
          <a:prstGeom prst="rect">
            <a:avLst/>
          </a:prstGeom>
        </p:spPr>
      </p:pic>
      <p:sp>
        <p:nvSpPr>
          <p:cNvPr id="5" name="object 5"/>
          <p:cNvSpPr txBox="1"/>
          <p:nvPr/>
        </p:nvSpPr>
        <p:spPr>
          <a:xfrm>
            <a:off x="258444" y="1272539"/>
            <a:ext cx="7971155" cy="4122795"/>
          </a:xfrm>
          <a:prstGeom prst="rect">
            <a:avLst/>
          </a:prstGeom>
        </p:spPr>
        <p:txBody>
          <a:bodyPr vert="horz" wrap="square" lIns="0" tIns="13335" rIns="0" bIns="0" rtlCol="0">
            <a:spAutoFit/>
          </a:bodyPr>
          <a:lstStyle/>
          <a:p>
            <a:pPr>
              <a:lnSpc>
                <a:spcPct val="150000"/>
              </a:lnSpc>
            </a:pPr>
            <a:r>
              <a:rPr lang="en-US" sz="2400" b="1" dirty="0"/>
              <a:t>Data </a:t>
            </a:r>
          </a:p>
          <a:p>
            <a:pPr>
              <a:lnSpc>
                <a:spcPct val="150000"/>
              </a:lnSpc>
            </a:pPr>
            <a:r>
              <a:rPr lang="en-US" sz="1600" b="1" dirty="0"/>
              <a:t>Faculty Data</a:t>
            </a:r>
            <a:r>
              <a:rPr lang="en-US" sz="1600" dirty="0"/>
              <a:t>: Syllabus coverage, lecture notes, attendance records, exam/assignment details.</a:t>
            </a:r>
          </a:p>
          <a:p>
            <a:pPr>
              <a:lnSpc>
                <a:spcPct val="150000"/>
              </a:lnSpc>
            </a:pPr>
            <a:r>
              <a:rPr lang="en-US" sz="1600" b="1" dirty="0"/>
              <a:t>Student Data</a:t>
            </a:r>
            <a:r>
              <a:rPr lang="en-US" sz="1600" dirty="0"/>
              <a:t>: Feedback, participation, and records of extra activities (MOOCs, workshops, internships).</a:t>
            </a:r>
          </a:p>
          <a:p>
            <a:pPr>
              <a:lnSpc>
                <a:spcPct val="150000"/>
              </a:lnSpc>
            </a:pPr>
            <a:r>
              <a:rPr lang="en-US" sz="1600" b="1" dirty="0"/>
              <a:t>Institutional Data</a:t>
            </a:r>
            <a:r>
              <a:rPr lang="en-US" sz="1600" dirty="0"/>
              <a:t>: COs, POs, curriculum structure, and evaluation guidelines</a:t>
            </a:r>
            <a:r>
              <a:rPr lang="en-US" dirty="0"/>
              <a:t>.</a:t>
            </a:r>
          </a:p>
          <a:p>
            <a:pPr>
              <a:lnSpc>
                <a:spcPct val="150000"/>
              </a:lnSpc>
            </a:pPr>
            <a:endParaRPr lang="en-US" dirty="0"/>
          </a:p>
          <a:p>
            <a:pPr>
              <a:lnSpc>
                <a:spcPct val="150000"/>
              </a:lnSpc>
            </a:pPr>
            <a:r>
              <a:rPr lang="en-US" sz="2400" b="1" dirty="0"/>
              <a:t>Resources Used</a:t>
            </a:r>
          </a:p>
          <a:p>
            <a:pPr>
              <a:lnSpc>
                <a:spcPct val="150000"/>
              </a:lnSpc>
            </a:pPr>
            <a:r>
              <a:rPr lang="en-US" sz="1600" dirty="0"/>
              <a:t>MERN stack (MongoDB, Express.js, React.js, Node.js), Clerk authentication, Tailwind CSS, Figma for design.</a:t>
            </a:r>
          </a:p>
        </p:txBody>
      </p:sp>
      <p:sp>
        <p:nvSpPr>
          <p:cNvPr id="3" name="object 3">
            <a:extLst>
              <a:ext uri="{FF2B5EF4-FFF2-40B4-BE49-F238E27FC236}">
                <a16:creationId xmlns:a16="http://schemas.microsoft.com/office/drawing/2014/main" id="{52CDF4B4-529A-CFFB-DE1D-35324BBCA5DD}"/>
              </a:ext>
            </a:extLst>
          </p:cNvPr>
          <p:cNvSpPr/>
          <p:nvPr/>
        </p:nvSpPr>
        <p:spPr>
          <a:xfrm>
            <a:off x="14287" y="1049400"/>
            <a:ext cx="9130030" cy="25400"/>
          </a:xfrm>
          <a:custGeom>
            <a:avLst/>
            <a:gdLst/>
            <a:ahLst/>
            <a:cxnLst/>
            <a:rect l="l" t="t" r="r" b="b"/>
            <a:pathLst>
              <a:path w="9130030" h="25400">
                <a:moveTo>
                  <a:pt x="9129712" y="0"/>
                </a:moveTo>
                <a:lnTo>
                  <a:pt x="0" y="0"/>
                </a:lnTo>
                <a:lnTo>
                  <a:pt x="0" y="25400"/>
                </a:lnTo>
                <a:lnTo>
                  <a:pt x="9129712" y="25400"/>
                </a:lnTo>
                <a:lnTo>
                  <a:pt x="9129712" y="0"/>
                </a:lnTo>
                <a:close/>
              </a:path>
            </a:pathLst>
          </a:custGeom>
          <a:solidFill>
            <a:srgbClr val="005FAA"/>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4084" rIns="0" bIns="0" rtlCol="0">
            <a:spAutoFit/>
          </a:bodyPr>
          <a:lstStyle/>
          <a:p>
            <a:pPr marL="12700">
              <a:lnSpc>
                <a:spcPct val="100000"/>
              </a:lnSpc>
              <a:spcBef>
                <a:spcPts val="130"/>
              </a:spcBef>
            </a:pPr>
            <a:r>
              <a:rPr spc="-10" dirty="0"/>
              <a:t>Methodology</a:t>
            </a:r>
          </a:p>
        </p:txBody>
      </p:sp>
      <p:sp>
        <p:nvSpPr>
          <p:cNvPr id="3" name="object 3"/>
          <p:cNvSpPr/>
          <p:nvPr/>
        </p:nvSpPr>
        <p:spPr>
          <a:xfrm>
            <a:off x="4763" y="1049400"/>
            <a:ext cx="9139555" cy="25400"/>
          </a:xfrm>
          <a:custGeom>
            <a:avLst/>
            <a:gdLst/>
            <a:ahLst/>
            <a:cxnLst/>
            <a:rect l="l" t="t" r="r" b="b"/>
            <a:pathLst>
              <a:path w="9139555" h="25400">
                <a:moveTo>
                  <a:pt x="9139236" y="0"/>
                </a:moveTo>
                <a:lnTo>
                  <a:pt x="0" y="0"/>
                </a:lnTo>
                <a:lnTo>
                  <a:pt x="0" y="25400"/>
                </a:lnTo>
                <a:lnTo>
                  <a:pt x="9139236" y="25400"/>
                </a:lnTo>
                <a:lnTo>
                  <a:pt x="9139236" y="0"/>
                </a:lnTo>
                <a:close/>
              </a:path>
            </a:pathLst>
          </a:custGeom>
          <a:solidFill>
            <a:srgbClr val="005FAA"/>
          </a:solidFill>
        </p:spPr>
        <p:txBody>
          <a:bodyPr wrap="square" lIns="0" tIns="0" rIns="0" bIns="0" rtlCol="0"/>
          <a:lstStyle/>
          <a:p>
            <a:endParaRPr/>
          </a:p>
        </p:txBody>
      </p:sp>
      <p:pic>
        <p:nvPicPr>
          <p:cNvPr id="4" name="object 4"/>
          <p:cNvPicPr/>
          <p:nvPr/>
        </p:nvPicPr>
        <p:blipFill>
          <a:blip r:embed="rId2" cstate="print"/>
          <a:stretch>
            <a:fillRect/>
          </a:stretch>
        </p:blipFill>
        <p:spPr>
          <a:xfrm>
            <a:off x="76200" y="6305550"/>
            <a:ext cx="2409825" cy="352425"/>
          </a:xfrm>
          <a:prstGeom prst="rect">
            <a:avLst/>
          </a:prstGeom>
        </p:spPr>
      </p:pic>
      <p:grpSp>
        <p:nvGrpSpPr>
          <p:cNvPr id="5" name="object 5"/>
          <p:cNvGrpSpPr/>
          <p:nvPr/>
        </p:nvGrpSpPr>
        <p:grpSpPr>
          <a:xfrm>
            <a:off x="2097151" y="1316100"/>
            <a:ext cx="5749925" cy="1254125"/>
            <a:chOff x="2097151" y="1316100"/>
            <a:chExt cx="5749925" cy="1254125"/>
          </a:xfrm>
        </p:grpSpPr>
        <p:sp>
          <p:nvSpPr>
            <p:cNvPr id="6" name="object 6"/>
            <p:cNvSpPr/>
            <p:nvPr/>
          </p:nvSpPr>
          <p:spPr>
            <a:xfrm>
              <a:off x="2109851" y="1328800"/>
              <a:ext cx="5724525" cy="1228725"/>
            </a:xfrm>
            <a:custGeom>
              <a:avLst/>
              <a:gdLst/>
              <a:ahLst/>
              <a:cxnLst/>
              <a:rect l="l" t="t" r="r" b="b"/>
              <a:pathLst>
                <a:path w="5724525" h="1228725">
                  <a:moveTo>
                    <a:pt x="5724525" y="0"/>
                  </a:moveTo>
                  <a:lnTo>
                    <a:pt x="614299" y="0"/>
                  </a:lnTo>
                  <a:lnTo>
                    <a:pt x="0" y="614299"/>
                  </a:lnTo>
                  <a:lnTo>
                    <a:pt x="614299" y="1228725"/>
                  </a:lnTo>
                  <a:lnTo>
                    <a:pt x="5724525" y="1228725"/>
                  </a:lnTo>
                  <a:lnTo>
                    <a:pt x="5724525" y="0"/>
                  </a:lnTo>
                  <a:close/>
                </a:path>
              </a:pathLst>
            </a:custGeom>
            <a:solidFill>
              <a:srgbClr val="4F81BC"/>
            </a:solidFill>
          </p:spPr>
          <p:txBody>
            <a:bodyPr wrap="square" lIns="0" tIns="0" rIns="0" bIns="0" rtlCol="0"/>
            <a:lstStyle/>
            <a:p>
              <a:endParaRPr dirty="0"/>
            </a:p>
          </p:txBody>
        </p:sp>
        <p:sp>
          <p:nvSpPr>
            <p:cNvPr id="7" name="object 7"/>
            <p:cNvSpPr/>
            <p:nvPr/>
          </p:nvSpPr>
          <p:spPr>
            <a:xfrm>
              <a:off x="2109851" y="1328800"/>
              <a:ext cx="5724525" cy="1228725"/>
            </a:xfrm>
            <a:custGeom>
              <a:avLst/>
              <a:gdLst/>
              <a:ahLst/>
              <a:cxnLst/>
              <a:rect l="l" t="t" r="r" b="b"/>
              <a:pathLst>
                <a:path w="5724525" h="1228725">
                  <a:moveTo>
                    <a:pt x="5724525" y="1228725"/>
                  </a:moveTo>
                  <a:lnTo>
                    <a:pt x="614299" y="1228725"/>
                  </a:lnTo>
                  <a:lnTo>
                    <a:pt x="0" y="614299"/>
                  </a:lnTo>
                  <a:lnTo>
                    <a:pt x="614299" y="0"/>
                  </a:lnTo>
                  <a:lnTo>
                    <a:pt x="5724525" y="0"/>
                  </a:lnTo>
                  <a:lnTo>
                    <a:pt x="5724525" y="1228725"/>
                  </a:lnTo>
                  <a:close/>
                </a:path>
              </a:pathLst>
            </a:custGeom>
            <a:ln w="25400">
              <a:solidFill>
                <a:srgbClr val="FFFFFF"/>
              </a:solidFill>
            </a:ln>
          </p:spPr>
          <p:txBody>
            <a:bodyPr wrap="square" lIns="0" tIns="0" rIns="0" bIns="0" rtlCol="0"/>
            <a:lstStyle/>
            <a:p>
              <a:endParaRPr/>
            </a:p>
          </p:txBody>
        </p:sp>
      </p:grpSp>
      <p:sp>
        <p:nvSpPr>
          <p:cNvPr id="8" name="object 8"/>
          <p:cNvSpPr txBox="1"/>
          <p:nvPr/>
        </p:nvSpPr>
        <p:spPr>
          <a:xfrm>
            <a:off x="2486026" y="1534346"/>
            <a:ext cx="5211444" cy="845103"/>
          </a:xfrm>
          <a:prstGeom prst="rect">
            <a:avLst/>
          </a:prstGeom>
        </p:spPr>
        <p:txBody>
          <a:bodyPr vert="horz" wrap="square" lIns="0" tIns="36830" rIns="0" bIns="0" rtlCol="0">
            <a:spAutoFit/>
          </a:bodyPr>
          <a:lstStyle/>
          <a:p>
            <a:pPr marL="501650" marR="5080" indent="-488950" algn="l">
              <a:lnSpc>
                <a:spcPts val="2110"/>
              </a:lnSpc>
              <a:spcBef>
                <a:spcPts val="290"/>
              </a:spcBef>
            </a:pPr>
            <a:r>
              <a:rPr lang="en-US" b="1" dirty="0">
                <a:solidFill>
                  <a:schemeClr val="bg1"/>
                </a:solidFill>
              </a:rPr>
              <a:t>	</a:t>
            </a:r>
            <a:r>
              <a:rPr lang="en-US" sz="1600" b="1" dirty="0">
                <a:solidFill>
                  <a:schemeClr val="bg1"/>
                </a:solidFill>
              </a:rPr>
              <a:t>Requirement Analysis</a:t>
            </a:r>
            <a:r>
              <a:rPr lang="en-US" sz="1600" dirty="0">
                <a:solidFill>
                  <a:schemeClr val="bg1"/>
                </a:solidFill>
              </a:rPr>
              <a:t> – Identify needs like syllabus tracking, assessment mapping, and feedback collection.</a:t>
            </a:r>
            <a:endParaRPr dirty="0">
              <a:solidFill>
                <a:schemeClr val="bg1"/>
              </a:solidFill>
              <a:latin typeface="Calibri"/>
              <a:cs typeface="Calibri"/>
            </a:endParaRPr>
          </a:p>
        </p:txBody>
      </p:sp>
      <p:grpSp>
        <p:nvGrpSpPr>
          <p:cNvPr id="9" name="object 9"/>
          <p:cNvGrpSpPr/>
          <p:nvPr/>
        </p:nvGrpSpPr>
        <p:grpSpPr>
          <a:xfrm>
            <a:off x="898294" y="1326376"/>
            <a:ext cx="1082795" cy="1024915"/>
            <a:chOff x="887412" y="1316100"/>
            <a:chExt cx="1263650" cy="1254125"/>
          </a:xfrm>
        </p:grpSpPr>
        <p:pic>
          <p:nvPicPr>
            <p:cNvPr id="10" name="object 10"/>
            <p:cNvPicPr/>
            <p:nvPr/>
          </p:nvPicPr>
          <p:blipFill>
            <a:blip r:embed="rId3" cstate="print"/>
            <a:stretch>
              <a:fillRect/>
            </a:stretch>
          </p:blipFill>
          <p:spPr>
            <a:xfrm>
              <a:off x="900112" y="1328673"/>
              <a:ext cx="1238250" cy="1228725"/>
            </a:xfrm>
            <a:prstGeom prst="rect">
              <a:avLst/>
            </a:prstGeom>
          </p:spPr>
        </p:pic>
        <p:sp>
          <p:nvSpPr>
            <p:cNvPr id="11" name="object 11"/>
            <p:cNvSpPr/>
            <p:nvPr/>
          </p:nvSpPr>
          <p:spPr>
            <a:xfrm>
              <a:off x="900112" y="1328800"/>
              <a:ext cx="1238250" cy="1228725"/>
            </a:xfrm>
            <a:custGeom>
              <a:avLst/>
              <a:gdLst/>
              <a:ahLst/>
              <a:cxnLst/>
              <a:rect l="l" t="t" r="r" b="b"/>
              <a:pathLst>
                <a:path w="1238250" h="1228725">
                  <a:moveTo>
                    <a:pt x="0" y="1228725"/>
                  </a:moveTo>
                  <a:lnTo>
                    <a:pt x="1238250" y="1228725"/>
                  </a:lnTo>
                  <a:lnTo>
                    <a:pt x="1238250" y="0"/>
                  </a:lnTo>
                  <a:lnTo>
                    <a:pt x="0" y="0"/>
                  </a:lnTo>
                  <a:lnTo>
                    <a:pt x="0" y="1228725"/>
                  </a:lnTo>
                  <a:close/>
                </a:path>
              </a:pathLst>
            </a:custGeom>
            <a:ln w="25400">
              <a:solidFill>
                <a:srgbClr val="FFFFFF"/>
              </a:solidFill>
            </a:ln>
          </p:spPr>
          <p:txBody>
            <a:bodyPr wrap="square" lIns="0" tIns="0" rIns="0" bIns="0" rtlCol="0"/>
            <a:lstStyle/>
            <a:p>
              <a:endParaRPr/>
            </a:p>
          </p:txBody>
        </p:sp>
      </p:grpSp>
      <p:grpSp>
        <p:nvGrpSpPr>
          <p:cNvPr id="12" name="object 12"/>
          <p:cNvGrpSpPr/>
          <p:nvPr/>
        </p:nvGrpSpPr>
        <p:grpSpPr>
          <a:xfrm>
            <a:off x="900112" y="2900299"/>
            <a:ext cx="6934263" cy="1257427"/>
            <a:chOff x="900112" y="2900299"/>
            <a:chExt cx="6934263" cy="1257427"/>
          </a:xfrm>
        </p:grpSpPr>
        <p:sp>
          <p:nvSpPr>
            <p:cNvPr id="13" name="object 13"/>
            <p:cNvSpPr/>
            <p:nvPr/>
          </p:nvSpPr>
          <p:spPr>
            <a:xfrm>
              <a:off x="2109850" y="2929001"/>
              <a:ext cx="5724525" cy="1228725"/>
            </a:xfrm>
            <a:custGeom>
              <a:avLst/>
              <a:gdLst/>
              <a:ahLst/>
              <a:cxnLst/>
              <a:rect l="l" t="t" r="r" b="b"/>
              <a:pathLst>
                <a:path w="5724525" h="1228725">
                  <a:moveTo>
                    <a:pt x="5724525" y="0"/>
                  </a:moveTo>
                  <a:lnTo>
                    <a:pt x="614299" y="0"/>
                  </a:lnTo>
                  <a:lnTo>
                    <a:pt x="0" y="614299"/>
                  </a:lnTo>
                  <a:lnTo>
                    <a:pt x="614299" y="1228725"/>
                  </a:lnTo>
                  <a:lnTo>
                    <a:pt x="5724525" y="1228725"/>
                  </a:lnTo>
                  <a:lnTo>
                    <a:pt x="5724525" y="0"/>
                  </a:lnTo>
                  <a:close/>
                </a:path>
              </a:pathLst>
            </a:custGeom>
            <a:solidFill>
              <a:srgbClr val="4F81BC"/>
            </a:solidFill>
          </p:spPr>
          <p:txBody>
            <a:bodyPr wrap="square" lIns="0" tIns="0" rIns="0" bIns="0" rtlCol="0"/>
            <a:lstStyle/>
            <a:p>
              <a:endParaRPr/>
            </a:p>
          </p:txBody>
        </p:sp>
        <p:sp>
          <p:nvSpPr>
            <p:cNvPr id="14" name="object 14"/>
            <p:cNvSpPr/>
            <p:nvPr/>
          </p:nvSpPr>
          <p:spPr>
            <a:xfrm>
              <a:off x="2109850" y="2929001"/>
              <a:ext cx="5724525" cy="1228725"/>
            </a:xfrm>
            <a:custGeom>
              <a:avLst/>
              <a:gdLst/>
              <a:ahLst/>
              <a:cxnLst/>
              <a:rect l="l" t="t" r="r" b="b"/>
              <a:pathLst>
                <a:path w="5724525" h="1228725">
                  <a:moveTo>
                    <a:pt x="5724525" y="1228725"/>
                  </a:moveTo>
                  <a:lnTo>
                    <a:pt x="614299" y="1228725"/>
                  </a:lnTo>
                  <a:lnTo>
                    <a:pt x="0" y="614299"/>
                  </a:lnTo>
                  <a:lnTo>
                    <a:pt x="614299" y="0"/>
                  </a:lnTo>
                  <a:lnTo>
                    <a:pt x="5724525" y="0"/>
                  </a:lnTo>
                  <a:lnTo>
                    <a:pt x="5724525" y="1228725"/>
                  </a:lnTo>
                  <a:close/>
                </a:path>
              </a:pathLst>
            </a:custGeom>
            <a:ln w="25400">
              <a:solidFill>
                <a:srgbClr val="FFFFFF"/>
              </a:solidFill>
            </a:ln>
          </p:spPr>
          <p:txBody>
            <a:bodyPr wrap="square" lIns="0" tIns="0" rIns="0" bIns="0" rtlCol="0"/>
            <a:lstStyle/>
            <a:p>
              <a:endParaRPr/>
            </a:p>
          </p:txBody>
        </p:sp>
        <p:pic>
          <p:nvPicPr>
            <p:cNvPr id="15" name="object 15"/>
            <p:cNvPicPr/>
            <p:nvPr/>
          </p:nvPicPr>
          <p:blipFill>
            <a:blip r:embed="rId4" cstate="print"/>
            <a:stretch>
              <a:fillRect/>
            </a:stretch>
          </p:blipFill>
          <p:spPr>
            <a:xfrm>
              <a:off x="900112" y="2900299"/>
              <a:ext cx="1070095" cy="1062101"/>
            </a:xfrm>
            <a:prstGeom prst="rect">
              <a:avLst/>
            </a:prstGeom>
          </p:spPr>
        </p:pic>
        <p:sp>
          <p:nvSpPr>
            <p:cNvPr id="16" name="object 16"/>
            <p:cNvSpPr/>
            <p:nvPr/>
          </p:nvSpPr>
          <p:spPr>
            <a:xfrm>
              <a:off x="900112" y="2900426"/>
              <a:ext cx="1238250" cy="1228725"/>
            </a:xfrm>
            <a:custGeom>
              <a:avLst/>
              <a:gdLst/>
              <a:ahLst/>
              <a:cxnLst/>
              <a:rect l="l" t="t" r="r" b="b"/>
              <a:pathLst>
                <a:path w="1238250" h="1228725">
                  <a:moveTo>
                    <a:pt x="0" y="1228725"/>
                  </a:moveTo>
                  <a:lnTo>
                    <a:pt x="1238250" y="1228725"/>
                  </a:lnTo>
                  <a:lnTo>
                    <a:pt x="1238250" y="0"/>
                  </a:lnTo>
                  <a:lnTo>
                    <a:pt x="0" y="0"/>
                  </a:lnTo>
                  <a:lnTo>
                    <a:pt x="0" y="1228725"/>
                  </a:lnTo>
                  <a:close/>
                </a:path>
              </a:pathLst>
            </a:custGeom>
            <a:ln w="25400">
              <a:solidFill>
                <a:srgbClr val="FFFFFF"/>
              </a:solidFill>
            </a:ln>
          </p:spPr>
          <p:txBody>
            <a:bodyPr wrap="square" lIns="0" tIns="0" rIns="0" bIns="0" rtlCol="0"/>
            <a:lstStyle/>
            <a:p>
              <a:endParaRPr/>
            </a:p>
          </p:txBody>
        </p:sp>
      </p:grpSp>
      <p:grpSp>
        <p:nvGrpSpPr>
          <p:cNvPr id="17" name="object 17"/>
          <p:cNvGrpSpPr/>
          <p:nvPr/>
        </p:nvGrpSpPr>
        <p:grpSpPr>
          <a:xfrm>
            <a:off x="2097151" y="4516501"/>
            <a:ext cx="5749925" cy="1254125"/>
            <a:chOff x="2097151" y="4516501"/>
            <a:chExt cx="5749925" cy="1254125"/>
          </a:xfrm>
        </p:grpSpPr>
        <p:sp>
          <p:nvSpPr>
            <p:cNvPr id="18" name="object 18"/>
            <p:cNvSpPr/>
            <p:nvPr/>
          </p:nvSpPr>
          <p:spPr>
            <a:xfrm>
              <a:off x="2109851" y="4529201"/>
              <a:ext cx="5724525" cy="1228725"/>
            </a:xfrm>
            <a:custGeom>
              <a:avLst/>
              <a:gdLst/>
              <a:ahLst/>
              <a:cxnLst/>
              <a:rect l="l" t="t" r="r" b="b"/>
              <a:pathLst>
                <a:path w="5724525" h="1228725">
                  <a:moveTo>
                    <a:pt x="5724525" y="0"/>
                  </a:moveTo>
                  <a:lnTo>
                    <a:pt x="614299" y="0"/>
                  </a:lnTo>
                  <a:lnTo>
                    <a:pt x="0" y="614299"/>
                  </a:lnTo>
                  <a:lnTo>
                    <a:pt x="614299" y="1228661"/>
                  </a:lnTo>
                  <a:lnTo>
                    <a:pt x="5724525" y="1228661"/>
                  </a:lnTo>
                  <a:lnTo>
                    <a:pt x="5724525" y="0"/>
                  </a:lnTo>
                  <a:close/>
                </a:path>
              </a:pathLst>
            </a:custGeom>
            <a:solidFill>
              <a:srgbClr val="4F81BC"/>
            </a:solidFill>
          </p:spPr>
          <p:txBody>
            <a:bodyPr wrap="square" lIns="0" tIns="0" rIns="0" bIns="0" rtlCol="0"/>
            <a:lstStyle/>
            <a:p>
              <a:r>
                <a:rPr lang="en-US" dirty="0"/>
                <a:t>           </a:t>
              </a:r>
            </a:p>
            <a:p>
              <a:r>
                <a:rPr lang="en-US" dirty="0"/>
                <a:t>             </a:t>
              </a:r>
              <a:endParaRPr dirty="0"/>
            </a:p>
          </p:txBody>
        </p:sp>
        <p:sp>
          <p:nvSpPr>
            <p:cNvPr id="19" name="object 19"/>
            <p:cNvSpPr/>
            <p:nvPr/>
          </p:nvSpPr>
          <p:spPr>
            <a:xfrm>
              <a:off x="2109851" y="4529201"/>
              <a:ext cx="5724525" cy="1228725"/>
            </a:xfrm>
            <a:custGeom>
              <a:avLst/>
              <a:gdLst/>
              <a:ahLst/>
              <a:cxnLst/>
              <a:rect l="l" t="t" r="r" b="b"/>
              <a:pathLst>
                <a:path w="5724525" h="1228725">
                  <a:moveTo>
                    <a:pt x="5724525" y="1228661"/>
                  </a:moveTo>
                  <a:lnTo>
                    <a:pt x="614299" y="1228661"/>
                  </a:lnTo>
                  <a:lnTo>
                    <a:pt x="0" y="614299"/>
                  </a:lnTo>
                  <a:lnTo>
                    <a:pt x="614299" y="0"/>
                  </a:lnTo>
                  <a:lnTo>
                    <a:pt x="5724525" y="0"/>
                  </a:lnTo>
                  <a:lnTo>
                    <a:pt x="5724525" y="1228661"/>
                  </a:lnTo>
                  <a:close/>
                </a:path>
              </a:pathLst>
            </a:custGeom>
            <a:ln w="25400">
              <a:solidFill>
                <a:srgbClr val="FFFFFF"/>
              </a:solidFill>
            </a:ln>
          </p:spPr>
          <p:txBody>
            <a:bodyPr wrap="square" lIns="0" tIns="0" rIns="0" bIns="0" rtlCol="0"/>
            <a:lstStyle/>
            <a:p>
              <a:endParaRPr/>
            </a:p>
          </p:txBody>
        </p:sp>
      </p:grpSp>
      <p:sp>
        <p:nvSpPr>
          <p:cNvPr id="20" name="object 20"/>
          <p:cNvSpPr txBox="1">
            <a:spLocks noGrp="1"/>
          </p:cNvSpPr>
          <p:nvPr>
            <p:ph type="body" idx="1"/>
          </p:nvPr>
        </p:nvSpPr>
        <p:spPr>
          <a:xfrm>
            <a:off x="2971800" y="3093148"/>
            <a:ext cx="4725670" cy="842154"/>
          </a:xfrm>
          <a:prstGeom prst="rect">
            <a:avLst/>
          </a:prstGeom>
        </p:spPr>
        <p:txBody>
          <a:bodyPr vert="horz" wrap="square" lIns="0" tIns="30480" rIns="0" bIns="0" rtlCol="0">
            <a:spAutoFit/>
          </a:bodyPr>
          <a:lstStyle/>
          <a:p>
            <a:pPr marL="17780" marR="15875" algn="just">
              <a:lnSpc>
                <a:spcPct val="94800"/>
              </a:lnSpc>
              <a:spcBef>
                <a:spcPts val="240"/>
              </a:spcBef>
            </a:pPr>
            <a:r>
              <a:rPr lang="en-US" b="1" dirty="0"/>
              <a:t>System Design &amp; Development</a:t>
            </a:r>
            <a:r>
              <a:rPr lang="en-US" dirty="0"/>
              <a:t> – Build modules using MERN stack, integrating frontend, backend, and database.</a:t>
            </a:r>
            <a:endParaRPr spc="-10" dirty="0"/>
          </a:p>
        </p:txBody>
      </p:sp>
      <p:grpSp>
        <p:nvGrpSpPr>
          <p:cNvPr id="21" name="object 21"/>
          <p:cNvGrpSpPr/>
          <p:nvPr/>
        </p:nvGrpSpPr>
        <p:grpSpPr>
          <a:xfrm>
            <a:off x="876921" y="4644294"/>
            <a:ext cx="1082794" cy="998538"/>
            <a:chOff x="887412" y="4487862"/>
            <a:chExt cx="1263650" cy="1254125"/>
          </a:xfrm>
        </p:grpSpPr>
        <p:pic>
          <p:nvPicPr>
            <p:cNvPr id="22" name="object 22"/>
            <p:cNvPicPr/>
            <p:nvPr/>
          </p:nvPicPr>
          <p:blipFill>
            <a:blip r:embed="rId5" cstate="print"/>
            <a:stretch>
              <a:fillRect/>
            </a:stretch>
          </p:blipFill>
          <p:spPr>
            <a:xfrm>
              <a:off x="900112" y="4500562"/>
              <a:ext cx="1238250" cy="1228725"/>
            </a:xfrm>
            <a:prstGeom prst="rect">
              <a:avLst/>
            </a:prstGeom>
          </p:spPr>
        </p:pic>
        <p:sp>
          <p:nvSpPr>
            <p:cNvPr id="23" name="object 23"/>
            <p:cNvSpPr/>
            <p:nvPr/>
          </p:nvSpPr>
          <p:spPr>
            <a:xfrm>
              <a:off x="900112" y="4500562"/>
              <a:ext cx="1238250" cy="1228725"/>
            </a:xfrm>
            <a:custGeom>
              <a:avLst/>
              <a:gdLst/>
              <a:ahLst/>
              <a:cxnLst/>
              <a:rect l="l" t="t" r="r" b="b"/>
              <a:pathLst>
                <a:path w="1238250" h="1228725">
                  <a:moveTo>
                    <a:pt x="0" y="1228725"/>
                  </a:moveTo>
                  <a:lnTo>
                    <a:pt x="1238250" y="1228725"/>
                  </a:lnTo>
                  <a:lnTo>
                    <a:pt x="1238250" y="0"/>
                  </a:lnTo>
                  <a:lnTo>
                    <a:pt x="0" y="0"/>
                  </a:lnTo>
                  <a:lnTo>
                    <a:pt x="0" y="1228725"/>
                  </a:lnTo>
                  <a:close/>
                </a:path>
              </a:pathLst>
            </a:custGeom>
            <a:ln w="25400">
              <a:solidFill>
                <a:srgbClr val="FFFFFF"/>
              </a:solidFill>
            </a:ln>
          </p:spPr>
          <p:txBody>
            <a:bodyPr wrap="square" lIns="0" tIns="0" rIns="0" bIns="0" rtlCol="0"/>
            <a:lstStyle/>
            <a:p>
              <a:endParaRPr/>
            </a:p>
          </p:txBody>
        </p:sp>
      </p:grpSp>
      <p:sp>
        <p:nvSpPr>
          <p:cNvPr id="28" name="TextBox 27">
            <a:extLst>
              <a:ext uri="{FF2B5EF4-FFF2-40B4-BE49-F238E27FC236}">
                <a16:creationId xmlns:a16="http://schemas.microsoft.com/office/drawing/2014/main" id="{D4F262F3-DE73-DBCC-76F0-6C5E163D6BE6}"/>
              </a:ext>
            </a:extLst>
          </p:cNvPr>
          <p:cNvSpPr txBox="1"/>
          <p:nvPr/>
        </p:nvSpPr>
        <p:spPr>
          <a:xfrm>
            <a:off x="2819401" y="4724118"/>
            <a:ext cx="5014974" cy="830997"/>
          </a:xfrm>
          <a:prstGeom prst="rect">
            <a:avLst/>
          </a:prstGeom>
          <a:noFill/>
        </p:spPr>
        <p:txBody>
          <a:bodyPr wrap="square">
            <a:spAutoFit/>
          </a:bodyPr>
          <a:lstStyle/>
          <a:p>
            <a:r>
              <a:rPr lang="en-US" sz="1600" b="1" dirty="0">
                <a:solidFill>
                  <a:schemeClr val="bg1"/>
                </a:solidFill>
              </a:rPr>
              <a:t>Testing &amp; Deployment</a:t>
            </a:r>
            <a:r>
              <a:rPr lang="en-US" sz="1600" dirty="0">
                <a:solidFill>
                  <a:schemeClr val="bg1"/>
                </a:solidFill>
              </a:rPr>
              <a:t> – Validate system features, refine user experience, and prepare for institutional use</a:t>
            </a:r>
            <a:r>
              <a:rPr lang="en-US" sz="1600" dirty="0"/>
              <a:t>.</a:t>
            </a:r>
            <a:endParaRPr lang="en-IN" sz="1600" dirty="0">
              <a:solidFill>
                <a:schemeClr val="bg1">
                  <a:lumMod val="9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615</TotalTime>
  <Words>574</Words>
  <Application>Microsoft Office PowerPoint</Application>
  <PresentationFormat>On-screen Show (4:3)</PresentationFormat>
  <Paragraphs>68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Times New Roman</vt:lpstr>
      <vt:lpstr>Verdana</vt:lpstr>
      <vt:lpstr>Office Theme</vt:lpstr>
      <vt:lpstr>PowerPoint Presentation</vt:lpstr>
      <vt:lpstr>Teaching-Learning Monitoring &amp; Effectiveness Tracking System for SOET</vt:lpstr>
      <vt:lpstr>Project Overview</vt:lpstr>
      <vt:lpstr>Specific Objectives</vt:lpstr>
      <vt:lpstr>Key Features</vt:lpstr>
      <vt:lpstr>Project Usecases &amp; Scope</vt:lpstr>
      <vt:lpstr>PowerPoint Presentation</vt:lpstr>
      <vt:lpstr>Data &amp; Resources</vt:lpstr>
      <vt:lpstr>Methodology</vt:lpstr>
      <vt:lpstr>Expected Results &amp; Impact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dc:creator>
  <cp:lastModifiedBy>Shanvi Mathuria</cp:lastModifiedBy>
  <cp:revision>7</cp:revision>
  <dcterms:created xsi:type="dcterms:W3CDTF">2025-04-16T16:35:52Z</dcterms:created>
  <dcterms:modified xsi:type="dcterms:W3CDTF">2025-08-20T04:43:31Z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2025-01-28T00:00:00Z</vt:filetime>
  </property>
  <property fmtid="{D5CDD505-2E9C-101B-9397-08002B2CF9AE}" pid="3" name="LastSaved">
    <vt:filetime>2025-04-16T00:00:00Z</vt:filetime>
  </property>
</Properties>
</file>